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43891200" cy="32918400"/>
  <p:notesSz cx="31954788" cy="50149125"/>
  <p:embeddedFontLst>
    <p:embeddedFont>
      <p:font typeface="Libre Baskerville" panose="02000000000000000000" pitchFamily="2" charset="0"/>
      <p:regular r:id="rId5"/>
      <p:bold r:id="rId6"/>
      <p:italic r:id="rId7"/>
    </p:embeddedFont>
    <p:embeddedFont>
      <p:font typeface="Montserrat Light" panose="00000400000000000000" pitchFamily="2" charset="0"/>
      <p:regular r:id="rId8"/>
      <p:italic r:id="rId9"/>
    </p:embeddedFont>
  </p:embeddedFontLst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68">
          <p15:clr>
            <a:srgbClr val="A4A3A4"/>
          </p15:clr>
        </p15:guide>
        <p15:guide id="2" orient="horz" pos="5632">
          <p15:clr>
            <a:srgbClr val="A4A3A4"/>
          </p15:clr>
        </p15:guide>
        <p15:guide id="3" orient="horz" pos="3533">
          <p15:clr>
            <a:srgbClr val="A4A3A4"/>
          </p15:clr>
        </p15:guide>
        <p15:guide id="4" orient="horz" pos="6246">
          <p15:clr>
            <a:srgbClr val="A4A3A4"/>
          </p15:clr>
        </p15:guide>
        <p15:guide id="5" pos="720">
          <p15:clr>
            <a:srgbClr val="A4A3A4"/>
          </p15:clr>
        </p15:guide>
        <p15:guide id="6" pos="6912">
          <p15:clr>
            <a:srgbClr val="A4A3A4"/>
          </p15:clr>
        </p15:guide>
        <p15:guide id="7" pos="7392">
          <p15:clr>
            <a:srgbClr val="A4A3A4"/>
          </p15:clr>
        </p15:guide>
        <p15:guide id="8" pos="13584">
          <p15:clr>
            <a:srgbClr val="A4A3A4"/>
          </p15:clr>
        </p15:guide>
        <p15:guide id="9" pos="14064">
          <p15:clr>
            <a:srgbClr val="A4A3A4"/>
          </p15:clr>
        </p15:guide>
        <p15:guide id="10" pos="20256">
          <p15:clr>
            <a:srgbClr val="A4A3A4"/>
          </p15:clr>
        </p15:guide>
        <p15:guide id="11" pos="20736">
          <p15:clr>
            <a:srgbClr val="A4A3A4"/>
          </p15:clr>
        </p15:guide>
        <p15:guide id="12" pos="26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795">
          <p15:clr>
            <a:srgbClr val="A4A3A4"/>
          </p15:clr>
        </p15:guide>
        <p15:guide id="2" pos="1006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29A612-8900-4285-955A-2B8F3579766A}" v="3" dt="2023-07-10T14:22:49.517"/>
    <p1510:client id="{A29C2CFF-747C-47CF-893A-5FEB80C03F4F}" v="96" dt="2023-07-10T18:48:16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24" d="100"/>
          <a:sy n="24" d="100"/>
        </p:scale>
        <p:origin x="2034" y="18"/>
      </p:cViewPr>
      <p:guideLst>
        <p:guide orient="horz" pos="19968"/>
        <p:guide orient="horz" pos="5632"/>
        <p:guide orient="horz" pos="3533"/>
        <p:guide orient="horz" pos="6246"/>
        <p:guide pos="720"/>
        <p:guide pos="6912"/>
        <p:guide pos="7392"/>
        <p:guide pos="13584"/>
        <p:guide pos="14064"/>
        <p:guide pos="20256"/>
        <p:guide pos="20736"/>
        <p:guide pos="26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17" d="100"/>
          <a:sy n="17" d="100"/>
        </p:scale>
        <p:origin x="4416" y="178"/>
      </p:cViewPr>
      <p:guideLst>
        <p:guide orient="horz" pos="15795"/>
        <p:guide pos="100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Gilpin" userId="JJg8JjW8mPZd6Wn8gspRQ6gU9auNhWyiIFdW1/FAiPU=" providerId="None" clId="Web-{A29C2CFF-747C-47CF-893A-5FEB80C03F4F}"/>
    <pc:docChg chg="modSld">
      <pc:chgData name="Jessica Gilpin" userId="JJg8JjW8mPZd6Wn8gspRQ6gU9auNhWyiIFdW1/FAiPU=" providerId="None" clId="Web-{A29C2CFF-747C-47CF-893A-5FEB80C03F4F}" dt="2023-07-10T18:44:57.178" v="1" actId="20577"/>
      <pc:docMkLst>
        <pc:docMk/>
      </pc:docMkLst>
      <pc:sldChg chg="modSp">
        <pc:chgData name="Jessica Gilpin" userId="JJg8JjW8mPZd6Wn8gspRQ6gU9auNhWyiIFdW1/FAiPU=" providerId="None" clId="Web-{A29C2CFF-747C-47CF-893A-5FEB80C03F4F}" dt="2023-07-10T18:44:57.178" v="1" actId="20577"/>
        <pc:sldMkLst>
          <pc:docMk/>
          <pc:sldMk cId="0" sldId="263"/>
        </pc:sldMkLst>
        <pc:spChg chg="mod">
          <ac:chgData name="Jessica Gilpin" userId="JJg8JjW8mPZd6Wn8gspRQ6gU9auNhWyiIFdW1/FAiPU=" providerId="None" clId="Web-{A29C2CFF-747C-47CF-893A-5FEB80C03F4F}" dt="2023-07-10T18:44:57.178" v="1" actId="20577"/>
          <ac:spMkLst>
            <pc:docMk/>
            <pc:sldMk cId="0" sldId="263"/>
            <ac:spMk id="42" creationId="{EBC3B70E-A392-4069-A147-C1FCF37051AF}"/>
          </ac:spMkLst>
        </pc:spChg>
      </pc:sldChg>
    </pc:docChg>
  </pc:docChgLst>
  <pc:docChgLst>
    <pc:chgData name="Jessica Gilpin" clId="Web-{A29C2CFF-747C-47CF-893A-5FEB80C03F4F}"/>
    <pc:docChg chg="modSld">
      <pc:chgData name="Jessica Gilpin" userId="" providerId="" clId="Web-{A29C2CFF-747C-47CF-893A-5FEB80C03F4F}" dt="2023-07-10T18:47:58.341" v="48" actId="20577"/>
      <pc:docMkLst>
        <pc:docMk/>
      </pc:docMkLst>
      <pc:sldChg chg="modSp">
        <pc:chgData name="Jessica Gilpin" userId="" providerId="" clId="Web-{A29C2CFF-747C-47CF-893A-5FEB80C03F4F}" dt="2023-07-10T18:47:58.341" v="48" actId="20577"/>
        <pc:sldMkLst>
          <pc:docMk/>
          <pc:sldMk cId="0" sldId="263"/>
        </pc:sldMkLst>
        <pc:spChg chg="mod">
          <ac:chgData name="Jessica Gilpin" userId="" providerId="" clId="Web-{A29C2CFF-747C-47CF-893A-5FEB80C03F4F}" dt="2023-07-10T18:45:01.444" v="0" actId="20577"/>
          <ac:spMkLst>
            <pc:docMk/>
            <pc:sldMk cId="0" sldId="263"/>
            <ac:spMk id="42" creationId="{EBC3B70E-A392-4069-A147-C1FCF37051AF}"/>
          </ac:spMkLst>
        </pc:spChg>
        <pc:spChg chg="mod">
          <ac:chgData name="Jessica Gilpin" userId="" providerId="" clId="Web-{A29C2CFF-747C-47CF-893A-5FEB80C03F4F}" dt="2023-07-10T18:47:44.075" v="44" actId="14100"/>
          <ac:spMkLst>
            <pc:docMk/>
            <pc:sldMk cId="0" sldId="263"/>
            <ac:spMk id="50" creationId="{2EC9A64B-144F-4668-B416-097C0312FF96}"/>
          </ac:spMkLst>
        </pc:spChg>
        <pc:spChg chg="mod">
          <ac:chgData name="Jessica Gilpin" userId="" providerId="" clId="Web-{A29C2CFF-747C-47CF-893A-5FEB80C03F4F}" dt="2023-07-10T18:47:28.715" v="42" actId="14100"/>
          <ac:spMkLst>
            <pc:docMk/>
            <pc:sldMk cId="0" sldId="263"/>
            <ac:spMk id="51" creationId="{BF801B80-E24E-4773-AC4E-37DC17B0424E}"/>
          </ac:spMkLst>
        </pc:spChg>
        <pc:spChg chg="mod">
          <ac:chgData name="Jessica Gilpin" userId="" providerId="" clId="Web-{A29C2CFF-747C-47CF-893A-5FEB80C03F4F}" dt="2023-07-10T18:47:25.965" v="41" actId="20577"/>
          <ac:spMkLst>
            <pc:docMk/>
            <pc:sldMk cId="0" sldId="263"/>
            <ac:spMk id="64" creationId="{499918C8-D8D3-4947-B7FD-9341EAE5F7F2}"/>
          </ac:spMkLst>
        </pc:spChg>
        <pc:spChg chg="mod">
          <ac:chgData name="Jessica Gilpin" userId="" providerId="" clId="Web-{A29C2CFF-747C-47CF-893A-5FEB80C03F4F}" dt="2023-07-10T18:45:28.132" v="7" actId="20577"/>
          <ac:spMkLst>
            <pc:docMk/>
            <pc:sldMk cId="0" sldId="263"/>
            <ac:spMk id="65" creationId="{68744D3E-CEF9-4748-9719-25AAABF27BDD}"/>
          </ac:spMkLst>
        </pc:spChg>
        <pc:spChg chg="mod">
          <ac:chgData name="Jessica Gilpin" userId="" providerId="" clId="Web-{A29C2CFF-747C-47CF-893A-5FEB80C03F4F}" dt="2023-07-10T18:47:53.294" v="46" actId="1076"/>
          <ac:spMkLst>
            <pc:docMk/>
            <pc:sldMk cId="0" sldId="263"/>
            <ac:spMk id="66" creationId="{223EAA92-7B93-4F15-A4CA-18552CBA76AE}"/>
          </ac:spMkLst>
        </pc:spChg>
        <pc:spChg chg="mod">
          <ac:chgData name="Jessica Gilpin" userId="" providerId="" clId="Web-{A29C2CFF-747C-47CF-893A-5FEB80C03F4F}" dt="2023-07-10T18:47:50.012" v="45" actId="1076"/>
          <ac:spMkLst>
            <pc:docMk/>
            <pc:sldMk cId="0" sldId="263"/>
            <ac:spMk id="67" creationId="{716F17B6-B5C7-4922-B9E2-CD14BD16A568}"/>
          </ac:spMkLst>
        </pc:spChg>
        <pc:spChg chg="mod">
          <ac:chgData name="Jessica Gilpin" userId="" providerId="" clId="Web-{A29C2CFF-747C-47CF-893A-5FEB80C03F4F}" dt="2023-07-10T18:47:58.341" v="48" actId="20577"/>
          <ac:spMkLst>
            <pc:docMk/>
            <pc:sldMk cId="0" sldId="263"/>
            <ac:spMk id="68" creationId="{47F717BC-0897-4243-A282-98EF911708EA}"/>
          </ac:spMkLst>
        </pc:spChg>
      </pc:sldChg>
    </pc:docChg>
  </pc:docChgLst>
  <pc:docChgLst>
    <pc:chgData name="Katie Marlow" userId="TCYUz6bNeqQg8t+QLWTmeRW4zjTma/0OhZg8XfJL1b4=" providerId="None" clId="Web-{3F29A612-8900-4285-955A-2B8F3579766A}"/>
    <pc:docChg chg="modSld">
      <pc:chgData name="Katie Marlow" userId="TCYUz6bNeqQg8t+QLWTmeRW4zjTma/0OhZg8XfJL1b4=" providerId="None" clId="Web-{3F29A612-8900-4285-955A-2B8F3579766A}" dt="2023-07-10T14:22:49.517" v="2" actId="14100"/>
      <pc:docMkLst>
        <pc:docMk/>
      </pc:docMkLst>
      <pc:sldChg chg="modSp">
        <pc:chgData name="Katie Marlow" userId="TCYUz6bNeqQg8t+QLWTmeRW4zjTma/0OhZg8XfJL1b4=" providerId="None" clId="Web-{3F29A612-8900-4285-955A-2B8F3579766A}" dt="2023-07-10T14:22:49.517" v="2" actId="14100"/>
        <pc:sldMkLst>
          <pc:docMk/>
          <pc:sldMk cId="0" sldId="263"/>
        </pc:sldMkLst>
        <pc:spChg chg="mod">
          <ac:chgData name="Katie Marlow" userId="TCYUz6bNeqQg8t+QLWTmeRW4zjTma/0OhZg8XfJL1b4=" providerId="None" clId="Web-{3F29A612-8900-4285-955A-2B8F3579766A}" dt="2023-07-10T14:22:49.517" v="2" actId="14100"/>
          <ac:spMkLst>
            <pc:docMk/>
            <pc:sldMk cId="0" sldId="263"/>
            <ac:spMk id="41" creationId="{8785E597-B0C8-4CA8-9A56-A0F3996D08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fld id="{440C443C-8022-4F5D-8F2E-5133654FC9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92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78200" y="3757613"/>
            <a:ext cx="24996775" cy="1874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137025" y="24004588"/>
            <a:ext cx="23456900" cy="225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fld id="{42207482-9F38-4AF6-9B91-768DCEDA59A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79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/>
            </a:defPPr>
            <a:lvl1pPr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2B0325-ACC9-488E-8876-C4E9E3B68AD8}" type="slidenum">
              <a:rPr lang="en-AU" sz="6000" smtClean="0"/>
              <a:t>1</a:t>
            </a:fld>
            <a:endParaRPr lang="en-AU" sz="60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/>
            </a:def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7" cy="7054850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defPPr>
              <a:defRPr kern="1200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DA66E67-F948-4693-96A5-27BC239C0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225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2DA27A25-0059-41B6-A6E5-54D93C108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874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635" y="2925763"/>
            <a:ext cx="9326033" cy="26335038"/>
          </a:xfrm>
        </p:spPr>
        <p:txBody>
          <a:bodyPr vert="eaVert"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3534" y="2925763"/>
            <a:ext cx="27842635" cy="26335038"/>
          </a:xfrm>
        </p:spPr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43B26BC-A2E6-4CDA-9F76-12293F26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4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EC1B4D6-BEE2-4AF6-A92E-38CD68913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626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7" cy="6537325"/>
          </a:xfrm>
        </p:spPr>
        <p:txBody>
          <a:bodyPr anchor="t"/>
          <a:lstStyle>
            <a:defPPr>
              <a:defRPr kern="1200"/>
            </a:defPPr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7" cy="7200900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D8650354-6837-43DB-843B-C6021BD2E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82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3534" y="9509126"/>
            <a:ext cx="18584332" cy="19751675"/>
          </a:xfrm>
        </p:spPr>
        <p:txBody>
          <a:bodyPr/>
          <a:lstStyle>
            <a:defPPr>
              <a:defRPr kern="1200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4332" cy="19751675"/>
          </a:xfrm>
        </p:spPr>
        <p:txBody>
          <a:bodyPr/>
          <a:lstStyle>
            <a:defPPr>
              <a:defRPr kern="1200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4296FF25-ADB1-4315-9622-9852994C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091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3" cy="5486400"/>
          </a:xfrm>
        </p:spPr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0"/>
            <a:ext cx="19392900" cy="18965862"/>
          </a:xfrm>
        </p:spPr>
        <p:txBody>
          <a:bodyPr/>
          <a:lstStyle>
            <a:defPPr>
              <a:defRPr kern="1200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5" y="7369176"/>
            <a:ext cx="19401368" cy="3070225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5" y="10439400"/>
            <a:ext cx="19401368" cy="18965862"/>
          </a:xfrm>
        </p:spPr>
        <p:txBody>
          <a:bodyPr/>
          <a:lstStyle>
            <a:defPPr>
              <a:defRPr kern="1200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72EF82B1-171C-4CAC-B9C4-22062286C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2392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678F620B-8934-45A0-BE2C-EF6C76032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8633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A3ECE3F5-A3DD-46D3-8112-19EE7FD1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2527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defPPr>
              <a:defRPr kern="1200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defPPr>
              <a:defRPr kern="1200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96691E56-DA67-4BF5-BA67-706F30B37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956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7" cy="2720975"/>
          </a:xfrm>
        </p:spPr>
        <p:txBody>
          <a:bodyPr anchor="b"/>
          <a:lstStyle>
            <a:defPPr>
              <a:defRPr kern="1200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8"/>
            <a:ext cx="26334157" cy="19750088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7" cy="3862387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87F51DAE-E528-43E1-8BE0-91521416E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948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94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4063" y="2925763"/>
            <a:ext cx="37303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ctr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4063" y="9509125"/>
            <a:ext cx="37303075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4063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3938" y="29992638"/>
            <a:ext cx="1390332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ctr"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3138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267200">
              <a:defRPr sz="6500"/>
            </a:lvl1pPr>
          </a:lstStyle>
          <a:p>
            <a:pPr>
              <a:defRPr/>
            </a:pPr>
            <a:fld id="{469A0CB4-D18D-4AEF-B324-9EDF067D1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>
          <a:blip r:embed="rId13"/>
          <a:stretch>
            <a:fillRect/>
          </a:stretch>
        </p:blipFill>
        <p:spPr>
          <a:xfrm rot="16200000">
            <a:off x="-11074400" y="16459200"/>
            <a:ext cx="14274800" cy="3937000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>
          <a:blip r:embed="rId13"/>
          <a:stretch>
            <a:fillRect/>
          </a:stretch>
        </p:blipFill>
        <p:spPr>
          <a:xfrm rot="5400000">
            <a:off x="40690800" y="16459200"/>
            <a:ext cx="14274800" cy="3937000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>
          <a:blip r:embed="rId14"/>
          <a:stretch>
            <a:fillRect/>
          </a:stretch>
        </p:blipFill>
        <p:spPr>
          <a:xfrm>
            <a:off x="6953250" y="33426400"/>
            <a:ext cx="29984700" cy="1460500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6953250" y="33997900"/>
            <a:ext cx="219456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600">
                <a:solidFill>
                  <a:srgbClr val="808080"/>
                </a:solidFill>
              </a:rPr>
              <a:t>Template ID: persuadingsapphire  Size: 48x36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/>
      </a:defPPr>
      <a:lvl1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2pPr>
      <a:lvl3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3pPr>
      <a:lvl4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4pPr>
      <a:lvl5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5pPr>
      <a:lvl6pPr marL="4572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6pPr>
      <a:lvl7pPr marL="9144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7pPr>
      <a:lvl8pPr marL="13716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8pPr>
      <a:lvl9pPr marL="18288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9pPr>
    </p:titleStyle>
    <p:bodyStyle>
      <a:defPPr>
        <a:defRPr kern="1200"/>
      </a:defPPr>
      <a:lvl1pPr marL="1600200" indent="-16002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34000" indent="-10668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</a:defRPr>
      </a:lvl3pPr>
      <a:lvl4pPr marL="7467600" indent="-10668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6012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100584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5156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728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4300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1482A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1">
            <a:extLst>
              <a:ext uri="{FF2B5EF4-FFF2-40B4-BE49-F238E27FC236}">
                <a16:creationId xmlns:a16="http://schemas.microsoft.com/office/drawing/2014/main" id="{8785E597-B0C8-4CA8-9A56-A0F3996D088D}"/>
              </a:ext>
            </a:extLst>
          </p:cNvPr>
          <p:cNvSpPr txBox="1"/>
          <p:nvPr/>
        </p:nvSpPr>
        <p:spPr>
          <a:xfrm>
            <a:off x="2948264" y="1422257"/>
            <a:ext cx="37338588" cy="3115164"/>
          </a:xfrm>
          <a:prstGeom prst="rect">
            <a:avLst/>
          </a:prstGeom>
        </p:spPr>
        <p:txBody>
          <a:bodyPr lIns="128016" tIns="64008" rIns="128016" bIns="64008" anchor="t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500" dirty="0">
                <a:solidFill>
                  <a:srgbClr val="235078"/>
                </a:solidFill>
                <a:latin typeface="Libre Baskerville"/>
              </a:rPr>
              <a:t>Project Title, size 105</a:t>
            </a:r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EBC3B70E-A392-4069-A147-C1FCF37051AF}"/>
              </a:ext>
            </a:extLst>
          </p:cNvPr>
          <p:cNvSpPr txBox="1"/>
          <p:nvPr/>
        </p:nvSpPr>
        <p:spPr>
          <a:xfrm>
            <a:off x="3657600" y="4528006"/>
            <a:ext cx="36576000" cy="1098762"/>
          </a:xfrm>
          <a:prstGeom prst="rect">
            <a:avLst/>
          </a:prstGeom>
        </p:spPr>
        <p:txBody>
          <a:bodyPr lIns="128016" tIns="64008" rIns="128016" bIns="64008" anchor="t">
            <a:spAutoFit/>
          </a:bodyPr>
          <a:lstStyle>
            <a:defPPr>
              <a:defRPr kern="1200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300" dirty="0" err="1">
                <a:solidFill>
                  <a:srgbClr val="1482A5"/>
                </a:solidFill>
                <a:latin typeface="Montserrat Light"/>
              </a:rPr>
              <a:t>Subheader</a:t>
            </a:r>
            <a:r>
              <a:rPr lang="en-US" sz="6300" dirty="0">
                <a:solidFill>
                  <a:srgbClr val="1482A5"/>
                </a:solidFill>
                <a:latin typeface="Montserrat Light"/>
              </a:rPr>
              <a:t>, size 63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685800" y="7745166"/>
            <a:ext cx="10058400" cy="1007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9C39BF6-8B9A-45D3-A730-4CDDF5EAA7F1}"/>
              </a:ext>
            </a:extLst>
          </p:cNvPr>
          <p:cNvSpPr/>
          <p:nvPr/>
        </p:nvSpPr>
        <p:spPr>
          <a:xfrm>
            <a:off x="22326600" y="7745167"/>
            <a:ext cx="10058400" cy="24487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E6D1C9C-2516-4738-BC80-673A19ECE5BD}"/>
              </a:ext>
            </a:extLst>
          </p:cNvPr>
          <p:cNvSpPr/>
          <p:nvPr/>
        </p:nvSpPr>
        <p:spPr>
          <a:xfrm>
            <a:off x="33147000" y="7745167"/>
            <a:ext cx="10058400" cy="9247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F25EFAD-7AAF-4CAF-BA69-869B3D423F7F}"/>
              </a:ext>
            </a:extLst>
          </p:cNvPr>
          <p:cNvSpPr/>
          <p:nvPr/>
        </p:nvSpPr>
        <p:spPr>
          <a:xfrm>
            <a:off x="685800" y="18464271"/>
            <a:ext cx="10058400" cy="13768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EC9A64B-144F-4668-B416-097C0312FF96}"/>
              </a:ext>
            </a:extLst>
          </p:cNvPr>
          <p:cNvSpPr/>
          <p:nvPr/>
        </p:nvSpPr>
        <p:spPr>
          <a:xfrm>
            <a:off x="11506200" y="13541414"/>
            <a:ext cx="10157700" cy="18691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F801B80-E24E-4773-AC4E-37DC17B0424E}"/>
              </a:ext>
            </a:extLst>
          </p:cNvPr>
          <p:cNvSpPr/>
          <p:nvPr/>
        </p:nvSpPr>
        <p:spPr>
          <a:xfrm>
            <a:off x="11506200" y="7766748"/>
            <a:ext cx="10108050" cy="5238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D8A1CF-B987-4F36-8586-4BEDACCCAB04}"/>
              </a:ext>
            </a:extLst>
          </p:cNvPr>
          <p:cNvSpPr/>
          <p:nvPr/>
        </p:nvSpPr>
        <p:spPr>
          <a:xfrm>
            <a:off x="33147000" y="17819644"/>
            <a:ext cx="10058400" cy="10069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9BDD4D7-12C6-4DBA-AD93-2C88BC17BC8B}"/>
              </a:ext>
            </a:extLst>
          </p:cNvPr>
          <p:cNvSpPr txBox="1"/>
          <p:nvPr/>
        </p:nvSpPr>
        <p:spPr>
          <a:xfrm>
            <a:off x="914400" y="9180387"/>
            <a:ext cx="960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If you choose to display your abstract, you can add it here., size 32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4864E4E-50A2-403F-84B8-E4F7E820612B}"/>
              </a:ext>
            </a:extLst>
          </p:cNvPr>
          <p:cNvSpPr txBox="1"/>
          <p:nvPr/>
        </p:nvSpPr>
        <p:spPr>
          <a:xfrm>
            <a:off x="914400" y="7893390"/>
            <a:ext cx="9601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6800" dirty="0">
                <a:solidFill>
                  <a:srgbClr val="235078"/>
                </a:solidFill>
                <a:latin typeface="Libre Baskerville" panose="02000000000000000000" pitchFamily="2" charset="0"/>
              </a:rPr>
              <a:t>Abstract, size 68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2418A42-DDE0-497E-98DF-5F9BFF98DA6B}"/>
              </a:ext>
            </a:extLst>
          </p:cNvPr>
          <p:cNvSpPr/>
          <p:nvPr/>
        </p:nvSpPr>
        <p:spPr>
          <a:xfrm>
            <a:off x="33147000" y="28576718"/>
            <a:ext cx="10058400" cy="3655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D434DB1-CA03-4AE7-BD42-F2F4837CE20D}"/>
              </a:ext>
            </a:extLst>
          </p:cNvPr>
          <p:cNvSpPr txBox="1"/>
          <p:nvPr/>
        </p:nvSpPr>
        <p:spPr>
          <a:xfrm>
            <a:off x="33375600" y="29561135"/>
            <a:ext cx="960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citations as well as photo credit (alphabetical order).</a:t>
            </a:r>
          </a:p>
          <a:p>
            <a:r>
              <a:rPr lang="en-US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All photos, images, and graphics were done by the researcher or parent unless otherwise stated.</a:t>
            </a:r>
          </a:p>
          <a:p>
            <a:r>
              <a:rPr lang="en-US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IF YOU TOOK IMAGES FROM A WEBSITE, GIVE THEM CREDIT ON YOUR BOARD.</a:t>
            </a:r>
          </a:p>
          <a:p>
            <a:endParaRPr lang="en-US" dirty="0">
              <a:solidFill>
                <a:srgbClr val="1482A5"/>
              </a:solidFill>
              <a:latin typeface="Montserrat Light" panose="000004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2CC346-56CD-4384-BB14-A915BC781C78}"/>
              </a:ext>
            </a:extLst>
          </p:cNvPr>
          <p:cNvSpPr txBox="1"/>
          <p:nvPr/>
        </p:nvSpPr>
        <p:spPr>
          <a:xfrm>
            <a:off x="33375600" y="28893222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>
                <a:solidFill>
                  <a:srgbClr val="235078"/>
                </a:solidFill>
                <a:latin typeface="Libre Baskerville" panose="02000000000000000000" pitchFamily="2" charset="0"/>
              </a:rPr>
              <a:t>Acknowledgements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3DA8D0E-1298-4193-913A-0FE766B77D13}"/>
              </a:ext>
            </a:extLst>
          </p:cNvPr>
          <p:cNvSpPr txBox="1"/>
          <p:nvPr/>
        </p:nvSpPr>
        <p:spPr>
          <a:xfrm>
            <a:off x="33375600" y="9137031"/>
            <a:ext cx="9601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Include a brief summary of what you discovered based on results.</a:t>
            </a:r>
          </a:p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Indicate and explain whether or not the data supports your hypothesis.</a:t>
            </a:r>
          </a:p>
          <a:p>
            <a:endParaRPr lang="en-US" dirty="0">
              <a:solidFill>
                <a:srgbClr val="1482A5"/>
              </a:solidFill>
              <a:latin typeface="Montserrat Light" panose="000004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EEF88-ACF9-4467-B180-074FC642245A}"/>
              </a:ext>
            </a:extLst>
          </p:cNvPr>
          <p:cNvSpPr txBox="1"/>
          <p:nvPr/>
        </p:nvSpPr>
        <p:spPr>
          <a:xfrm>
            <a:off x="33375600" y="8077200"/>
            <a:ext cx="9601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6800" dirty="0">
                <a:solidFill>
                  <a:srgbClr val="235078"/>
                </a:solidFill>
                <a:latin typeface="Libre Baskerville" panose="02000000000000000000" pitchFamily="2" charset="0"/>
              </a:rPr>
              <a:t>Conclusion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2B0201C-B275-4172-AE5F-42B6EA405F41}"/>
              </a:ext>
            </a:extLst>
          </p:cNvPr>
          <p:cNvSpPr txBox="1"/>
          <p:nvPr/>
        </p:nvSpPr>
        <p:spPr>
          <a:xfrm>
            <a:off x="33395478" y="19354008"/>
            <a:ext cx="960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This is where you can add future directions.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6E6C31F-098B-45F7-BEE5-8A51FA70D59F}"/>
              </a:ext>
            </a:extLst>
          </p:cNvPr>
          <p:cNvSpPr txBox="1"/>
          <p:nvPr/>
        </p:nvSpPr>
        <p:spPr>
          <a:xfrm>
            <a:off x="33375600" y="18130819"/>
            <a:ext cx="9601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6800" dirty="0">
                <a:solidFill>
                  <a:srgbClr val="235078"/>
                </a:solidFill>
                <a:latin typeface="Libre Baskerville" panose="02000000000000000000" pitchFamily="2" charset="0"/>
              </a:rPr>
              <a:t>Recommendations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067F8A1-EE95-4354-8E2F-952A6BBDBFFC}"/>
              </a:ext>
            </a:extLst>
          </p:cNvPr>
          <p:cNvSpPr txBox="1"/>
          <p:nvPr/>
        </p:nvSpPr>
        <p:spPr>
          <a:xfrm>
            <a:off x="891209" y="19824122"/>
            <a:ext cx="960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This will include your background info, problem/question, hypothesis, and a brief overview of your project.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2D5F59B-F8CA-463C-871F-D1042309DE00}"/>
              </a:ext>
            </a:extLst>
          </p:cNvPr>
          <p:cNvSpPr txBox="1"/>
          <p:nvPr/>
        </p:nvSpPr>
        <p:spPr>
          <a:xfrm>
            <a:off x="914400" y="18739137"/>
            <a:ext cx="9601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6800" dirty="0">
                <a:solidFill>
                  <a:srgbClr val="235078"/>
                </a:solidFill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99918C8-D8D3-4947-B7FD-9341EAE5F7F2}"/>
              </a:ext>
            </a:extLst>
          </p:cNvPr>
          <p:cNvSpPr txBox="1"/>
          <p:nvPr/>
        </p:nvSpPr>
        <p:spPr>
          <a:xfrm>
            <a:off x="11734800" y="9085131"/>
            <a:ext cx="96012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kern="1200"/>
            </a:defPPr>
          </a:lstStyle>
          <a:p>
            <a:r>
              <a:rPr lang="en-US" sz="3200" dirty="0">
                <a:solidFill>
                  <a:srgbClr val="1482A5"/>
                </a:solidFill>
                <a:latin typeface="Montserrat Light"/>
                <a:ea typeface="Open Sans"/>
                <a:cs typeface="Open Sans"/>
              </a:rPr>
              <a:t>Engineering Design Goal should be stated on your poster.</a:t>
            </a:r>
            <a:endParaRPr lang="en-US" sz="3200" dirty="0">
              <a:solidFill>
                <a:srgbClr val="1482A5"/>
              </a:solidFill>
              <a:latin typeface="Montserrat Light" panose="000004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8744D3E-CEF9-4748-9719-25AAABF27BDD}"/>
              </a:ext>
            </a:extLst>
          </p:cNvPr>
          <p:cNvSpPr txBox="1"/>
          <p:nvPr/>
        </p:nvSpPr>
        <p:spPr>
          <a:xfrm>
            <a:off x="11734800" y="8077200"/>
            <a:ext cx="960120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kern="1200"/>
            </a:defPPr>
          </a:lstStyle>
          <a:p>
            <a:r>
              <a:rPr lang="en-US" sz="6800" dirty="0">
                <a:solidFill>
                  <a:srgbClr val="235078"/>
                </a:solidFill>
                <a:latin typeface="Libre Baskerville"/>
              </a:rPr>
              <a:t>Design Goal</a:t>
            </a:r>
            <a:endParaRPr lang="en-US" sz="6800" dirty="0">
              <a:solidFill>
                <a:srgbClr val="235078"/>
              </a:solidFill>
              <a:latin typeface="Libre Baskerville" panose="02000000000000000000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23EAA92-7B93-4F15-A4CA-18552CBA76AE}"/>
              </a:ext>
            </a:extLst>
          </p:cNvPr>
          <p:cNvSpPr txBox="1"/>
          <p:nvPr/>
        </p:nvSpPr>
        <p:spPr>
          <a:xfrm>
            <a:off x="11933403" y="15550169"/>
            <a:ext cx="9601200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kern="1200"/>
            </a:defPPr>
          </a:lstStyle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Open Sans"/>
                <a:cs typeface="Times New Roman"/>
              </a:rPr>
              <a:t>Brief overview of materials for your project. Pictures would be helpful here. 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3200" dirty="0">
              <a:solidFill>
                <a:srgbClr val="1482A5"/>
              </a:solidFill>
              <a:latin typeface="Montserrat Light"/>
              <a:ea typeface="Open Sans"/>
              <a:cs typeface="Open Sans"/>
            </a:endParaRPr>
          </a:p>
          <a:p>
            <a:r>
              <a:rPr lang="en-US" sz="3200" dirty="0">
                <a:solidFill>
                  <a:srgbClr val="1482A5"/>
                </a:solidFill>
                <a:latin typeface="Montserrat Light"/>
                <a:ea typeface="Open Sans"/>
                <a:cs typeface="Open Sans"/>
              </a:rPr>
              <a:t>Brief overview of methods for your project. Pictures would be helpful here. </a:t>
            </a:r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16F17B6-B5C7-4922-B9E2-CD14BD16A568}"/>
              </a:ext>
            </a:extLst>
          </p:cNvPr>
          <p:cNvSpPr txBox="1"/>
          <p:nvPr/>
        </p:nvSpPr>
        <p:spPr>
          <a:xfrm>
            <a:off x="11734800" y="14112861"/>
            <a:ext cx="960120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kern="1200"/>
            </a:defPPr>
          </a:lstStyle>
          <a:p>
            <a:r>
              <a:rPr lang="en-US" sz="6800" dirty="0">
                <a:solidFill>
                  <a:srgbClr val="235078"/>
                </a:solidFill>
                <a:latin typeface="Libre Baskerville"/>
              </a:rPr>
              <a:t>Materials/Methods</a:t>
            </a:r>
            <a:endParaRPr lang="en-US" sz="6800" dirty="0">
              <a:solidFill>
                <a:srgbClr val="235078"/>
              </a:solidFill>
              <a:latin typeface="Libre Baskerville" panose="02000000000000000000" pitchFamily="2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7F717BC-0897-4243-A282-98EF911708EA}"/>
              </a:ext>
            </a:extLst>
          </p:cNvPr>
          <p:cNvSpPr txBox="1"/>
          <p:nvPr/>
        </p:nvSpPr>
        <p:spPr>
          <a:xfrm>
            <a:off x="22555200" y="9215973"/>
            <a:ext cx="9601200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kern="1200"/>
            </a:defPPr>
          </a:lstStyle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Include a summary of your results based on your experiments, This is another good place where bullet points make this section easy to read.</a:t>
            </a:r>
          </a:p>
          <a:p>
            <a:endParaRPr lang="en-US" sz="3200" dirty="0">
              <a:solidFill>
                <a:srgbClr val="1482A5"/>
              </a:solidFill>
              <a:latin typeface="Montserrat Light"/>
              <a:ea typeface="Open Sans"/>
              <a:cs typeface="Open Sans"/>
            </a:endParaRPr>
          </a:p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The center of your poster should highlight all of your charts, graphs, and photos of results.</a:t>
            </a:r>
          </a:p>
          <a:p>
            <a:r>
              <a:rPr lang="en-US" sz="3200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Also include your graphs here.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7A0BB3C-427E-42CA-963C-DA612C8F2B9C}"/>
              </a:ext>
            </a:extLst>
          </p:cNvPr>
          <p:cNvSpPr txBox="1"/>
          <p:nvPr/>
        </p:nvSpPr>
        <p:spPr>
          <a:xfrm>
            <a:off x="22555200" y="8077201"/>
            <a:ext cx="9601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6800" dirty="0">
                <a:solidFill>
                  <a:srgbClr val="235078"/>
                </a:solidFill>
                <a:latin typeface="Libre Baskerville" panose="02000000000000000000" pitchFamily="2" charset="0"/>
              </a:rPr>
              <a:t>Results</a:t>
            </a:r>
          </a:p>
        </p:txBody>
      </p:sp>
      <p:pic>
        <p:nvPicPr>
          <p:cNvPr id="2" name="Google Shape;82;p13" descr="Clustered column chart" title="Chart">
            <a:extLst>
              <a:ext uri="{FF2B5EF4-FFF2-40B4-BE49-F238E27FC236}">
                <a16:creationId xmlns:a16="http://schemas.microsoft.com/office/drawing/2014/main" id="{E013928A-ED6E-A716-3A33-F5C859608AD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326600" y="24331370"/>
            <a:ext cx="10203873" cy="8118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C22220-2DD1-906A-61A1-7313AA4B95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69475" y="20713565"/>
            <a:ext cx="9686925" cy="4127634"/>
          </a:xfrm>
          <a:prstGeom prst="rect">
            <a:avLst/>
          </a:prstGeom>
        </p:spPr>
      </p:pic>
      <p:sp>
        <p:nvSpPr>
          <p:cNvPr id="5" name="AutoShape 2" descr="20+ Science Pictures [HQ] | Download Free Images &amp; Stock Photos on Unsplash">
            <a:extLst>
              <a:ext uri="{FF2B5EF4-FFF2-40B4-BE49-F238E27FC236}">
                <a16:creationId xmlns:a16="http://schemas.microsoft.com/office/drawing/2014/main" id="{1435CBB4-04E0-18A0-CB68-7B21C3BE76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93200" y="1630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C15F0D-2968-3D37-2DA7-DB139B02EB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9200" y="26687859"/>
            <a:ext cx="7772400" cy="518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2DD4BB-6755-0A2C-765F-109BF46022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49200" y="21405782"/>
            <a:ext cx="7772400" cy="51816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persuadingsapphire|08-2022"/>
</p:tagLst>
</file>

<file path=ppt/theme/theme1.xml><?xml version="1.0" encoding="utf-8"?>
<a:theme xmlns:a="http://schemas.openxmlformats.org/drawingml/2006/main" name="Blank Presentatio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3672</TotalTime>
  <Words>216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to make a scientific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This is a free template from MakeSigns.com to help you create the perfect scientific poster.</dc:description>
  <cp:lastModifiedBy>Katie Marlow</cp:lastModifiedBy>
  <cp:revision>323</cp:revision>
  <cp:lastPrinted>2006-11-15T16:04:57Z</cp:lastPrinted>
  <dcterms:modified xsi:type="dcterms:W3CDTF">2023-07-10T18:48:17Z</dcterms:modified>
  <cp:category>templates for scientific poster</cp:category>
</cp:coreProperties>
</file>