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1"/>
    <p:sldMasterId id="2147483706" r:id="rId2"/>
  </p:sldMasterIdLst>
  <p:notesMasterIdLst>
    <p:notesMasterId r:id="rId9"/>
  </p:notesMasterIdLst>
  <p:sldIdLst>
    <p:sldId id="256" r:id="rId3"/>
    <p:sldId id="258" r:id="rId4"/>
    <p:sldId id="259" r:id="rId5"/>
    <p:sldId id="260" r:id="rId6"/>
    <p:sldId id="261" r:id="rId7"/>
    <p:sldId id="257" r:id="rId8"/>
  </p:sldIdLst>
  <p:sldSz cx="9144000" cy="5143500" type="screen16x9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A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7" autoAdjust="0"/>
    <p:restoredTop sz="94694" autoAdjust="0"/>
  </p:normalViewPr>
  <p:slideViewPr>
    <p:cSldViewPr snapToGrid="0" snapToObjects="1">
      <p:cViewPr varScale="1">
        <p:scale>
          <a:sx n="139" d="100"/>
          <a:sy n="139" d="100"/>
        </p:scale>
        <p:origin x="15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295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7A442-E941-44BE-9B36-9876210951C6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9FC57-A707-4BA9-805F-90D982C78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44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9FC57-A707-4BA9-805F-90D982C78B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16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latin typeface="ITC Galliard LT Roman"/>
                <a:cs typeface="ITC Galliard LT Roma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/>
                </a:solidFill>
                <a:latin typeface="ITC Galliard LT Roman"/>
                <a:cs typeface="ITC Galliard LT Roman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03949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396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91218"/>
            <a:ext cx="8229600" cy="3103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0819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0137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44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26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56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2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75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6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79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0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ITC Galliard LT Roman"/>
                <a:cs typeface="ITC Galliard LT Roma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2294"/>
            <a:ext cx="8229600" cy="3394472"/>
          </a:xfrm>
        </p:spPr>
        <p:txBody>
          <a:bodyPr/>
          <a:lstStyle>
            <a:lvl1pPr>
              <a:defRPr>
                <a:latin typeface="ITC Galliard LT Roman"/>
                <a:cs typeface="ITC Galliard LT Roman"/>
              </a:defRPr>
            </a:lvl1pPr>
            <a:lvl2pPr>
              <a:defRPr>
                <a:latin typeface="ITC Galliard LT Roman"/>
                <a:cs typeface="ITC Galliard LT Roman"/>
              </a:defRPr>
            </a:lvl2pPr>
            <a:lvl3pPr>
              <a:defRPr>
                <a:latin typeface="ITC Galliard LT Roman"/>
                <a:cs typeface="ITC Galliard LT Roman"/>
              </a:defRPr>
            </a:lvl3pPr>
            <a:lvl4pPr>
              <a:defRPr>
                <a:latin typeface="ITC Galliard LT Roman"/>
                <a:cs typeface="ITC Galliard LT Roman"/>
              </a:defRPr>
            </a:lvl4pPr>
            <a:lvl5pPr>
              <a:defRPr>
                <a:latin typeface="ITC Galliard LT Roman"/>
                <a:cs typeface="ITC Galliard LT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690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1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73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3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ITC Galliard LT Roman"/>
                <a:cs typeface="ITC Galliard LT Roma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D44928"/>
                </a:solidFill>
                <a:latin typeface="ITC Galliard LT Roman"/>
                <a:cs typeface="ITC Galliard LT Roman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8781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ITC Galliard LT Roman"/>
                <a:cs typeface="ITC Galliard LT Roman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54151"/>
            <a:ext cx="4038600" cy="3394472"/>
          </a:xfrm>
        </p:spPr>
        <p:txBody>
          <a:bodyPr/>
          <a:lstStyle>
            <a:lvl1pPr>
              <a:defRPr sz="2800">
                <a:latin typeface="ITC Galliard LT Roman"/>
                <a:cs typeface="ITC Galliard LT Roman"/>
              </a:defRPr>
            </a:lvl1pPr>
            <a:lvl2pPr>
              <a:defRPr sz="2400">
                <a:latin typeface="ITC Galliard LT Roman"/>
                <a:cs typeface="ITC Galliard LT Roman"/>
              </a:defRPr>
            </a:lvl2pPr>
            <a:lvl3pPr>
              <a:defRPr sz="2000">
                <a:latin typeface="ITC Galliard LT Roman"/>
                <a:cs typeface="ITC Galliard LT Roman"/>
              </a:defRPr>
            </a:lvl3pPr>
            <a:lvl4pPr>
              <a:defRPr sz="1800">
                <a:latin typeface="ITC Galliard LT Roman"/>
                <a:cs typeface="ITC Galliard LT Roman"/>
              </a:defRPr>
            </a:lvl4pPr>
            <a:lvl5pPr>
              <a:defRPr sz="1800">
                <a:latin typeface="ITC Galliard LT Roman"/>
                <a:cs typeface="ITC Galliard LT Roman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4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935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3187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4362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ITC Galliard LT Roman"/>
                <a:cs typeface="ITC Galliard LT Roma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9666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1630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53665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ITC Galliard LT Roman"/>
                <a:cs typeface="ITC Galliard LT Roma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53666"/>
            <a:ext cx="5111750" cy="3835751"/>
          </a:xfrm>
        </p:spPr>
        <p:txBody>
          <a:bodyPr/>
          <a:lstStyle>
            <a:lvl1pPr>
              <a:defRPr sz="3200">
                <a:latin typeface="ITC Galliard LT Roman"/>
                <a:cs typeface="ITC Galliard LT Roman"/>
              </a:defRPr>
            </a:lvl1pPr>
            <a:lvl2pPr>
              <a:defRPr sz="2800">
                <a:latin typeface="ITC Galliard LT Roman"/>
                <a:cs typeface="ITC Galliard LT Roman"/>
              </a:defRPr>
            </a:lvl2pPr>
            <a:lvl3pPr>
              <a:defRPr sz="2400">
                <a:latin typeface="ITC Galliard LT Roman"/>
                <a:cs typeface="ITC Galliard LT Roman"/>
              </a:defRPr>
            </a:lvl3pPr>
            <a:lvl4pPr>
              <a:defRPr sz="2000">
                <a:latin typeface="ITC Galliard LT Roman"/>
                <a:cs typeface="ITC Galliard LT Roman"/>
              </a:defRPr>
            </a:lvl4pPr>
            <a:lvl5pPr>
              <a:defRPr sz="2000">
                <a:latin typeface="ITC Galliard LT Roman"/>
                <a:cs typeface="ITC Galliard LT Roman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22810"/>
            <a:ext cx="3008313" cy="3066607"/>
          </a:xfrm>
        </p:spPr>
        <p:txBody>
          <a:bodyPr/>
          <a:lstStyle>
            <a:lvl1pPr marL="0" indent="0">
              <a:buNone/>
              <a:defRPr sz="1400">
                <a:latin typeface="ITC Galliard LT Roman"/>
                <a:cs typeface="ITC Galliard LT Roman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664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738562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ITC Galliard LT Roman"/>
                <a:cs typeface="ITC Galliard LT Roma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67446"/>
            <a:ext cx="5486400" cy="3086100"/>
          </a:xfrm>
        </p:spPr>
        <p:txBody>
          <a:bodyPr/>
          <a:lstStyle>
            <a:lvl1pPr marL="0" indent="0">
              <a:buNone/>
              <a:defRPr sz="3200">
                <a:latin typeface="ITC Galliard LT Roman"/>
                <a:cs typeface="ITC Galliard LT Roman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163616"/>
            <a:ext cx="5486400" cy="603647"/>
          </a:xfrm>
        </p:spPr>
        <p:txBody>
          <a:bodyPr/>
          <a:lstStyle>
            <a:lvl1pPr marL="0" indent="0">
              <a:buNone/>
              <a:defRPr sz="1400">
                <a:latin typeface="ITC Galliard LT Roman"/>
                <a:cs typeface="ITC Galliard LT Roman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6094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157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ITC Galliard LT Roman"/>
          <a:ea typeface="+mn-ea"/>
          <a:cs typeface="ITC Galliard LT Roma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ITC Galliard LT Roman"/>
          <a:ea typeface="+mn-ea"/>
          <a:cs typeface="ITC Galliard LT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ITC Galliard LT Roman"/>
          <a:ea typeface="+mn-ea"/>
          <a:cs typeface="ITC Galliard LT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ITC Galliard LT Roman"/>
          <a:ea typeface="+mn-ea"/>
          <a:cs typeface="ITC Galliard LT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ITC Galliard LT Roman"/>
          <a:ea typeface="+mn-ea"/>
          <a:cs typeface="ITC Galliard LT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846CB-0E50-4303-8F8F-A668DDD391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10E27-6F22-43A3-9F74-FA60302CC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7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/>
                </a:solidFill>
                <a:latin typeface="ITC Galliard LT Roman"/>
                <a:cs typeface="ITC Galliard LT Roman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4665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1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3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7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0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730273"/>
            <a:ext cx="8229600" cy="85725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ITC Galliard LT Roman"/>
                <a:ea typeface="+mj-ea"/>
                <a:cs typeface="ITC Galliard LT Roman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54151"/>
            <a:ext cx="4038600" cy="3394472"/>
          </a:xfrm>
        </p:spPr>
        <p:txBody>
          <a:bodyPr/>
          <a:lstStyle>
            <a:lvl1pPr>
              <a:defRPr sz="2800">
                <a:latin typeface="ITC Galliard LT Roman"/>
                <a:cs typeface="ITC Galliard LT Roman"/>
              </a:defRPr>
            </a:lvl1pPr>
            <a:lvl2pPr>
              <a:defRPr sz="2400">
                <a:latin typeface="ITC Galliard LT Roman"/>
                <a:cs typeface="ITC Galliard LT Roman"/>
              </a:defRPr>
            </a:lvl2pPr>
            <a:lvl3pPr>
              <a:defRPr sz="2000">
                <a:latin typeface="ITC Galliard LT Roman"/>
                <a:cs typeface="ITC Galliard LT Roman"/>
              </a:defRPr>
            </a:lvl3pPr>
            <a:lvl4pPr>
              <a:defRPr sz="1800">
                <a:latin typeface="ITC Galliard LT Roman"/>
                <a:cs typeface="ITC Galliard LT Roman"/>
              </a:defRPr>
            </a:lvl4pPr>
            <a:lvl5pPr>
              <a:defRPr sz="1800">
                <a:latin typeface="ITC Galliard LT Roman"/>
                <a:cs typeface="ITC Galliard LT Roman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648200" y="1454151"/>
            <a:ext cx="4038600" cy="339447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ITC Galliard LT Roman"/>
                <a:ea typeface="+mn-ea"/>
                <a:cs typeface="ITC Galliard LT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ITC Galliard LT Roman"/>
                <a:ea typeface="+mn-ea"/>
                <a:cs typeface="ITC Galliard LT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ITC Galliard LT Roman"/>
                <a:ea typeface="+mn-ea"/>
                <a:cs typeface="ITC Galliard LT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ITC Galliard LT Roman"/>
                <a:ea typeface="+mn-ea"/>
                <a:cs typeface="ITC Galliard LT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ITC Galliard LT Roman"/>
                <a:ea typeface="+mn-ea"/>
                <a:cs typeface="ITC Galliard LT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07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Building a Better Lecture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What are your goals and expectations&amp;quot;&quot;/&gt;&lt;property id=&quot;20307&quot; value=&quot;265&quot;/&gt;&lt;/object&gt;&lt;object type=&quot;3&quot; unique_id=&quot;10005&quot;&gt;&lt;property id=&quot;20148&quot; value=&quot;5&quot;/&gt;&lt;property id=&quot;20300&quot; value=&quot;Slide 3 - &amp;quot;Learning Objectives&amp;quot;&quot;/&gt;&lt;property id=&quot;20307&quot; value=&quot;257&quot;/&gt;&lt;/object&gt;&lt;object type=&quot;3&quot; unique_id=&quot;10006&quot;&gt;&lt;property id=&quot;20148&quot; value=&quot;5&quot;/&gt;&lt;property id=&quot;20300&quot; value=&quot;Slide 4 - &amp;quot;What do the students think?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Students’ Confidence Level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Learning Results&amp;quot;&quot;/&gt;&lt;property id=&quot;20307&quot; value=&quot;258&quot;/&gt;&lt;/object&gt;&lt;object type=&quot;3&quot; unique_id=&quot;10009&quot;&gt;&lt;property id=&quot;20148&quot; value=&quot;5&quot;/&gt;&lt;property id=&quot;20300&quot; value=&quot;Slide 7 - &amp;quot;Begin with the end in mind&amp;quot;&quot;/&gt;&lt;property id=&quot;20307&quot; value=&quot;261&quot;/&gt;&lt;/object&gt;&lt;object type=&quot;3&quot; unique_id=&quot;10010&quot;&gt;&lt;property id=&quot;20148&quot; value=&quot;5&quot;/&gt;&lt;property id=&quot;20300&quot; value=&quot;Slide 8 - &amp;quot;Stand and Deliver&amp;quot;&quot;/&gt;&lt;property id=&quot;20307&quot; value=&quot;262&quot;/&gt;&lt;/object&gt;&lt;object type=&quot;3&quot; unique_id=&quot;10011&quot;&gt;&lt;property id=&quot;20148&quot; value=&quot;5&quot;/&gt;&lt;property id=&quot;20300&quot; value=&quot;Slide 9 - &amp;quot;What did you do today in class?&amp;quot;&quot;/&gt;&lt;property id=&quot;20307&quot; value=&quot;263&quot;/&gt;&lt;/object&gt;&lt;object type=&quot;3&quot; unique_id=&quot;10012&quot;&gt;&lt;property id=&quot;20148&quot; value=&quot;5&quot;/&gt;&lt;property id=&quot;20300&quot; value=&quot;Slide 10 - &amp;quot;Socrative.com&amp;quot;&quot;/&gt;&lt;property id=&quot;20307&quot; value=&quot;264&quot;/&gt;&lt;/object&gt;&lt;/object&gt;&lt;object type=&quot;8&quot; unique_id=&quot;1002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AUM_COE">
  <a:themeElements>
    <a:clrScheme name="Custom 3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D84724"/>
      </a:accent1>
      <a:accent2>
        <a:srgbClr val="D14624"/>
      </a:accent2>
      <a:accent3>
        <a:srgbClr val="D14624"/>
      </a:accent3>
      <a:accent4>
        <a:srgbClr val="4C4C4C"/>
      </a:accent4>
      <a:accent5>
        <a:srgbClr val="4C4C4C"/>
      </a:accent5>
      <a:accent6>
        <a:srgbClr val="4C4C4C"/>
      </a:accent6>
      <a:hlink>
        <a:srgbClr val="7F7F7F"/>
      </a:hlink>
      <a:folHlink>
        <a:srgbClr val="84848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AUM_COE.thmx</Template>
  <TotalTime>0</TotalTime>
  <Words>40</Words>
  <Application>Microsoft Office PowerPoint</Application>
  <PresentationFormat>On-screen Show (16:9)</PresentationFormat>
  <Paragraphs>14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ITC Galliard LT Roman</vt:lpstr>
      <vt:lpstr>AUM_COE</vt:lpstr>
      <vt:lpstr>Custom Design</vt:lpstr>
      <vt:lpstr>Title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2023-02-07T16:17:17Z</dcterms:created>
  <dcterms:modified xsi:type="dcterms:W3CDTF">2023-02-07T16:46:20Z</dcterms:modified>
</cp:coreProperties>
</file>