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6" autoAdjust="0"/>
    <p:restoredTop sz="94660"/>
  </p:normalViewPr>
  <p:slideViewPr>
    <p:cSldViewPr>
      <p:cViewPr varScale="1">
        <p:scale>
          <a:sx n="104" d="100"/>
          <a:sy n="104" d="100"/>
        </p:scale>
        <p:origin x="9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9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50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0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5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4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0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1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8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4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0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AD7C8-2F3D-46E8-9CA3-2296726C179D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55E66-B4F5-40B9-A1AA-9C5B9CF93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6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1"/>
            <a:ext cx="3048000" cy="685800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my Advisor?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5887" y="1124139"/>
            <a:ext cx="1295400" cy="2806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</a:p>
        </p:txBody>
      </p:sp>
      <p:pic>
        <p:nvPicPr>
          <p:cNvPr id="1026" name="Picture 2" descr="E73D9176-164F-4A95-8B92-EA8CE464BC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90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3106454" y="1828800"/>
            <a:ext cx="1499469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</a:t>
            </a:r>
          </a:p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</a:p>
        </p:txBody>
      </p:sp>
      <p:sp>
        <p:nvSpPr>
          <p:cNvPr id="58" name="Subtitle 2"/>
          <p:cNvSpPr txBox="1">
            <a:spLocks/>
          </p:cNvSpPr>
          <p:nvPr/>
        </p:nvSpPr>
        <p:spPr>
          <a:xfrm>
            <a:off x="4752323" y="1828800"/>
            <a:ext cx="1572277" cy="533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Graduate / </a:t>
            </a:r>
            <a:r>
              <a:rPr lang="en-US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Ed.S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</a:p>
        </p:txBody>
      </p:sp>
      <p:cxnSp>
        <p:nvCxnSpPr>
          <p:cNvPr id="1047" name="Elbow Connector 1046"/>
          <p:cNvCxnSpPr>
            <a:stCxn id="3" idx="1"/>
            <a:endCxn id="6" idx="0"/>
          </p:cNvCxnSpPr>
          <p:nvPr/>
        </p:nvCxnSpPr>
        <p:spPr>
          <a:xfrm rot="10800000" flipV="1">
            <a:off x="3856189" y="1264438"/>
            <a:ext cx="129698" cy="564361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Elbow Connector 1049"/>
          <p:cNvCxnSpPr>
            <a:stCxn id="3" idx="3"/>
            <a:endCxn id="58" idx="0"/>
          </p:cNvCxnSpPr>
          <p:nvPr/>
        </p:nvCxnSpPr>
        <p:spPr>
          <a:xfrm>
            <a:off x="5281287" y="1264439"/>
            <a:ext cx="257175" cy="564361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" idx="1"/>
          </p:cNvCxnSpPr>
          <p:nvPr/>
        </p:nvCxnSpPr>
        <p:spPr>
          <a:xfrm rot="10800000" flipV="1">
            <a:off x="2705100" y="2095500"/>
            <a:ext cx="401354" cy="4953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58" idx="3"/>
            <a:endCxn id="120" idx="0"/>
          </p:cNvCxnSpPr>
          <p:nvPr/>
        </p:nvCxnSpPr>
        <p:spPr>
          <a:xfrm>
            <a:off x="6324600" y="2095500"/>
            <a:ext cx="457200" cy="470349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Subtitle 2"/>
          <p:cNvSpPr txBox="1">
            <a:spLocks/>
          </p:cNvSpPr>
          <p:nvPr/>
        </p:nvSpPr>
        <p:spPr>
          <a:xfrm>
            <a:off x="512264" y="2590799"/>
            <a:ext cx="3428998" cy="17145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Childhood Education: </a:t>
            </a:r>
            <a:r>
              <a:rPr lang="en-US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Kara’n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White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Education: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Education: </a:t>
            </a:r>
            <a:r>
              <a:rPr lang="en-US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Kara’n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White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Science: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Keri McGee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 Management: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Keri McGee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0" name="Subtitle 2"/>
          <p:cNvSpPr txBox="1">
            <a:spLocks/>
          </p:cNvSpPr>
          <p:nvPr/>
        </p:nvSpPr>
        <p:spPr>
          <a:xfrm>
            <a:off x="4800600" y="2565849"/>
            <a:ext cx="3962400" cy="24383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Elementary &amp; Childhood Education: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Education: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Education: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Instructional Leadership: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Instructional Technology: </a:t>
            </a:r>
            <a:r>
              <a:rPr lang="en-US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Jenny Kroft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Clinical/School Counseling: </a:t>
            </a:r>
            <a:r>
              <a:rPr lang="en-US" sz="13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Keri McGee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Education: </a:t>
            </a:r>
            <a:r>
              <a:rPr lang="en-US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Kara’n</a:t>
            </a:r>
            <a:r>
              <a:rPr lang="en-US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r>
              <a:rPr lang="en-US" sz="14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endParaRPr lang="en-US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Science: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Keri McGee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 Management: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Keri McGee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itle 1"/>
          <p:cNvSpPr txBox="1">
            <a:spLocks/>
          </p:cNvSpPr>
          <p:nvPr/>
        </p:nvSpPr>
        <p:spPr>
          <a:xfrm>
            <a:off x="5377776" y="6324600"/>
            <a:ext cx="375161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Updated:8/3/2021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Student Services and Teacher Certification</a:t>
            </a:r>
          </a:p>
        </p:txBody>
      </p:sp>
    </p:spTree>
    <p:extLst>
      <p:ext uri="{BB962C8B-B14F-4D97-AF65-F5344CB8AC3E}">
        <p14:creationId xmlns:p14="http://schemas.microsoft.com/office/powerpoint/2010/main" val="284901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111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Who is my Advisor?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my Advisor?</dc:title>
  <dc:creator>Shinae Yoon</dc:creator>
  <cp:lastModifiedBy>Shannon Mohajerin</cp:lastModifiedBy>
  <cp:revision>21</cp:revision>
  <cp:lastPrinted>2021-08-03T17:45:07Z</cp:lastPrinted>
  <dcterms:created xsi:type="dcterms:W3CDTF">2017-10-19T13:27:33Z</dcterms:created>
  <dcterms:modified xsi:type="dcterms:W3CDTF">2021-08-03T18:22:50Z</dcterms:modified>
</cp:coreProperties>
</file>