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3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91F9A-CC90-48E1-A0BC-6EBBDA591550}" v="3" dt="2022-03-25T17:15:37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itney Jerkins" userId="814e9630636e8b68" providerId="LiveId" clId="{0B591F9A-CC90-48E1-A0BC-6EBBDA591550}"/>
    <pc:docChg chg="addSld modSld">
      <pc:chgData name="Whitney Jerkins" userId="814e9630636e8b68" providerId="LiveId" clId="{0B591F9A-CC90-48E1-A0BC-6EBBDA591550}" dt="2022-03-25T17:15:37.056" v="44" actId="20577"/>
      <pc:docMkLst>
        <pc:docMk/>
      </pc:docMkLst>
      <pc:sldChg chg="modSp mod">
        <pc:chgData name="Whitney Jerkins" userId="814e9630636e8b68" providerId="LiveId" clId="{0B591F9A-CC90-48E1-A0BC-6EBBDA591550}" dt="2022-03-24T20:39:36.857" v="1" actId="14100"/>
        <pc:sldMkLst>
          <pc:docMk/>
          <pc:sldMk cId="2665618312" sldId="280"/>
        </pc:sldMkLst>
        <pc:picChg chg="mod">
          <ac:chgData name="Whitney Jerkins" userId="814e9630636e8b68" providerId="LiveId" clId="{0B591F9A-CC90-48E1-A0BC-6EBBDA591550}" dt="2022-03-24T20:39:36.857" v="1" actId="14100"/>
          <ac:picMkLst>
            <pc:docMk/>
            <pc:sldMk cId="2665618312" sldId="280"/>
            <ac:picMk id="3" creationId="{14882876-BE12-410F-A85F-E68F3D2D8528}"/>
          </ac:picMkLst>
        </pc:picChg>
      </pc:sldChg>
      <pc:sldChg chg="modSp new mod">
        <pc:chgData name="Whitney Jerkins" userId="814e9630636e8b68" providerId="LiveId" clId="{0B591F9A-CC90-48E1-A0BC-6EBBDA591550}" dt="2022-03-25T17:15:37.056" v="44" actId="20577"/>
        <pc:sldMkLst>
          <pc:docMk/>
          <pc:sldMk cId="1489544325" sldId="285"/>
        </pc:sldMkLst>
        <pc:spChg chg="mod">
          <ac:chgData name="Whitney Jerkins" userId="814e9630636e8b68" providerId="LiveId" clId="{0B591F9A-CC90-48E1-A0BC-6EBBDA591550}" dt="2022-03-25T17:13:13.098" v="11" actId="20577"/>
          <ac:spMkLst>
            <pc:docMk/>
            <pc:sldMk cId="1489544325" sldId="285"/>
            <ac:spMk id="2" creationId="{770926CF-346D-4502-B1E0-74AC48E1002F}"/>
          </ac:spMkLst>
        </pc:spChg>
        <pc:spChg chg="mod">
          <ac:chgData name="Whitney Jerkins" userId="814e9630636e8b68" providerId="LiveId" clId="{0B591F9A-CC90-48E1-A0BC-6EBBDA591550}" dt="2022-03-25T17:15:37.056" v="44" actId="20577"/>
          <ac:spMkLst>
            <pc:docMk/>
            <pc:sldMk cId="1489544325" sldId="285"/>
            <ac:spMk id="3" creationId="{A06D9A57-7451-483F-A711-D287A5BA99A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DE4E6-BA03-41F9-AFA4-589C4913A82E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B383532-0F1A-40BA-A4D6-C313C5A93CF0}">
      <dgm:prSet/>
      <dgm:spPr/>
      <dgm:t>
        <a:bodyPr/>
        <a:lstStyle/>
        <a:p>
          <a:r>
            <a:rPr lang="en-US"/>
            <a:t>Isolation</a:t>
          </a:r>
        </a:p>
      </dgm:t>
    </dgm:pt>
    <dgm:pt modelId="{44170F85-C1AA-4537-8067-3CE9FCC2762F}" type="parTrans" cxnId="{B21C3945-3BA0-4166-88CC-D02C8D441790}">
      <dgm:prSet/>
      <dgm:spPr/>
      <dgm:t>
        <a:bodyPr/>
        <a:lstStyle/>
        <a:p>
          <a:endParaRPr lang="en-US"/>
        </a:p>
      </dgm:t>
    </dgm:pt>
    <dgm:pt modelId="{56B7F43B-EC98-4E46-B32F-332CD9FDF6FE}" type="sibTrans" cxnId="{B21C3945-3BA0-4166-88CC-D02C8D441790}">
      <dgm:prSet/>
      <dgm:spPr/>
      <dgm:t>
        <a:bodyPr/>
        <a:lstStyle/>
        <a:p>
          <a:endParaRPr lang="en-US"/>
        </a:p>
      </dgm:t>
    </dgm:pt>
    <dgm:pt modelId="{A0CCF2B6-BE32-4DAC-9915-55773D6C2F3B}">
      <dgm:prSet/>
      <dgm:spPr/>
      <dgm:t>
        <a:bodyPr/>
        <a:lstStyle/>
        <a:p>
          <a:r>
            <a:rPr lang="en-US"/>
            <a:t>Loneliness</a:t>
          </a:r>
        </a:p>
      </dgm:t>
    </dgm:pt>
    <dgm:pt modelId="{6D60EBAA-4C20-4B1C-B9E7-5CF214D54CC2}" type="parTrans" cxnId="{A9EE0E0E-5663-469B-BADD-DB353039D2E8}">
      <dgm:prSet/>
      <dgm:spPr/>
      <dgm:t>
        <a:bodyPr/>
        <a:lstStyle/>
        <a:p>
          <a:endParaRPr lang="en-US"/>
        </a:p>
      </dgm:t>
    </dgm:pt>
    <dgm:pt modelId="{6E7BC61D-F75E-4BA2-AAF9-9DE535A373BC}" type="sibTrans" cxnId="{A9EE0E0E-5663-469B-BADD-DB353039D2E8}">
      <dgm:prSet/>
      <dgm:spPr/>
      <dgm:t>
        <a:bodyPr/>
        <a:lstStyle/>
        <a:p>
          <a:endParaRPr lang="en-US"/>
        </a:p>
      </dgm:t>
    </dgm:pt>
    <dgm:pt modelId="{45726A99-AEFC-4CD4-94FA-C457AA51C8E3}">
      <dgm:prSet/>
      <dgm:spPr/>
      <dgm:t>
        <a:bodyPr/>
        <a:lstStyle/>
        <a:p>
          <a:r>
            <a:rPr lang="en-US"/>
            <a:t>Learning Deficits</a:t>
          </a:r>
        </a:p>
      </dgm:t>
    </dgm:pt>
    <dgm:pt modelId="{E368B9FB-03C7-46C9-BE0A-939A658CE5BD}" type="parTrans" cxnId="{612B3B30-EC2B-45F7-ABC0-EDBC29923EBC}">
      <dgm:prSet/>
      <dgm:spPr/>
      <dgm:t>
        <a:bodyPr/>
        <a:lstStyle/>
        <a:p>
          <a:endParaRPr lang="en-US"/>
        </a:p>
      </dgm:t>
    </dgm:pt>
    <dgm:pt modelId="{9DC1FA2C-4985-421C-A8B9-23D2B3B6D671}" type="sibTrans" cxnId="{612B3B30-EC2B-45F7-ABC0-EDBC29923EBC}">
      <dgm:prSet/>
      <dgm:spPr/>
      <dgm:t>
        <a:bodyPr/>
        <a:lstStyle/>
        <a:p>
          <a:endParaRPr lang="en-US"/>
        </a:p>
      </dgm:t>
    </dgm:pt>
    <dgm:pt modelId="{F02D41B4-DABB-4D79-A88F-A5A66151EE60}">
      <dgm:prSet/>
      <dgm:spPr/>
      <dgm:t>
        <a:bodyPr/>
        <a:lstStyle/>
        <a:p>
          <a:r>
            <a:rPr lang="en-US"/>
            <a:t>Burnout </a:t>
          </a:r>
        </a:p>
      </dgm:t>
    </dgm:pt>
    <dgm:pt modelId="{9BEECC55-58CC-427F-9E60-E594913E2190}" type="parTrans" cxnId="{A497BC19-F96A-4FF7-9550-94C068349651}">
      <dgm:prSet/>
      <dgm:spPr/>
      <dgm:t>
        <a:bodyPr/>
        <a:lstStyle/>
        <a:p>
          <a:endParaRPr lang="en-US"/>
        </a:p>
      </dgm:t>
    </dgm:pt>
    <dgm:pt modelId="{2B63EF4C-EE8F-4D38-BB9F-7B1C544F4A62}" type="sibTrans" cxnId="{A497BC19-F96A-4FF7-9550-94C068349651}">
      <dgm:prSet/>
      <dgm:spPr/>
      <dgm:t>
        <a:bodyPr/>
        <a:lstStyle/>
        <a:p>
          <a:endParaRPr lang="en-US"/>
        </a:p>
      </dgm:t>
    </dgm:pt>
    <dgm:pt modelId="{8A1D1BCD-3F7A-444C-ACAA-B82E41B2FFDA}" type="pres">
      <dgm:prSet presAssocID="{C54DE4E6-BA03-41F9-AFA4-589C4913A82E}" presName="vert0" presStyleCnt="0">
        <dgm:presLayoutVars>
          <dgm:dir/>
          <dgm:animOne val="branch"/>
          <dgm:animLvl val="lvl"/>
        </dgm:presLayoutVars>
      </dgm:prSet>
      <dgm:spPr/>
    </dgm:pt>
    <dgm:pt modelId="{96F2C58A-52FA-459E-98DB-20A6DBF84A19}" type="pres">
      <dgm:prSet presAssocID="{7B383532-0F1A-40BA-A4D6-C313C5A93CF0}" presName="thickLine" presStyleLbl="alignNode1" presStyleIdx="0" presStyleCnt="4"/>
      <dgm:spPr/>
    </dgm:pt>
    <dgm:pt modelId="{37134BF6-619C-4F27-8FD2-F259A01E64BF}" type="pres">
      <dgm:prSet presAssocID="{7B383532-0F1A-40BA-A4D6-C313C5A93CF0}" presName="horz1" presStyleCnt="0"/>
      <dgm:spPr/>
    </dgm:pt>
    <dgm:pt modelId="{DFA82963-3F84-4A34-BCB3-EA6455361D4B}" type="pres">
      <dgm:prSet presAssocID="{7B383532-0F1A-40BA-A4D6-C313C5A93CF0}" presName="tx1" presStyleLbl="revTx" presStyleIdx="0" presStyleCnt="4"/>
      <dgm:spPr/>
    </dgm:pt>
    <dgm:pt modelId="{39257FED-CE14-46D5-B068-0426C2C0DC1B}" type="pres">
      <dgm:prSet presAssocID="{7B383532-0F1A-40BA-A4D6-C313C5A93CF0}" presName="vert1" presStyleCnt="0"/>
      <dgm:spPr/>
    </dgm:pt>
    <dgm:pt modelId="{B90D2223-47E3-4091-A312-6BCBFA2151CB}" type="pres">
      <dgm:prSet presAssocID="{A0CCF2B6-BE32-4DAC-9915-55773D6C2F3B}" presName="thickLine" presStyleLbl="alignNode1" presStyleIdx="1" presStyleCnt="4"/>
      <dgm:spPr/>
    </dgm:pt>
    <dgm:pt modelId="{D66DA4A6-C780-4379-BAC4-FBB1C9F4C6FC}" type="pres">
      <dgm:prSet presAssocID="{A0CCF2B6-BE32-4DAC-9915-55773D6C2F3B}" presName="horz1" presStyleCnt="0"/>
      <dgm:spPr/>
    </dgm:pt>
    <dgm:pt modelId="{2912CF59-8807-454C-8A7A-A4CD3B82FB7E}" type="pres">
      <dgm:prSet presAssocID="{A0CCF2B6-BE32-4DAC-9915-55773D6C2F3B}" presName="tx1" presStyleLbl="revTx" presStyleIdx="1" presStyleCnt="4"/>
      <dgm:spPr/>
    </dgm:pt>
    <dgm:pt modelId="{054F089A-B006-4652-A804-84EDE7CF19B4}" type="pres">
      <dgm:prSet presAssocID="{A0CCF2B6-BE32-4DAC-9915-55773D6C2F3B}" presName="vert1" presStyleCnt="0"/>
      <dgm:spPr/>
    </dgm:pt>
    <dgm:pt modelId="{C6458CD5-221B-4DC1-904A-22F95D26B0C9}" type="pres">
      <dgm:prSet presAssocID="{45726A99-AEFC-4CD4-94FA-C457AA51C8E3}" presName="thickLine" presStyleLbl="alignNode1" presStyleIdx="2" presStyleCnt="4"/>
      <dgm:spPr/>
    </dgm:pt>
    <dgm:pt modelId="{E064D1AF-8101-49B9-9B92-86BCC47ABE3D}" type="pres">
      <dgm:prSet presAssocID="{45726A99-AEFC-4CD4-94FA-C457AA51C8E3}" presName="horz1" presStyleCnt="0"/>
      <dgm:spPr/>
    </dgm:pt>
    <dgm:pt modelId="{C66C4990-41FE-45A8-B1AA-D7AB549B4448}" type="pres">
      <dgm:prSet presAssocID="{45726A99-AEFC-4CD4-94FA-C457AA51C8E3}" presName="tx1" presStyleLbl="revTx" presStyleIdx="2" presStyleCnt="4"/>
      <dgm:spPr/>
    </dgm:pt>
    <dgm:pt modelId="{191DBE87-4135-4545-BD66-6118004DB2C1}" type="pres">
      <dgm:prSet presAssocID="{45726A99-AEFC-4CD4-94FA-C457AA51C8E3}" presName="vert1" presStyleCnt="0"/>
      <dgm:spPr/>
    </dgm:pt>
    <dgm:pt modelId="{08D761F5-6385-4061-BB82-9D088B365BED}" type="pres">
      <dgm:prSet presAssocID="{F02D41B4-DABB-4D79-A88F-A5A66151EE60}" presName="thickLine" presStyleLbl="alignNode1" presStyleIdx="3" presStyleCnt="4"/>
      <dgm:spPr/>
    </dgm:pt>
    <dgm:pt modelId="{432939CB-B00B-4AEF-BAAD-AC716A26796C}" type="pres">
      <dgm:prSet presAssocID="{F02D41B4-DABB-4D79-A88F-A5A66151EE60}" presName="horz1" presStyleCnt="0"/>
      <dgm:spPr/>
    </dgm:pt>
    <dgm:pt modelId="{98979A5C-9FF1-4994-B4E9-8CD6DBF2201C}" type="pres">
      <dgm:prSet presAssocID="{F02D41B4-DABB-4D79-A88F-A5A66151EE60}" presName="tx1" presStyleLbl="revTx" presStyleIdx="3" presStyleCnt="4"/>
      <dgm:spPr/>
    </dgm:pt>
    <dgm:pt modelId="{C1AFD602-E7CA-4809-84B5-752493375F98}" type="pres">
      <dgm:prSet presAssocID="{F02D41B4-DABB-4D79-A88F-A5A66151EE60}" presName="vert1" presStyleCnt="0"/>
      <dgm:spPr/>
    </dgm:pt>
  </dgm:ptLst>
  <dgm:cxnLst>
    <dgm:cxn modelId="{A9EE0E0E-5663-469B-BADD-DB353039D2E8}" srcId="{C54DE4E6-BA03-41F9-AFA4-589C4913A82E}" destId="{A0CCF2B6-BE32-4DAC-9915-55773D6C2F3B}" srcOrd="1" destOrd="0" parTransId="{6D60EBAA-4C20-4B1C-B9E7-5CF214D54CC2}" sibTransId="{6E7BC61D-F75E-4BA2-AAF9-9DE535A373BC}"/>
    <dgm:cxn modelId="{A497BC19-F96A-4FF7-9550-94C068349651}" srcId="{C54DE4E6-BA03-41F9-AFA4-589C4913A82E}" destId="{F02D41B4-DABB-4D79-A88F-A5A66151EE60}" srcOrd="3" destOrd="0" parTransId="{9BEECC55-58CC-427F-9E60-E594913E2190}" sibTransId="{2B63EF4C-EE8F-4D38-BB9F-7B1C544F4A62}"/>
    <dgm:cxn modelId="{612B3B30-EC2B-45F7-ABC0-EDBC29923EBC}" srcId="{C54DE4E6-BA03-41F9-AFA4-589C4913A82E}" destId="{45726A99-AEFC-4CD4-94FA-C457AA51C8E3}" srcOrd="2" destOrd="0" parTransId="{E368B9FB-03C7-46C9-BE0A-939A658CE5BD}" sibTransId="{9DC1FA2C-4985-421C-A8B9-23D2B3B6D671}"/>
    <dgm:cxn modelId="{B21C3945-3BA0-4166-88CC-D02C8D441790}" srcId="{C54DE4E6-BA03-41F9-AFA4-589C4913A82E}" destId="{7B383532-0F1A-40BA-A4D6-C313C5A93CF0}" srcOrd="0" destOrd="0" parTransId="{44170F85-C1AA-4537-8067-3CE9FCC2762F}" sibTransId="{56B7F43B-EC98-4E46-B32F-332CD9FDF6FE}"/>
    <dgm:cxn modelId="{AE1B237A-EB3C-4D54-964C-88B6FFA3C30D}" type="presOf" srcId="{C54DE4E6-BA03-41F9-AFA4-589C4913A82E}" destId="{8A1D1BCD-3F7A-444C-ACAA-B82E41B2FFDA}" srcOrd="0" destOrd="0" presId="urn:microsoft.com/office/officeart/2008/layout/LinedList"/>
    <dgm:cxn modelId="{5E8BF27E-7F22-4EDA-95C5-5BD3AC5A8F8A}" type="presOf" srcId="{45726A99-AEFC-4CD4-94FA-C457AA51C8E3}" destId="{C66C4990-41FE-45A8-B1AA-D7AB549B4448}" srcOrd="0" destOrd="0" presId="urn:microsoft.com/office/officeart/2008/layout/LinedList"/>
    <dgm:cxn modelId="{5515E694-CC5B-46A1-8216-98ABE4040116}" type="presOf" srcId="{7B383532-0F1A-40BA-A4D6-C313C5A93CF0}" destId="{DFA82963-3F84-4A34-BCB3-EA6455361D4B}" srcOrd="0" destOrd="0" presId="urn:microsoft.com/office/officeart/2008/layout/LinedList"/>
    <dgm:cxn modelId="{DDB581B8-01E3-41E5-B242-ADD697F5A362}" type="presOf" srcId="{F02D41B4-DABB-4D79-A88F-A5A66151EE60}" destId="{98979A5C-9FF1-4994-B4E9-8CD6DBF2201C}" srcOrd="0" destOrd="0" presId="urn:microsoft.com/office/officeart/2008/layout/LinedList"/>
    <dgm:cxn modelId="{EE2B79C3-6FFA-4E4F-B374-7BFB4ABBC077}" type="presOf" srcId="{A0CCF2B6-BE32-4DAC-9915-55773D6C2F3B}" destId="{2912CF59-8807-454C-8A7A-A4CD3B82FB7E}" srcOrd="0" destOrd="0" presId="urn:microsoft.com/office/officeart/2008/layout/LinedList"/>
    <dgm:cxn modelId="{EC0D5BB9-EBE7-4ACA-8F4D-626D2BD32205}" type="presParOf" srcId="{8A1D1BCD-3F7A-444C-ACAA-B82E41B2FFDA}" destId="{96F2C58A-52FA-459E-98DB-20A6DBF84A19}" srcOrd="0" destOrd="0" presId="urn:microsoft.com/office/officeart/2008/layout/LinedList"/>
    <dgm:cxn modelId="{46F1492A-6F68-470E-9613-5FFAD705299A}" type="presParOf" srcId="{8A1D1BCD-3F7A-444C-ACAA-B82E41B2FFDA}" destId="{37134BF6-619C-4F27-8FD2-F259A01E64BF}" srcOrd="1" destOrd="0" presId="urn:microsoft.com/office/officeart/2008/layout/LinedList"/>
    <dgm:cxn modelId="{7769EA66-C277-41BB-9D2A-188505B8E395}" type="presParOf" srcId="{37134BF6-619C-4F27-8FD2-F259A01E64BF}" destId="{DFA82963-3F84-4A34-BCB3-EA6455361D4B}" srcOrd="0" destOrd="0" presId="urn:microsoft.com/office/officeart/2008/layout/LinedList"/>
    <dgm:cxn modelId="{DC9F5C07-882B-44FD-959C-7A2F760DB2B6}" type="presParOf" srcId="{37134BF6-619C-4F27-8FD2-F259A01E64BF}" destId="{39257FED-CE14-46D5-B068-0426C2C0DC1B}" srcOrd="1" destOrd="0" presId="urn:microsoft.com/office/officeart/2008/layout/LinedList"/>
    <dgm:cxn modelId="{5951867C-3061-4A6D-AF71-52397EB1D48A}" type="presParOf" srcId="{8A1D1BCD-3F7A-444C-ACAA-B82E41B2FFDA}" destId="{B90D2223-47E3-4091-A312-6BCBFA2151CB}" srcOrd="2" destOrd="0" presId="urn:microsoft.com/office/officeart/2008/layout/LinedList"/>
    <dgm:cxn modelId="{C153C1EE-167B-48CE-B244-97E4038F99F8}" type="presParOf" srcId="{8A1D1BCD-3F7A-444C-ACAA-B82E41B2FFDA}" destId="{D66DA4A6-C780-4379-BAC4-FBB1C9F4C6FC}" srcOrd="3" destOrd="0" presId="urn:microsoft.com/office/officeart/2008/layout/LinedList"/>
    <dgm:cxn modelId="{E163A89F-32FA-4145-8DB8-825CF88D415C}" type="presParOf" srcId="{D66DA4A6-C780-4379-BAC4-FBB1C9F4C6FC}" destId="{2912CF59-8807-454C-8A7A-A4CD3B82FB7E}" srcOrd="0" destOrd="0" presId="urn:microsoft.com/office/officeart/2008/layout/LinedList"/>
    <dgm:cxn modelId="{7650603F-7372-4657-9EDA-2FC373DE04A3}" type="presParOf" srcId="{D66DA4A6-C780-4379-BAC4-FBB1C9F4C6FC}" destId="{054F089A-B006-4652-A804-84EDE7CF19B4}" srcOrd="1" destOrd="0" presId="urn:microsoft.com/office/officeart/2008/layout/LinedList"/>
    <dgm:cxn modelId="{EC0E2B8A-ABF3-4972-ACBA-1D567313C888}" type="presParOf" srcId="{8A1D1BCD-3F7A-444C-ACAA-B82E41B2FFDA}" destId="{C6458CD5-221B-4DC1-904A-22F95D26B0C9}" srcOrd="4" destOrd="0" presId="urn:microsoft.com/office/officeart/2008/layout/LinedList"/>
    <dgm:cxn modelId="{89EBF3DC-A9E9-4418-8F9B-3EB801078CD9}" type="presParOf" srcId="{8A1D1BCD-3F7A-444C-ACAA-B82E41B2FFDA}" destId="{E064D1AF-8101-49B9-9B92-86BCC47ABE3D}" srcOrd="5" destOrd="0" presId="urn:microsoft.com/office/officeart/2008/layout/LinedList"/>
    <dgm:cxn modelId="{043288A7-FF3F-47D8-8303-16DCFC8885E0}" type="presParOf" srcId="{E064D1AF-8101-49B9-9B92-86BCC47ABE3D}" destId="{C66C4990-41FE-45A8-B1AA-D7AB549B4448}" srcOrd="0" destOrd="0" presId="urn:microsoft.com/office/officeart/2008/layout/LinedList"/>
    <dgm:cxn modelId="{ECBC5BC9-00C8-475B-A4E5-9256CDF44309}" type="presParOf" srcId="{E064D1AF-8101-49B9-9B92-86BCC47ABE3D}" destId="{191DBE87-4135-4545-BD66-6118004DB2C1}" srcOrd="1" destOrd="0" presId="urn:microsoft.com/office/officeart/2008/layout/LinedList"/>
    <dgm:cxn modelId="{3A6C1F93-6EBD-4E75-A4EF-7DEB95638C1A}" type="presParOf" srcId="{8A1D1BCD-3F7A-444C-ACAA-B82E41B2FFDA}" destId="{08D761F5-6385-4061-BB82-9D088B365BED}" srcOrd="6" destOrd="0" presId="urn:microsoft.com/office/officeart/2008/layout/LinedList"/>
    <dgm:cxn modelId="{99B1D94F-8F0C-4E10-BE3A-F6599086CE56}" type="presParOf" srcId="{8A1D1BCD-3F7A-444C-ACAA-B82E41B2FFDA}" destId="{432939CB-B00B-4AEF-BAAD-AC716A26796C}" srcOrd="7" destOrd="0" presId="urn:microsoft.com/office/officeart/2008/layout/LinedList"/>
    <dgm:cxn modelId="{7E1D9E73-A9E6-41BB-8199-62195A58A8FD}" type="presParOf" srcId="{432939CB-B00B-4AEF-BAAD-AC716A26796C}" destId="{98979A5C-9FF1-4994-B4E9-8CD6DBF2201C}" srcOrd="0" destOrd="0" presId="urn:microsoft.com/office/officeart/2008/layout/LinedList"/>
    <dgm:cxn modelId="{8EA20E08-57C1-43E9-9553-CF6F4BC9C7EF}" type="presParOf" srcId="{432939CB-B00B-4AEF-BAAD-AC716A26796C}" destId="{C1AFD602-E7CA-4809-84B5-752493375F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8E5D44-51BB-4046-807B-84E0D3D1B1C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8EF52F-7CE1-44EB-8FBB-DED96C3B0A5D}">
      <dgm:prSet/>
      <dgm:spPr/>
      <dgm:t>
        <a:bodyPr/>
        <a:lstStyle/>
        <a:p>
          <a:r>
            <a:rPr lang="en-US" dirty="0"/>
            <a:t>Individual Counseling utilizing Cognitive Behavioral Therapy, Play Therapy Techniques, and Person-Centered Therapy Techniques. </a:t>
          </a:r>
        </a:p>
      </dgm:t>
    </dgm:pt>
    <dgm:pt modelId="{735BE56D-AB11-48E5-B994-3BB986583EE2}" type="parTrans" cxnId="{7E386C77-C383-41F9-AA90-B7CA2D4C1483}">
      <dgm:prSet/>
      <dgm:spPr/>
      <dgm:t>
        <a:bodyPr/>
        <a:lstStyle/>
        <a:p>
          <a:endParaRPr lang="en-US"/>
        </a:p>
      </dgm:t>
    </dgm:pt>
    <dgm:pt modelId="{0508DD5F-E9F3-4A1E-847A-7F0E928C0B4F}" type="sibTrans" cxnId="{7E386C77-C383-41F9-AA90-B7CA2D4C1483}">
      <dgm:prSet/>
      <dgm:spPr/>
      <dgm:t>
        <a:bodyPr/>
        <a:lstStyle/>
        <a:p>
          <a:endParaRPr lang="en-US"/>
        </a:p>
      </dgm:t>
    </dgm:pt>
    <dgm:pt modelId="{2BDEF771-10CF-4A3B-9FBB-E76BC84232DE}">
      <dgm:prSet/>
      <dgm:spPr/>
      <dgm:t>
        <a:bodyPr/>
        <a:lstStyle/>
        <a:p>
          <a:r>
            <a:rPr lang="en-US"/>
            <a:t>Group Therapy to promote healthy social engagement with peers </a:t>
          </a:r>
        </a:p>
      </dgm:t>
    </dgm:pt>
    <dgm:pt modelId="{8E116E3D-8FB4-40B9-B3CA-B51837CDEE68}" type="parTrans" cxnId="{0A2220A4-6C71-4EE3-B5F1-72A3DC827BAA}">
      <dgm:prSet/>
      <dgm:spPr/>
      <dgm:t>
        <a:bodyPr/>
        <a:lstStyle/>
        <a:p>
          <a:endParaRPr lang="en-US"/>
        </a:p>
      </dgm:t>
    </dgm:pt>
    <dgm:pt modelId="{92807B54-B5B8-44B6-8427-8C83EA57E964}" type="sibTrans" cxnId="{0A2220A4-6C71-4EE3-B5F1-72A3DC827BAA}">
      <dgm:prSet/>
      <dgm:spPr/>
      <dgm:t>
        <a:bodyPr/>
        <a:lstStyle/>
        <a:p>
          <a:endParaRPr lang="en-US"/>
        </a:p>
      </dgm:t>
    </dgm:pt>
    <dgm:pt modelId="{36C67A26-1C24-46DD-82A8-5DDAE8B0570D}" type="pres">
      <dgm:prSet presAssocID="{558E5D44-51BB-4046-807B-84E0D3D1B1CB}" presName="linear" presStyleCnt="0">
        <dgm:presLayoutVars>
          <dgm:animLvl val="lvl"/>
          <dgm:resizeHandles val="exact"/>
        </dgm:presLayoutVars>
      </dgm:prSet>
      <dgm:spPr/>
    </dgm:pt>
    <dgm:pt modelId="{56D20FDE-36D0-4B20-8DF1-753932124A0C}" type="pres">
      <dgm:prSet presAssocID="{F08EF52F-7CE1-44EB-8FBB-DED96C3B0A5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D1AFA22-67A3-4C8C-94A3-1C7DE185320A}" type="pres">
      <dgm:prSet presAssocID="{0508DD5F-E9F3-4A1E-847A-7F0E928C0B4F}" presName="spacer" presStyleCnt="0"/>
      <dgm:spPr/>
    </dgm:pt>
    <dgm:pt modelId="{D63C93A1-C0B1-441D-A826-686A13EE213F}" type="pres">
      <dgm:prSet presAssocID="{2BDEF771-10CF-4A3B-9FBB-E76BC84232D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FBCFB5F-7BFD-4C54-8397-6B7A63E3FE72}" type="presOf" srcId="{2BDEF771-10CF-4A3B-9FBB-E76BC84232DE}" destId="{D63C93A1-C0B1-441D-A826-686A13EE213F}" srcOrd="0" destOrd="0" presId="urn:microsoft.com/office/officeart/2005/8/layout/vList2"/>
    <dgm:cxn modelId="{230D1466-0783-4A05-8187-FE276A53F45F}" type="presOf" srcId="{F08EF52F-7CE1-44EB-8FBB-DED96C3B0A5D}" destId="{56D20FDE-36D0-4B20-8DF1-753932124A0C}" srcOrd="0" destOrd="0" presId="urn:microsoft.com/office/officeart/2005/8/layout/vList2"/>
    <dgm:cxn modelId="{12DD456C-C956-45D3-A948-D086DA557AF4}" type="presOf" srcId="{558E5D44-51BB-4046-807B-84E0D3D1B1CB}" destId="{36C67A26-1C24-46DD-82A8-5DDAE8B0570D}" srcOrd="0" destOrd="0" presId="urn:microsoft.com/office/officeart/2005/8/layout/vList2"/>
    <dgm:cxn modelId="{7E386C77-C383-41F9-AA90-B7CA2D4C1483}" srcId="{558E5D44-51BB-4046-807B-84E0D3D1B1CB}" destId="{F08EF52F-7CE1-44EB-8FBB-DED96C3B0A5D}" srcOrd="0" destOrd="0" parTransId="{735BE56D-AB11-48E5-B994-3BB986583EE2}" sibTransId="{0508DD5F-E9F3-4A1E-847A-7F0E928C0B4F}"/>
    <dgm:cxn modelId="{0A2220A4-6C71-4EE3-B5F1-72A3DC827BAA}" srcId="{558E5D44-51BB-4046-807B-84E0D3D1B1CB}" destId="{2BDEF771-10CF-4A3B-9FBB-E76BC84232DE}" srcOrd="1" destOrd="0" parTransId="{8E116E3D-8FB4-40B9-B3CA-B51837CDEE68}" sibTransId="{92807B54-B5B8-44B6-8427-8C83EA57E964}"/>
    <dgm:cxn modelId="{7CD61021-FF2B-4A52-BBEF-51AF38E5475E}" type="presParOf" srcId="{36C67A26-1C24-46DD-82A8-5DDAE8B0570D}" destId="{56D20FDE-36D0-4B20-8DF1-753932124A0C}" srcOrd="0" destOrd="0" presId="urn:microsoft.com/office/officeart/2005/8/layout/vList2"/>
    <dgm:cxn modelId="{7BE2F4AF-9CDB-43F9-AA3F-B0B5202358DA}" type="presParOf" srcId="{36C67A26-1C24-46DD-82A8-5DDAE8B0570D}" destId="{DD1AFA22-67A3-4C8C-94A3-1C7DE185320A}" srcOrd="1" destOrd="0" presId="urn:microsoft.com/office/officeart/2005/8/layout/vList2"/>
    <dgm:cxn modelId="{4D52ED6C-0829-4995-A791-AB4279FD5353}" type="presParOf" srcId="{36C67A26-1C24-46DD-82A8-5DDAE8B0570D}" destId="{D63C93A1-C0B1-441D-A826-686A13EE213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2C58A-52FA-459E-98DB-20A6DBF84A19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82963-3F84-4A34-BCB3-EA6455361D4B}">
      <dsp:nvSpPr>
        <dsp:cNvPr id="0" name=""/>
        <dsp:cNvSpPr/>
      </dsp:nvSpPr>
      <dsp:spPr>
        <a:xfrm>
          <a:off x="0" y="0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Isolation</a:t>
          </a:r>
        </a:p>
      </dsp:txBody>
      <dsp:txXfrm>
        <a:off x="0" y="0"/>
        <a:ext cx="5607050" cy="1231899"/>
      </dsp:txXfrm>
    </dsp:sp>
    <dsp:sp modelId="{B90D2223-47E3-4091-A312-6BCBFA2151CB}">
      <dsp:nvSpPr>
        <dsp:cNvPr id="0" name=""/>
        <dsp:cNvSpPr/>
      </dsp:nvSpPr>
      <dsp:spPr>
        <a:xfrm>
          <a:off x="0" y="1231899"/>
          <a:ext cx="560705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12CF59-8807-454C-8A7A-A4CD3B82FB7E}">
      <dsp:nvSpPr>
        <dsp:cNvPr id="0" name=""/>
        <dsp:cNvSpPr/>
      </dsp:nvSpPr>
      <dsp:spPr>
        <a:xfrm>
          <a:off x="0" y="12318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Loneliness</a:t>
          </a:r>
        </a:p>
      </dsp:txBody>
      <dsp:txXfrm>
        <a:off x="0" y="1231899"/>
        <a:ext cx="5607050" cy="1231899"/>
      </dsp:txXfrm>
    </dsp:sp>
    <dsp:sp modelId="{C6458CD5-221B-4DC1-904A-22F95D26B0C9}">
      <dsp:nvSpPr>
        <dsp:cNvPr id="0" name=""/>
        <dsp:cNvSpPr/>
      </dsp:nvSpPr>
      <dsp:spPr>
        <a:xfrm>
          <a:off x="0" y="2463799"/>
          <a:ext cx="5607050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C4990-41FE-45A8-B1AA-D7AB549B4448}">
      <dsp:nvSpPr>
        <dsp:cNvPr id="0" name=""/>
        <dsp:cNvSpPr/>
      </dsp:nvSpPr>
      <dsp:spPr>
        <a:xfrm>
          <a:off x="0" y="24637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Learning Deficits</a:t>
          </a:r>
        </a:p>
      </dsp:txBody>
      <dsp:txXfrm>
        <a:off x="0" y="2463799"/>
        <a:ext cx="5607050" cy="1231899"/>
      </dsp:txXfrm>
    </dsp:sp>
    <dsp:sp modelId="{08D761F5-6385-4061-BB82-9D088B365BED}">
      <dsp:nvSpPr>
        <dsp:cNvPr id="0" name=""/>
        <dsp:cNvSpPr/>
      </dsp:nvSpPr>
      <dsp:spPr>
        <a:xfrm>
          <a:off x="0" y="3695699"/>
          <a:ext cx="560705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979A5C-9FF1-4994-B4E9-8CD6DBF2201C}">
      <dsp:nvSpPr>
        <dsp:cNvPr id="0" name=""/>
        <dsp:cNvSpPr/>
      </dsp:nvSpPr>
      <dsp:spPr>
        <a:xfrm>
          <a:off x="0" y="3695699"/>
          <a:ext cx="5607050" cy="123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Burnout </a:t>
          </a:r>
        </a:p>
      </dsp:txBody>
      <dsp:txXfrm>
        <a:off x="0" y="3695699"/>
        <a:ext cx="5607050" cy="1231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20FDE-36D0-4B20-8DF1-753932124A0C}">
      <dsp:nvSpPr>
        <dsp:cNvPr id="0" name=""/>
        <dsp:cNvSpPr/>
      </dsp:nvSpPr>
      <dsp:spPr>
        <a:xfrm>
          <a:off x="0" y="420824"/>
          <a:ext cx="6151562" cy="2171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Individual Counseling utilizing Cognitive Behavioral Therapy, Play Therapy Techniques, and Person-Centered Therapy Techniques. </a:t>
          </a:r>
        </a:p>
      </dsp:txBody>
      <dsp:txXfrm>
        <a:off x="106005" y="526829"/>
        <a:ext cx="5939552" cy="1959510"/>
      </dsp:txXfrm>
    </dsp:sp>
    <dsp:sp modelId="{D63C93A1-C0B1-441D-A826-686A13EE213F}">
      <dsp:nvSpPr>
        <dsp:cNvPr id="0" name=""/>
        <dsp:cNvSpPr/>
      </dsp:nvSpPr>
      <dsp:spPr>
        <a:xfrm>
          <a:off x="0" y="2684505"/>
          <a:ext cx="6151562" cy="2171520"/>
        </a:xfrm>
        <a:prstGeom prst="roundRect">
          <a:avLst/>
        </a:prstGeom>
        <a:solidFill>
          <a:schemeClr val="accent2">
            <a:hueOff val="-10351888"/>
            <a:satOff val="45859"/>
            <a:lumOff val="-168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Group Therapy to promote healthy social engagement with peers </a:t>
          </a:r>
        </a:p>
      </dsp:txBody>
      <dsp:txXfrm>
        <a:off x="106005" y="2790510"/>
        <a:ext cx="5939552" cy="1959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3/24/2022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18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0012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664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9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28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83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446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99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7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EA15526-7079-4B7B-987C-1B5FAE11A0FF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6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3/24/2022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1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Skbd6hRkXo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schoolsdo.org/2016/10/teachers-may-be-biased-in-special-ed-referral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oy-child-sad-alone-sit-1637188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monitor/2022/01/special-childrens-mental-health" TargetMode="External"/><Relationship Id="rId2" Type="http://schemas.openxmlformats.org/officeDocument/2006/relationships/hyperlink" Target="https://www.kff.org/coronavirus-covid-19/press-release/the-pandemics-impact-on-childrens-mental-healt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cef.org/press-releases/impact-covid-19-poor-mental-health-children-and-young-peop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/>
              <a:t>The Negative Impact of the COVID-19 Pandemic on Child and Adolescent Mental Health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>
                <a:solidFill>
                  <a:schemeClr val="bg1"/>
                </a:solidFill>
              </a:rPr>
              <a:t>Whitney Jerkins, LPC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Objectives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 fontScale="92500"/>
          </a:bodyPr>
          <a:lstStyle/>
          <a:p>
            <a:r>
              <a:rPr lang="en-US" sz="2400" dirty="0"/>
              <a:t>Discuss the adverse effects of the COVID-19 Pandemic on the mental health of children and adolescents. </a:t>
            </a:r>
          </a:p>
          <a:p>
            <a:r>
              <a:rPr lang="en-US" sz="2400" dirty="0"/>
              <a:t>Discuss the impact of virtual school on the social development of children and adolescents. </a:t>
            </a:r>
          </a:p>
          <a:p>
            <a:r>
              <a:rPr lang="en-US" sz="2400" dirty="0"/>
              <a:t>Identify appropriate treatment approaches for counseling children and adolescents impacted by the pandemic. </a:t>
            </a: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4C6F20-8ED6-4F1A-8811-4062BFA83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96B1FD-E4C5-42A7-A539-60C3AF43E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3EC2F-AD49-4968-BB0F-ECB4EB33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>
            <a:normAutofit/>
          </a:bodyPr>
          <a:lstStyle/>
          <a:p>
            <a:endParaRPr lang="en-US" sz="6000" dirty="0">
              <a:solidFill>
                <a:srgbClr val="1D2C31"/>
              </a:solidFill>
            </a:endParaRPr>
          </a:p>
        </p:txBody>
      </p:sp>
      <p:pic>
        <p:nvPicPr>
          <p:cNvPr id="3" name="Online Media 2" title="Numb - a short film - liv mcneil">
            <a:hlinkClick r:id="" action="ppaction://media"/>
            <a:extLst>
              <a:ext uri="{FF2B5EF4-FFF2-40B4-BE49-F238E27FC236}">
                <a16:creationId xmlns:a16="http://schemas.microsoft.com/office/drawing/2014/main" id="{14882876-BE12-410F-A85F-E68F3D2D85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2870" y="1257632"/>
            <a:ext cx="7328452" cy="41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1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D46E6-DA8F-49B6-8361-6E2FDB0C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200">
                <a:solidFill>
                  <a:schemeClr val="bg1"/>
                </a:solidFill>
              </a:rPr>
              <a:t>COVID-19 impact on Children and Adolescent’s mental Health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8D1EC-807E-494D-96B4-A86659833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More than 25% of high school students have reported worsening emotional and cognitive health since the start of the COVID-19 Pandemic. </a:t>
            </a:r>
          </a:p>
          <a:p>
            <a:r>
              <a:rPr lang="en-US">
                <a:solidFill>
                  <a:schemeClr val="bg1"/>
                </a:solidFill>
              </a:rPr>
              <a:t>Over 20% of Parents with children ages 5-12 reported similar worsening conditions for their children. </a:t>
            </a:r>
          </a:p>
        </p:txBody>
      </p:sp>
      <p:pic>
        <p:nvPicPr>
          <p:cNvPr id="6" name="Content Placeholder 5" descr="A group of children posing for a photo in front of a chalkboard&#10;&#10;Description automatically generated">
            <a:extLst>
              <a:ext uri="{FF2B5EF4-FFF2-40B4-BE49-F238E27FC236}">
                <a16:creationId xmlns:a16="http://schemas.microsoft.com/office/drawing/2014/main" id="{B49F5180-86F8-4779-84CF-B3CB850B1B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145170"/>
            <a:ext cx="6250769" cy="4406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37C81-6BF9-4080-9FB5-3BCCB899816D}"/>
              </a:ext>
            </a:extLst>
          </p:cNvPr>
          <p:cNvSpPr txBox="1"/>
          <p:nvPr/>
        </p:nvSpPr>
        <p:spPr>
          <a:xfrm>
            <a:off x="8927302" y="5351907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news.schoolsdo.org/2016/10/teachers-may-be-biased-in-special-ed-referral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7704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5BADD-9302-4D00-BEB8-661B73CFF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559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Mental Health crisis on the rise </a:t>
            </a:r>
          </a:p>
        </p:txBody>
      </p:sp>
      <p:pic>
        <p:nvPicPr>
          <p:cNvPr id="6" name="Content Placeholder 5" descr="A person with the hand on the head&#10;&#10;Description automatically generated with low confidence">
            <a:extLst>
              <a:ext uri="{FF2B5EF4-FFF2-40B4-BE49-F238E27FC236}">
                <a16:creationId xmlns:a16="http://schemas.microsoft.com/office/drawing/2014/main" id="{46D15BE4-B493-42B1-8174-808FFCBFF4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3468" y="1270186"/>
            <a:ext cx="6250769" cy="415676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02CB4-DE63-40C4-AB0D-4BEAF63F0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8455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From March 2020 to October of 2020, mental health emergency room visits for children ages 5-11 increased by 24%. </a:t>
            </a:r>
          </a:p>
          <a:p>
            <a:r>
              <a:rPr lang="en-US">
                <a:solidFill>
                  <a:schemeClr val="bg1"/>
                </a:solidFill>
              </a:rPr>
              <a:t>There was an increase by 31% for those ages 12-17. </a:t>
            </a:r>
          </a:p>
          <a:p>
            <a:r>
              <a:rPr lang="en-US">
                <a:solidFill>
                  <a:schemeClr val="bg1"/>
                </a:solidFill>
              </a:rPr>
              <a:t>There is a shortage of mental health providers for children and adolescents. </a:t>
            </a:r>
          </a:p>
        </p:txBody>
      </p:sp>
    </p:spTree>
    <p:extLst>
      <p:ext uri="{BB962C8B-B14F-4D97-AF65-F5344CB8AC3E}">
        <p14:creationId xmlns:p14="http://schemas.microsoft.com/office/powerpoint/2010/main" val="3367768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62730-51BF-4E53-BD98-3AD0D3C3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Difficulties of Virtual school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AEC878-0DE1-3C15-22C4-F9CBD46E5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2927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490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14BD2-AB0F-499E-9CCC-20B01091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Treatment approaches 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6A26F6-78A0-BD05-8ACB-5644F65D2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559498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4887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926CF-346D-4502-B1E0-74AC48E1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D9A57-7451-483F-A711-D287A5BA9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https://www.kff.org/coronavirus-covid-19/press-release/the-pandemics-impact-on-childrens-mental-health/</a:t>
            </a:r>
            <a:endParaRPr lang="en-US" dirty="0"/>
          </a:p>
          <a:p>
            <a:r>
              <a:rPr lang="en-US" dirty="0">
                <a:hlinkClick r:id="rId3"/>
              </a:rPr>
              <a:t>https://www.apa.org/monitor/2022/01/special-childrens-mental-health</a:t>
            </a:r>
            <a:endParaRPr lang="en-US" dirty="0"/>
          </a:p>
          <a:p>
            <a:r>
              <a:rPr lang="en-US" dirty="0">
                <a:hlinkClick r:id="rId4"/>
              </a:rPr>
              <a:t>https://www.unicef.org/press-releases/impact-covid-19-poor-mental-health-children-and-young-people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54432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1467</TotalTime>
  <Words>250</Words>
  <Application>Microsoft Office PowerPoint</Application>
  <PresentationFormat>Widescreen</PresentationFormat>
  <Paragraphs>27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Gill Sans MT</vt:lpstr>
      <vt:lpstr>Parcel</vt:lpstr>
      <vt:lpstr>The Negative Impact of the COVID-19 Pandemic on Child and Adolescent Mental Health </vt:lpstr>
      <vt:lpstr>Objectives</vt:lpstr>
      <vt:lpstr>PowerPoint Presentation</vt:lpstr>
      <vt:lpstr>COVID-19 impact on Children and Adolescent’s mental Health </vt:lpstr>
      <vt:lpstr>Mental Health crisis on the rise </vt:lpstr>
      <vt:lpstr>Difficulties of Virtual school </vt:lpstr>
      <vt:lpstr>Treatment approaches 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Negative Impact of the COVID-19 Pandemic on Child and Adolescent Mental Health </dc:title>
  <dc:creator>Whitney Jerkins</dc:creator>
  <cp:lastModifiedBy>Whitney Jerkins</cp:lastModifiedBy>
  <cp:revision>1</cp:revision>
  <dcterms:created xsi:type="dcterms:W3CDTF">2022-03-24T16:48:38Z</dcterms:created>
  <dcterms:modified xsi:type="dcterms:W3CDTF">2022-03-25T17:15:40Z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