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71" r:id="rId2"/>
    <p:sldId id="437" r:id="rId3"/>
    <p:sldId id="436" r:id="rId4"/>
    <p:sldId id="431" r:id="rId5"/>
    <p:sldId id="372" r:id="rId6"/>
    <p:sldId id="373" r:id="rId7"/>
    <p:sldId id="374" r:id="rId8"/>
    <p:sldId id="375" r:id="rId9"/>
    <p:sldId id="376" r:id="rId10"/>
    <p:sldId id="377" r:id="rId11"/>
    <p:sldId id="379" r:id="rId12"/>
    <p:sldId id="380" r:id="rId13"/>
    <p:sldId id="432" r:id="rId14"/>
    <p:sldId id="434" r:id="rId15"/>
    <p:sldId id="381" r:id="rId16"/>
    <p:sldId id="382" r:id="rId17"/>
    <p:sldId id="383" r:id="rId18"/>
    <p:sldId id="384" r:id="rId19"/>
    <p:sldId id="385" r:id="rId20"/>
    <p:sldId id="386" r:id="rId21"/>
    <p:sldId id="387" r:id="rId22"/>
    <p:sldId id="388" r:id="rId23"/>
    <p:sldId id="389" r:id="rId24"/>
    <p:sldId id="390" r:id="rId25"/>
    <p:sldId id="449" r:id="rId26"/>
    <p:sldId id="438" r:id="rId27"/>
    <p:sldId id="439" r:id="rId28"/>
    <p:sldId id="440" r:id="rId29"/>
    <p:sldId id="441" r:id="rId30"/>
    <p:sldId id="445" r:id="rId31"/>
    <p:sldId id="446" r:id="rId32"/>
    <p:sldId id="442" r:id="rId33"/>
    <p:sldId id="447" r:id="rId34"/>
    <p:sldId id="448" r:id="rId35"/>
    <p:sldId id="443" r:id="rId36"/>
    <p:sldId id="444" r:id="rId37"/>
    <p:sldId id="450" r:id="rId38"/>
    <p:sldId id="451" r:id="rId39"/>
    <p:sldId id="452" r:id="rId40"/>
    <p:sldId id="453" r:id="rId41"/>
    <p:sldId id="454" r:id="rId42"/>
    <p:sldId id="455" r:id="rId43"/>
    <p:sldId id="456" r:id="rId44"/>
    <p:sldId id="457" r:id="rId45"/>
  </p:sldIdLst>
  <p:sldSz cx="12188825" cy="6858000"/>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guide id="3" orient="horz" pos="733">
          <p15:clr>
            <a:srgbClr val="A4A3A4"/>
          </p15:clr>
        </p15:guide>
        <p15:guide id="4" orient="horz" pos="3781">
          <p15:clr>
            <a:srgbClr val="A4A3A4"/>
          </p15:clr>
        </p15:guide>
        <p15:guide id="5" pos="307">
          <p15:clr>
            <a:srgbClr val="A4A3A4"/>
          </p15:clr>
        </p15:guide>
        <p15:guide id="6" pos="3766">
          <p15:clr>
            <a:srgbClr val="A4A3A4"/>
          </p15:clr>
        </p15:guide>
        <p15:guide id="7" pos="7371">
          <p15:clr>
            <a:srgbClr val="A4A3A4"/>
          </p15:clr>
        </p15:guide>
        <p15:guide id="8" pos="391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D024"/>
    <a:srgbClr val="A9889F"/>
    <a:srgbClr val="E3C284"/>
    <a:srgbClr val="92A48B"/>
    <a:srgbClr val="717073"/>
    <a:srgbClr val="D5EFFF"/>
    <a:srgbClr val="00131E"/>
    <a:srgbClr val="D9F1FF"/>
    <a:srgbClr val="D6A300"/>
    <a:srgbClr val="FF6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687" autoAdjust="0"/>
  </p:normalViewPr>
  <p:slideViewPr>
    <p:cSldViewPr snapToGrid="0">
      <p:cViewPr>
        <p:scale>
          <a:sx n="100" d="100"/>
          <a:sy n="100" d="100"/>
        </p:scale>
        <p:origin x="-72" y="-36"/>
      </p:cViewPr>
      <p:guideLst>
        <p:guide orient="horz"/>
        <p:guide orient="horz" pos="733"/>
        <p:guide orient="horz" pos="3781"/>
        <p:guide/>
        <p:guide pos="307"/>
        <p:guide pos="3766"/>
        <p:guide pos="7371"/>
        <p:guide pos="391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6" d="100"/>
          <a:sy n="96" d="100"/>
        </p:scale>
        <p:origin x="-3558" y="-108"/>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solidFill>
                  <a:srgbClr val="616365"/>
                </a:solidFill>
              </a:defRPr>
            </a:lvl1pPr>
          </a:lstStyle>
          <a:p>
            <a:endParaRPr lang="en-US" dirty="0">
              <a:solidFill>
                <a:schemeClr val="tx1"/>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16365"/>
                </a:solidFill>
              </a:defRPr>
            </a:lvl1pPr>
          </a:lstStyle>
          <a:p>
            <a:fld id="{70985A4A-D9F2-4930-B079-7345E092D33C}" type="datetime1">
              <a:rPr lang="en-US">
                <a:solidFill>
                  <a:schemeClr val="tx1"/>
                </a:solidFill>
              </a:rPr>
              <a:pPr/>
              <a:t>3/21/2018</a:t>
            </a:fld>
            <a:endParaRPr lang="en-US" dirty="0">
              <a:solidFill>
                <a:schemeClr val="tx1"/>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616365"/>
                </a:solidFill>
              </a:defRPr>
            </a:lvl1pPr>
          </a:lstStyle>
          <a:p>
            <a:fld id="{9F9F9540-96BF-4884-A81D-635DB8BCCC63}" type="slidenum">
              <a:rPr lang="en-US">
                <a:solidFill>
                  <a:schemeClr val="tx1"/>
                </a:solidFill>
              </a:rPr>
              <a:pPr/>
              <a:t>‹#›</a:t>
            </a:fld>
            <a:endParaRPr lang="en-US" dirty="0">
              <a:solidFill>
                <a:schemeClr val="tx1"/>
              </a:solidFill>
            </a:endParaRPr>
          </a:p>
        </p:txBody>
      </p:sp>
      <p:sp>
        <p:nvSpPr>
          <p:cNvPr id="6"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362016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14388" y="433388"/>
            <a:ext cx="5229225" cy="29432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9" name="Notes Placeholder 8"/>
          <p:cNvSpPr>
            <a:spLocks noGrp="1"/>
          </p:cNvSpPr>
          <p:nvPr>
            <p:ph type="body" sz="quarter" idx="3"/>
          </p:nvPr>
        </p:nvSpPr>
        <p:spPr>
          <a:xfrm>
            <a:off x="685800" y="3503489"/>
            <a:ext cx="5486400" cy="51071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txBox="1">
            <a:spLocks/>
          </p:cNvSpPr>
          <p:nvPr/>
        </p:nvSpPr>
        <p:spPr>
          <a:xfrm>
            <a:off x="5807413" y="8784077"/>
            <a:ext cx="980904" cy="270784"/>
          </a:xfrm>
          <a:prstGeom prst="rect">
            <a:avLst/>
          </a:prstGeom>
        </p:spPr>
        <p:txBody>
          <a:bodyPr vert="horz" wrap="square" lIns="91440" tIns="45720" rIns="91440" bIns="45720" numCol="1" anchor="b" anchorCtr="0" compatLnSpc="1">
            <a:prstTxWarp prst="textNoShape">
              <a:avLst/>
            </a:prstTxWarp>
          </a:bodyPr>
          <a:lstStyle>
            <a:defPPr>
              <a:defRPr lang="en-US"/>
            </a:defPPr>
            <a:lvl1pPr algn="r" defTabSz="457200" rtl="0" fontAlgn="base">
              <a:spcBef>
                <a:spcPct val="0"/>
              </a:spcBef>
              <a:spcAft>
                <a:spcPct val="0"/>
              </a:spcAft>
              <a:defRPr sz="900"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fld id="{3E66DD58-06CA-4B76-8068-76D0CA771BEA}" type="slidenum">
              <a:rPr lang="en-US" smtClean="0"/>
              <a:pPr/>
              <a:t>‹#›</a:t>
            </a:fld>
            <a:endParaRPr lang="en-US" dirty="0"/>
          </a:p>
        </p:txBody>
      </p:sp>
    </p:spTree>
    <p:extLst>
      <p:ext uri="{BB962C8B-B14F-4D97-AF65-F5344CB8AC3E}">
        <p14:creationId xmlns:p14="http://schemas.microsoft.com/office/powerpoint/2010/main" val="711600373"/>
      </p:ext>
    </p:extLst>
  </p:cSld>
  <p:clrMap bg1="lt1" tx1="dk1" bg2="lt2" tx2="dk2" accent1="accent1" accent2="accent2" accent3="accent3" accent4="accent4" accent5="accent5" accent6="accent6" hlink="hlink" folHlink="folHlink"/>
  <p:hf hdr="0" ftr="0" dt="0"/>
  <p:notesStyle>
    <a:lvl1pPr marL="152400" indent="-152400" algn="l" defTabSz="457200" rtl="0" eaLnBrk="0" fontAlgn="base" hangingPunct="0">
      <a:lnSpc>
        <a:spcPct val="95000"/>
      </a:lnSpc>
      <a:spcBef>
        <a:spcPts val="1200"/>
      </a:spcBef>
      <a:spcAft>
        <a:spcPct val="0"/>
      </a:spcAft>
      <a:buClr>
        <a:schemeClr val="accent5"/>
      </a:buClr>
      <a:buFont typeface="Wingdings 2" panose="05020102010507070707" pitchFamily="18" charset="2"/>
      <a:buChar char=""/>
      <a:defRPr kumimoji="0" lang="en-US" sz="12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1pPr>
    <a:lvl2pPr marL="385763" indent="-157163" algn="l" defTabSz="457200" rtl="0" eaLnBrk="0" fontAlgn="base" hangingPunct="0">
      <a:lnSpc>
        <a:spcPct val="95000"/>
      </a:lnSpc>
      <a:spcBef>
        <a:spcPts val="600"/>
      </a:spcBef>
      <a:spcAft>
        <a:spcPct val="0"/>
      </a:spcAft>
      <a:buClr>
        <a:schemeClr val="accent5"/>
      </a:buClr>
      <a:buFont typeface="Calibri" pitchFamily="34" charset="0"/>
      <a:buChar char="–"/>
      <a:defRPr kumimoji="0" lang="en-US" sz="12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2pPr>
    <a:lvl3pPr marL="628650" indent="-128588" algn="l" defTabSz="457200" rtl="0" eaLnBrk="0" fontAlgn="base" hangingPunct="0">
      <a:lnSpc>
        <a:spcPct val="95000"/>
      </a:lnSpc>
      <a:spcBef>
        <a:spcPts val="300"/>
      </a:spcBef>
      <a:spcAft>
        <a:spcPct val="0"/>
      </a:spcAft>
      <a:buClr>
        <a:schemeClr val="accent5"/>
      </a:buClr>
      <a:buFont typeface="Wingdings 2" panose="05020102010507070707" pitchFamily="18" charset="2"/>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3pPr>
    <a:lvl4pPr marL="876300" indent="-133350" algn="l" defTabSz="457200" rtl="0" eaLnBrk="0" fontAlgn="base" hangingPunct="0">
      <a:lnSpc>
        <a:spcPct val="95000"/>
      </a:lnSpc>
      <a:spcBef>
        <a:spcPts val="200"/>
      </a:spcBef>
      <a:spcAft>
        <a:spcPct val="0"/>
      </a:spcAft>
      <a:buClr>
        <a:schemeClr val="accent5"/>
      </a:buClr>
      <a:buFont typeface="Calibri" pitchFamily="34" charset="0"/>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4pPr>
    <a:lvl5pPr marL="1109663" indent="-138113" algn="l" defTabSz="457200" rtl="0" eaLnBrk="0" fontAlgn="base" hangingPunct="0">
      <a:lnSpc>
        <a:spcPct val="95000"/>
      </a:lnSpc>
      <a:spcBef>
        <a:spcPts val="100"/>
      </a:spcBef>
      <a:spcAft>
        <a:spcPct val="0"/>
      </a:spcAft>
      <a:buClr>
        <a:schemeClr val="accent5"/>
      </a:buClr>
      <a:buFont typeface="Wingdings 2" panose="05020102010507070707" pitchFamily="18" charset="2"/>
      <a:buChar char=""/>
      <a:defRPr kumimoji="0" lang="en-US" sz="1100" b="0" i="0" u="none" strike="noStrike" kern="1200" cap="none" spc="0" normalizeH="0" baseline="0" noProof="0" dirty="0" smtClean="0">
        <a:ln>
          <a:noFill/>
        </a:ln>
        <a:solidFill>
          <a:schemeClr val="tx1">
            <a:lumMod val="50000"/>
          </a:schemeClr>
        </a:solidFill>
        <a:effectLst/>
        <a:uLnTx/>
        <a:uFillTx/>
        <a:latin typeface="+mn-lt"/>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Notes Placeholder 2"/>
          <p:cNvSpPr>
            <a:spLocks noGrp="1"/>
          </p:cNvSpPr>
          <p:nvPr>
            <p:ph type="body" idx="1"/>
          </p:nvPr>
        </p:nvSpPr>
        <p:spPr>
          <a:xfrm>
            <a:off x="708025" y="3789363"/>
            <a:ext cx="5486400" cy="5106987"/>
          </a:xfrm>
        </p:spPr>
        <p:txBody>
          <a:bodyPr/>
          <a:lstStyle/>
          <a:p>
            <a:pPr>
              <a:lnSpc>
                <a:spcPct val="100000"/>
              </a:lnSpc>
              <a:spcBef>
                <a:spcPts val="0"/>
              </a:spcBef>
              <a:spcAft>
                <a:spcPts val="600"/>
              </a:spcAft>
              <a:defRPr/>
            </a:pPr>
            <a:r>
              <a:rPr altLang="en-US"/>
              <a:t>Response to treatment is monitored through repeated measurement of HCV RNA, using a test such as the Hepatitis C Viral RNA, Quantitative, Real-Time PCR, available from Quest Diagnostics. The lower limit of quantitation </a:t>
            </a:r>
            <a:r>
              <a:rPr altLang="en-US" smtClean="0"/>
              <a:t>(LLQ) of </a:t>
            </a:r>
            <a:r>
              <a:rPr altLang="en-US"/>
              <a:t>this test </a:t>
            </a:r>
            <a:r>
              <a:rPr altLang="en-US" smtClean="0"/>
              <a:t>is 15 </a:t>
            </a:r>
            <a:r>
              <a:rPr altLang="en-US"/>
              <a:t>IU/mL. Values less than this are often referred to as being </a:t>
            </a:r>
            <a:r>
              <a:rPr altLang="en-US" smtClean="0"/>
              <a:t>undetectable</a:t>
            </a:r>
            <a:r>
              <a:rPr altLang="en-US"/>
              <a:t>. Achieving a viral load below the LLQ is the goal of treatment</a:t>
            </a:r>
          </a:p>
          <a:p>
            <a:pPr>
              <a:lnSpc>
                <a:spcPct val="100000"/>
              </a:lnSpc>
              <a:spcBef>
                <a:spcPts val="0"/>
              </a:spcBef>
              <a:spcAft>
                <a:spcPts val="600"/>
              </a:spcAft>
              <a:defRPr/>
            </a:pPr>
            <a:r>
              <a:rPr altLang="en-US"/>
              <a:t>An undetectable viral load using this test 24 weeks after the completion of treatment is referred to as </a:t>
            </a:r>
            <a:r>
              <a:rPr altLang="en-US" smtClean="0"/>
              <a:t>an SVR. </a:t>
            </a:r>
            <a:r>
              <a:rPr altLang="en-US"/>
              <a:t>In more than 99% of cases, an SVR corresponds to a cure</a:t>
            </a:r>
          </a:p>
          <a:p>
            <a:pPr marL="181240" indent="-181240">
              <a:lnSpc>
                <a:spcPct val="100000"/>
              </a:lnSpc>
              <a:spcBef>
                <a:spcPts val="0"/>
              </a:spcBef>
              <a:spcAft>
                <a:spcPts val="600"/>
              </a:spcAft>
              <a:buFont typeface="Arial" panose="020B0604020202020204" pitchFamily="34" charset="0"/>
              <a:buChar char="•"/>
              <a:defRPr/>
            </a:pPr>
            <a:endParaRPr altLang="en-US"/>
          </a:p>
          <a:p>
            <a:pPr marL="0" indent="0">
              <a:lnSpc>
                <a:spcPct val="100000"/>
              </a:lnSpc>
              <a:spcBef>
                <a:spcPts val="0"/>
              </a:spcBef>
              <a:spcAft>
                <a:spcPts val="600"/>
              </a:spcAft>
              <a:buFont typeface="Wingdings 2" pitchFamily="18" charset="2"/>
              <a:buNone/>
              <a:defRPr/>
            </a:pPr>
            <a:r>
              <a:rPr altLang="en-US" b="1" smtClean="0"/>
              <a:t>Reference</a:t>
            </a:r>
          </a:p>
          <a:p>
            <a:pPr marL="0" indent="0">
              <a:lnSpc>
                <a:spcPct val="100000"/>
              </a:lnSpc>
              <a:spcBef>
                <a:spcPts val="0"/>
              </a:spcBef>
              <a:spcAft>
                <a:spcPts val="600"/>
              </a:spcAft>
              <a:buFont typeface="Wingdings 2" pitchFamily="18" charset="2"/>
              <a:buNone/>
              <a:defRPr/>
            </a:pPr>
            <a:r>
              <a:rPr altLang="en-US" smtClean="0"/>
              <a:t>European </a:t>
            </a:r>
            <a:r>
              <a:rPr altLang="en-US"/>
              <a:t>Association for the Study of the Liver. EASL Clinical Practice Guidelines: </a:t>
            </a:r>
            <a:r>
              <a:rPr altLang="en-US" smtClean="0"/>
              <a:t>management </a:t>
            </a:r>
            <a:r>
              <a:rPr altLang="en-US"/>
              <a:t>of hepatitis C virus infection. </a:t>
            </a:r>
            <a:r>
              <a:rPr altLang="en-US" i="1"/>
              <a:t>J Hepatol. </a:t>
            </a:r>
            <a:r>
              <a:rPr altLang="en-US"/>
              <a:t>2014;60(2):392-420.</a:t>
            </a:r>
            <a:r>
              <a:rPr altLang="en-US" i="1"/>
              <a:t> </a:t>
            </a:r>
          </a:p>
          <a:p>
            <a:pPr>
              <a:lnSpc>
                <a:spcPct val="100000"/>
              </a:lnSpc>
              <a:spcBef>
                <a:spcPts val="0"/>
              </a:spcBef>
              <a:spcAft>
                <a:spcPts val="600"/>
              </a:spcAft>
              <a:defRPr/>
            </a:pPr>
            <a:endParaRPr altLang="en-US"/>
          </a:p>
        </p:txBody>
      </p:sp>
      <p:sp>
        <p:nvSpPr>
          <p:cNvPr id="60419" name="Slide Image Placeholder 1"/>
          <p:cNvSpPr>
            <a:spLocks noGrp="1" noRot="1" noChangeAspect="1" noTextEdit="1"/>
          </p:cNvSpPr>
          <p:nvPr>
            <p:ph type="sldImg"/>
          </p:nvPr>
        </p:nvSpPr>
        <p:spPr bwMode="auto">
          <a:xfrm>
            <a:off x="1598613" y="455613"/>
            <a:ext cx="4117975" cy="3089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Notes Placeholder 2"/>
          <p:cNvSpPr>
            <a:spLocks noGrp="1"/>
          </p:cNvSpPr>
          <p:nvPr>
            <p:ph type="body" idx="1"/>
          </p:nvPr>
        </p:nvSpPr>
        <p:spPr/>
        <p:txBody>
          <a:bodyPr/>
          <a:lstStyle/>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After initiating antiviral therapy for treatment of HCV, it is important to monitor the response to therapy</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It is recommended that the HCV RNA viral load be measured 4 weeks after the start of treatment to confirm treatment response</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If the viral load is detectable at 4 weeks, a second measurement should be made after an additional 2 weeks of treatment (week 6). If the viral load has increased by 10-fold or more (a </a:t>
            </a:r>
            <a:r>
              <a:rPr altLang="en-US" sz="1100" smtClean="0">
                <a:solidFill>
                  <a:schemeClr val="tx1">
                    <a:lumMod val="50000"/>
                  </a:schemeClr>
                </a:solidFill>
              </a:rPr>
              <a:t>1-log</a:t>
            </a:r>
            <a:r>
              <a:rPr altLang="en-US" sz="1100" baseline="-25000" smtClean="0">
                <a:solidFill>
                  <a:schemeClr val="tx1">
                    <a:lumMod val="50000"/>
                  </a:schemeClr>
                </a:solidFill>
              </a:rPr>
              <a:t>10</a:t>
            </a:r>
            <a:r>
              <a:rPr altLang="en-US" sz="1100" smtClean="0">
                <a:solidFill>
                  <a:schemeClr val="tx1">
                    <a:lumMod val="50000"/>
                  </a:schemeClr>
                </a:solidFill>
              </a:rPr>
              <a:t> </a:t>
            </a:r>
            <a:r>
              <a:rPr altLang="en-US" sz="1100">
                <a:solidFill>
                  <a:schemeClr val="tx1">
                    <a:lumMod val="50000"/>
                  </a:schemeClr>
                </a:solidFill>
              </a:rPr>
              <a:t>increase) at this second measurement, treatment should be discontinued</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Viral load testing should be repeated 12 weeks after the completion of treatment in order to test for the achievement of SVR </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Additional testing can be considered at the end of treatment and 24 weeks after the end of treatment, if desired</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Importantly, antiviral therapy should not be interrupted or discontinued if viral load measurements have not been performed or are unavailable</a:t>
            </a:r>
          </a:p>
          <a:p>
            <a:pPr marL="171450" indent="-171450">
              <a:lnSpc>
                <a:spcPct val="100000"/>
              </a:lnSpc>
              <a:spcBef>
                <a:spcPts val="0"/>
              </a:spcBef>
              <a:spcAft>
                <a:spcPts val="600"/>
              </a:spcAft>
              <a:buClr>
                <a:schemeClr val="accent5"/>
              </a:buClr>
              <a:buFont typeface="Arial" panose="020B0604020202020204" pitchFamily="34" charset="0"/>
              <a:buChar char="•"/>
              <a:defRPr/>
            </a:pPr>
            <a:endParaRPr altLang="en-US" sz="1100">
              <a:solidFill>
                <a:schemeClr val="tx1">
                  <a:lumMod val="50000"/>
                </a:schemeClr>
              </a:solidFill>
            </a:endParaRPr>
          </a:p>
          <a:p>
            <a:pPr marL="0" indent="0">
              <a:lnSpc>
                <a:spcPct val="100000"/>
              </a:lnSpc>
              <a:spcBef>
                <a:spcPts val="0"/>
              </a:spcBef>
              <a:spcAft>
                <a:spcPts val="0"/>
              </a:spcAft>
              <a:buClr>
                <a:schemeClr val="accent5"/>
              </a:buClr>
              <a:buFont typeface="Wingdings 2" pitchFamily="18" charset="2"/>
              <a:buNone/>
              <a:defRPr/>
            </a:pPr>
            <a:r>
              <a:rPr altLang="en-US" sz="1100" b="1">
                <a:solidFill>
                  <a:schemeClr val="tx1">
                    <a:lumMod val="50000"/>
                  </a:schemeClr>
                </a:solidFill>
              </a:rPr>
              <a:t>Reference</a:t>
            </a:r>
          </a:p>
          <a:p>
            <a:pPr marL="0" indent="0">
              <a:lnSpc>
                <a:spcPct val="100000"/>
              </a:lnSpc>
              <a:spcBef>
                <a:spcPts val="0"/>
              </a:spcBef>
              <a:spcAft>
                <a:spcPts val="0"/>
              </a:spcAft>
              <a:buClr>
                <a:schemeClr val="accent5"/>
              </a:buClr>
              <a:buFont typeface="Wingdings 2" pitchFamily="18" charset="2"/>
              <a:buNone/>
              <a:defRPr/>
            </a:pPr>
            <a:r>
              <a:rPr altLang="en-US" sz="1100" smtClean="0">
                <a:solidFill>
                  <a:schemeClr val="tx1">
                    <a:lumMod val="50000"/>
                  </a:schemeClr>
                </a:solidFill>
              </a:rPr>
              <a:t>AASLD/IDSA. HCV guidance: recommendations </a:t>
            </a:r>
            <a:r>
              <a:rPr altLang="en-US" sz="1100">
                <a:solidFill>
                  <a:schemeClr val="tx1">
                    <a:lumMod val="50000"/>
                  </a:schemeClr>
                </a:solidFill>
              </a:rPr>
              <a:t>for </a:t>
            </a:r>
            <a:r>
              <a:rPr altLang="en-US" sz="1100" smtClean="0">
                <a:solidFill>
                  <a:schemeClr val="tx1">
                    <a:lumMod val="50000"/>
                  </a:schemeClr>
                </a:solidFill>
              </a:rPr>
              <a:t>testing, managing and treating hepatitis </a:t>
            </a:r>
            <a:r>
              <a:rPr altLang="en-US" sz="1100">
                <a:solidFill>
                  <a:schemeClr val="tx1">
                    <a:lumMod val="50000"/>
                  </a:schemeClr>
                </a:solidFill>
              </a:rPr>
              <a:t>C. www.hcvguidelines.org. Accessed </a:t>
            </a:r>
            <a:r>
              <a:rPr altLang="en-US" sz="1100" smtClean="0">
                <a:solidFill>
                  <a:schemeClr val="tx1">
                    <a:lumMod val="50000"/>
                  </a:schemeClr>
                </a:solidFill>
              </a:rPr>
              <a:t>July 14, 2016..</a:t>
            </a:r>
            <a:endParaRPr altLang="en-US" sz="1100">
              <a:solidFill>
                <a:schemeClr val="tx1">
                  <a:lumMod val="50000"/>
                </a:schemeClr>
              </a:solidFill>
            </a:endParaRPr>
          </a:p>
          <a:p>
            <a:pPr>
              <a:lnSpc>
                <a:spcPct val="100000"/>
              </a:lnSpc>
              <a:spcBef>
                <a:spcPts val="0"/>
              </a:spcBef>
              <a:spcAft>
                <a:spcPts val="600"/>
              </a:spcAft>
              <a:buClr>
                <a:schemeClr val="accent5"/>
              </a:buClr>
              <a:defRPr/>
            </a:pPr>
            <a:endParaRPr altLang="en-US" sz="1100">
              <a:solidFill>
                <a:schemeClr val="tx1">
                  <a:lumMod val="50000"/>
                </a:schemeClr>
              </a:solidFill>
            </a:endParaRPr>
          </a:p>
        </p:txBody>
      </p:sp>
      <p:sp>
        <p:nvSpPr>
          <p:cNvPr id="6553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TextBox 4"/>
          <p:cNvSpPr txBox="1">
            <a:spLocks noChangeArrowheads="1"/>
          </p:cNvSpPr>
          <p:nvPr/>
        </p:nvSpPr>
        <p:spPr bwMode="auto">
          <a:xfrm>
            <a:off x="0" y="3619500"/>
            <a:ext cx="795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AASLD/IDSA: p.95,B; p.96,A</a:t>
            </a:r>
          </a:p>
        </p:txBody>
      </p:sp>
      <p:sp>
        <p:nvSpPr>
          <p:cNvPr id="65541" name="TextBox 4"/>
          <p:cNvSpPr txBox="1">
            <a:spLocks noChangeArrowheads="1"/>
          </p:cNvSpPr>
          <p:nvPr/>
        </p:nvSpPr>
        <p:spPr bwMode="auto">
          <a:xfrm>
            <a:off x="317500" y="946150"/>
            <a:ext cx="1074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AASLD/IDSA: p.95,B; p.96,A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Notes Placeholder 2"/>
          <p:cNvSpPr>
            <a:spLocks noGrp="1"/>
          </p:cNvSpPr>
          <p:nvPr>
            <p:ph type="body" idx="1"/>
          </p:nvPr>
        </p:nvSpPr>
        <p:spPr/>
        <p:txBody>
          <a:bodyPr>
            <a:normAutofit lnSpcReduction="10000"/>
          </a:bodyPr>
          <a:lstStyle/>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When initiating </a:t>
            </a:r>
            <a:r>
              <a:rPr altLang="en-US" sz="1100" smtClean="0">
                <a:solidFill>
                  <a:schemeClr val="tx1">
                    <a:lumMod val="50000"/>
                  </a:schemeClr>
                </a:solidFill>
              </a:rPr>
              <a:t>treatment in patients with HCV </a:t>
            </a:r>
            <a:r>
              <a:rPr altLang="en-US" sz="1100">
                <a:solidFill>
                  <a:schemeClr val="tx1">
                    <a:lumMod val="50000"/>
                  </a:schemeClr>
                </a:solidFill>
              </a:rPr>
              <a:t>infection, it is important to monitor them closely for treatment adherence, the development of adverse effects, and potential drug-drug interactions at clinic visits and, failing that, by telephone follow-up</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After 4 weeks of treatment, a number of blood tests should be ordered to ensure that no asymptomatic adverse events are occurring as a result of treatment. These tests include</a:t>
            </a:r>
          </a:p>
          <a:p>
            <a:pPr marL="404813" lvl="1" indent="-171450">
              <a:lnSpc>
                <a:spcPct val="100000"/>
              </a:lnSpc>
              <a:spcBef>
                <a:spcPts val="0"/>
              </a:spcBef>
              <a:spcAft>
                <a:spcPts val="600"/>
              </a:spcAft>
              <a:buClr>
                <a:schemeClr val="accent5"/>
              </a:buClr>
              <a:buFont typeface="Arial" panose="020B0604020202020204" pitchFamily="34" charset="0"/>
              <a:buChar char="•"/>
              <a:defRPr/>
            </a:pPr>
            <a:r>
              <a:rPr altLang="en-US" sz="1100" smtClean="0">
                <a:solidFill>
                  <a:schemeClr val="tx1">
                    <a:lumMod val="50000"/>
                  </a:schemeClr>
                </a:solidFill>
              </a:rPr>
              <a:t>CBC</a:t>
            </a:r>
            <a:endParaRPr altLang="en-US" sz="1100">
              <a:solidFill>
                <a:schemeClr val="tx1">
                  <a:lumMod val="50000"/>
                </a:schemeClr>
              </a:solidFill>
            </a:endParaRPr>
          </a:p>
          <a:p>
            <a:pPr marL="404813" lvl="1"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Creatinine level</a:t>
            </a:r>
          </a:p>
          <a:p>
            <a:pPr marL="404813" lvl="1"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Calculated </a:t>
            </a:r>
            <a:r>
              <a:rPr altLang="en-US" sz="1100" smtClean="0">
                <a:solidFill>
                  <a:schemeClr val="tx1">
                    <a:lumMod val="50000"/>
                  </a:schemeClr>
                </a:solidFill>
              </a:rPr>
              <a:t>GFR</a:t>
            </a:r>
            <a:endParaRPr altLang="en-US" sz="1100">
              <a:solidFill>
                <a:schemeClr val="tx1">
                  <a:lumMod val="50000"/>
                </a:schemeClr>
              </a:solidFill>
            </a:endParaRPr>
          </a:p>
          <a:p>
            <a:pPr marL="404813" lvl="1"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Hepatic function panel</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In addition, patients receiving a regimen that includes </a:t>
            </a:r>
            <a:r>
              <a:rPr altLang="en-US" sz="1100" smtClean="0">
                <a:solidFill>
                  <a:schemeClr val="tx1">
                    <a:lumMod val="50000"/>
                  </a:schemeClr>
                </a:solidFill>
              </a:rPr>
              <a:t>IFN should </a:t>
            </a:r>
            <a:r>
              <a:rPr altLang="en-US" sz="1100">
                <a:solidFill>
                  <a:schemeClr val="tx1">
                    <a:lumMod val="50000"/>
                  </a:schemeClr>
                </a:solidFill>
              </a:rPr>
              <a:t>have </a:t>
            </a:r>
            <a:r>
              <a:rPr altLang="en-US" sz="1100" smtClean="0">
                <a:solidFill>
                  <a:schemeClr val="tx1">
                    <a:lumMod val="50000"/>
                  </a:schemeClr>
                </a:solidFill>
              </a:rPr>
              <a:t>TSH </a:t>
            </a:r>
            <a:r>
              <a:rPr altLang="en-US" sz="1100">
                <a:solidFill>
                  <a:schemeClr val="tx1">
                    <a:lumMod val="50000"/>
                  </a:schemeClr>
                </a:solidFill>
              </a:rPr>
              <a:t>levels tested every 12 weeks</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If a patient is taking </a:t>
            </a:r>
            <a:r>
              <a:rPr altLang="en-US" sz="1100" smtClean="0">
                <a:solidFill>
                  <a:schemeClr val="tx1">
                    <a:lumMod val="50000"/>
                  </a:schemeClr>
                </a:solidFill>
              </a:rPr>
              <a:t>RBV and </a:t>
            </a:r>
            <a:r>
              <a:rPr altLang="en-US" sz="1100">
                <a:solidFill>
                  <a:schemeClr val="tx1">
                    <a:lumMod val="50000"/>
                  </a:schemeClr>
                </a:solidFill>
              </a:rPr>
              <a:t>appears toxic/decompensated, </a:t>
            </a:r>
            <a:r>
              <a:rPr altLang="en-US" sz="1100" smtClean="0">
                <a:solidFill>
                  <a:schemeClr val="tx1">
                    <a:lumMod val="50000"/>
                  </a:schemeClr>
                </a:solidFill>
              </a:rPr>
              <a:t>lactate </a:t>
            </a:r>
            <a:r>
              <a:rPr altLang="en-US" sz="1100">
                <a:solidFill>
                  <a:schemeClr val="tx1">
                    <a:lumMod val="50000"/>
                  </a:schemeClr>
                </a:solidFill>
              </a:rPr>
              <a:t>levels should also be measured</a:t>
            </a: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It is recommended that treatment be discontinued promptly if any of the following occur</a:t>
            </a:r>
          </a:p>
          <a:p>
            <a:pPr marL="404813" lvl="1"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ALT </a:t>
            </a:r>
            <a:r>
              <a:rPr altLang="en-US" sz="1100" smtClean="0">
                <a:solidFill>
                  <a:schemeClr val="tx1">
                    <a:lumMod val="50000"/>
                  </a:schemeClr>
                </a:solidFill>
              </a:rPr>
              <a:t>increased </a:t>
            </a:r>
            <a:r>
              <a:rPr altLang="en-US" sz="1100">
                <a:solidFill>
                  <a:schemeClr val="tx1">
                    <a:lumMod val="50000"/>
                  </a:schemeClr>
                </a:solidFill>
              </a:rPr>
              <a:t>≥10-fold at 4 weeks</a:t>
            </a:r>
          </a:p>
          <a:p>
            <a:pPr marL="404813" lvl="1"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ALT </a:t>
            </a:r>
            <a:r>
              <a:rPr altLang="en-US" sz="1100" smtClean="0">
                <a:solidFill>
                  <a:schemeClr val="tx1">
                    <a:lumMod val="50000"/>
                  </a:schemeClr>
                </a:solidFill>
              </a:rPr>
              <a:t>increased </a:t>
            </a:r>
            <a:r>
              <a:rPr altLang="en-US" sz="1100">
                <a:solidFill>
                  <a:schemeClr val="tx1">
                    <a:lumMod val="50000"/>
                  </a:schemeClr>
                </a:solidFill>
              </a:rPr>
              <a:t>&lt;10-fold, but accompanied by symptoms of weakness, nausea, vomiting, or jaundice, or increases in bilirubin, alkaline phosphatase, or </a:t>
            </a:r>
            <a:r>
              <a:rPr altLang="en-US" sz="1100" smtClean="0">
                <a:solidFill>
                  <a:schemeClr val="tx1">
                    <a:lumMod val="50000"/>
                  </a:schemeClr>
                </a:solidFill>
              </a:rPr>
              <a:t>INR</a:t>
            </a:r>
            <a:endParaRPr altLang="en-US" sz="1100">
              <a:solidFill>
                <a:schemeClr val="tx1">
                  <a:lumMod val="50000"/>
                </a:schemeClr>
              </a:solidFill>
            </a:endParaRPr>
          </a:p>
          <a:p>
            <a:pPr marL="171450" indent="-171450">
              <a:lnSpc>
                <a:spcPct val="100000"/>
              </a:lnSpc>
              <a:spcBef>
                <a:spcPts val="0"/>
              </a:spcBef>
              <a:spcAft>
                <a:spcPts val="600"/>
              </a:spcAft>
              <a:buClr>
                <a:schemeClr val="accent5"/>
              </a:buClr>
              <a:buFont typeface="Arial" panose="020B0604020202020204" pitchFamily="34" charset="0"/>
              <a:buChar char="•"/>
              <a:defRPr/>
            </a:pPr>
            <a:r>
              <a:rPr altLang="en-US" sz="1100">
                <a:solidFill>
                  <a:schemeClr val="tx1">
                    <a:lumMod val="50000"/>
                  </a:schemeClr>
                </a:solidFill>
              </a:rPr>
              <a:t>If asymptomatic increases in ALT of &lt;10-fold occur, patients should be closely monitored and tests repeated at weeks 6 and 8</a:t>
            </a:r>
          </a:p>
          <a:p>
            <a:pPr marL="171450" indent="-171450">
              <a:lnSpc>
                <a:spcPct val="100000"/>
              </a:lnSpc>
              <a:spcBef>
                <a:spcPts val="0"/>
              </a:spcBef>
              <a:spcAft>
                <a:spcPts val="600"/>
              </a:spcAft>
              <a:buClr>
                <a:schemeClr val="accent5"/>
              </a:buClr>
              <a:buFont typeface="Arial" panose="020B0604020202020204" pitchFamily="34" charset="0"/>
              <a:buChar char="•"/>
              <a:defRPr/>
            </a:pPr>
            <a:endParaRPr altLang="en-US" sz="1100">
              <a:solidFill>
                <a:schemeClr val="tx1">
                  <a:lumMod val="50000"/>
                </a:schemeClr>
              </a:solidFill>
            </a:endParaRPr>
          </a:p>
          <a:p>
            <a:pPr marL="0" indent="0">
              <a:lnSpc>
                <a:spcPct val="100000"/>
              </a:lnSpc>
              <a:spcBef>
                <a:spcPts val="0"/>
              </a:spcBef>
              <a:spcAft>
                <a:spcPts val="0"/>
              </a:spcAft>
              <a:buClr>
                <a:schemeClr val="accent5"/>
              </a:buClr>
              <a:buFont typeface="Wingdings 2" pitchFamily="18" charset="2"/>
              <a:buNone/>
              <a:defRPr/>
            </a:pPr>
            <a:r>
              <a:rPr altLang="en-US" sz="1100" b="1">
                <a:solidFill>
                  <a:schemeClr val="tx1">
                    <a:lumMod val="50000"/>
                  </a:schemeClr>
                </a:solidFill>
              </a:rPr>
              <a:t>Reference</a:t>
            </a:r>
          </a:p>
          <a:p>
            <a:pPr marL="0" indent="0">
              <a:lnSpc>
                <a:spcPct val="100000"/>
              </a:lnSpc>
              <a:spcBef>
                <a:spcPts val="0"/>
              </a:spcBef>
              <a:spcAft>
                <a:spcPts val="0"/>
              </a:spcAft>
              <a:buClr>
                <a:schemeClr val="accent5"/>
              </a:buClr>
              <a:buFont typeface="Wingdings 2" pitchFamily="18" charset="2"/>
              <a:buNone/>
              <a:defRPr/>
            </a:pPr>
            <a:r>
              <a:rPr altLang="en-US" sz="1100" smtClean="0">
                <a:solidFill>
                  <a:schemeClr val="tx1">
                    <a:lumMod val="50000"/>
                  </a:schemeClr>
                </a:solidFill>
              </a:rPr>
              <a:t>AASLD/IDSA. HCV guidance: </a:t>
            </a:r>
            <a:r>
              <a:rPr altLang="en-US" sz="1100">
                <a:solidFill>
                  <a:schemeClr val="tx1">
                    <a:lumMod val="50000"/>
                  </a:schemeClr>
                </a:solidFill>
              </a:rPr>
              <a:t>r</a:t>
            </a:r>
            <a:r>
              <a:rPr altLang="en-US" sz="1100" smtClean="0">
                <a:solidFill>
                  <a:schemeClr val="tx1">
                    <a:lumMod val="50000"/>
                  </a:schemeClr>
                </a:solidFill>
              </a:rPr>
              <a:t>ecommendations </a:t>
            </a:r>
            <a:r>
              <a:rPr altLang="en-US" sz="1100">
                <a:solidFill>
                  <a:schemeClr val="tx1">
                    <a:lumMod val="50000"/>
                  </a:schemeClr>
                </a:solidFill>
              </a:rPr>
              <a:t>for </a:t>
            </a:r>
            <a:r>
              <a:rPr altLang="en-US" sz="1100" smtClean="0">
                <a:solidFill>
                  <a:schemeClr val="tx1">
                    <a:lumMod val="50000"/>
                  </a:schemeClr>
                </a:solidFill>
              </a:rPr>
              <a:t>testing, managing and treating hepatitis C</a:t>
            </a:r>
            <a:r>
              <a:rPr altLang="en-US" sz="1100">
                <a:solidFill>
                  <a:schemeClr val="tx1">
                    <a:lumMod val="50000"/>
                  </a:schemeClr>
                </a:solidFill>
              </a:rPr>
              <a:t>. www.hcvguidelines.org. Accessed June 2, 2015.</a:t>
            </a:r>
          </a:p>
          <a:p>
            <a:pPr>
              <a:lnSpc>
                <a:spcPct val="100000"/>
              </a:lnSpc>
              <a:spcBef>
                <a:spcPts val="0"/>
              </a:spcBef>
              <a:spcAft>
                <a:spcPts val="600"/>
              </a:spcAft>
              <a:buClr>
                <a:schemeClr val="accent5"/>
              </a:buClr>
              <a:defRPr/>
            </a:pPr>
            <a:endParaRPr altLang="en-US" sz="1100">
              <a:solidFill>
                <a:schemeClr val="tx1">
                  <a:lumMod val="50000"/>
                </a:schemeClr>
              </a:solidFill>
            </a:endParaRPr>
          </a:p>
        </p:txBody>
      </p:sp>
      <p:sp>
        <p:nvSpPr>
          <p:cNvPr id="6656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TextBox 4"/>
          <p:cNvSpPr txBox="1">
            <a:spLocks noChangeArrowheads="1"/>
          </p:cNvSpPr>
          <p:nvPr/>
        </p:nvSpPr>
        <p:spPr bwMode="auto">
          <a:xfrm>
            <a:off x="0" y="3887788"/>
            <a:ext cx="795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AASLD/IDSA: p.95,A</a:t>
            </a:r>
          </a:p>
        </p:txBody>
      </p:sp>
      <p:sp>
        <p:nvSpPr>
          <p:cNvPr id="66565" name="TextBox 4"/>
          <p:cNvSpPr txBox="1">
            <a:spLocks noChangeArrowheads="1"/>
          </p:cNvSpPr>
          <p:nvPr/>
        </p:nvSpPr>
        <p:spPr bwMode="auto">
          <a:xfrm>
            <a:off x="317500" y="946150"/>
            <a:ext cx="1074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AASLD/IDSA: p.95,A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631950" y="447675"/>
            <a:ext cx="4051300" cy="3038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xfrm>
            <a:off x="687388" y="3706813"/>
            <a:ext cx="5486400" cy="5022850"/>
          </a:xfrm>
        </p:spPr>
        <p:txBody>
          <a:bodyPr/>
          <a:lstStyle/>
          <a:p>
            <a:pPr>
              <a:buFont typeface="Arial" panose="020B0604020202020204" pitchFamily="34" charset="0"/>
              <a:buChar char="●"/>
              <a:defRPr/>
            </a:pPr>
            <a:r>
              <a:rPr altLang="en-US" smtClean="0"/>
              <a:t>FibroTest-ActiTest</a:t>
            </a:r>
            <a:r>
              <a:rPr altLang="en-US" baseline="30000" smtClean="0"/>
              <a:t>®</a:t>
            </a:r>
            <a:r>
              <a:rPr altLang="en-US" smtClean="0"/>
              <a:t> is a noninvasive test that measures liver histology and estimates the degree of fibrosis</a:t>
            </a:r>
          </a:p>
          <a:p>
            <a:pPr>
              <a:buFont typeface="Arial" panose="020B0604020202020204" pitchFamily="34" charset="0"/>
              <a:buChar char="●"/>
              <a:defRPr/>
            </a:pPr>
            <a:r>
              <a:rPr altLang="en-US" smtClean="0"/>
              <a:t>The </a:t>
            </a:r>
            <a:r>
              <a:rPr altLang="en-US"/>
              <a:t>test actually consists of 2 separate tests</a:t>
            </a:r>
            <a:r>
              <a:rPr altLang="en-US" smtClean="0"/>
              <a:t>: FibroTest, which is a combination of 5 simple and highly concentrated biomarkers, and ActiTest, a combination of 6 biomarkers</a:t>
            </a:r>
          </a:p>
          <a:p>
            <a:pPr>
              <a:buFont typeface="Arial" panose="020B0604020202020204" pitchFamily="34" charset="0"/>
              <a:buChar char="●"/>
              <a:defRPr/>
            </a:pPr>
            <a:r>
              <a:rPr altLang="en-US" smtClean="0"/>
              <a:t>The biomarkers that comprise these 2 tests are alpha-2-macroglobulin, haptoglobin, apolipoprotein A1, total bilirubin, and gamma-glutamyl transpeptidase (GGT). ALT is also included in the ActiTest</a:t>
            </a:r>
          </a:p>
          <a:p>
            <a:pPr>
              <a:buFont typeface="Arial" panose="020B0604020202020204" pitchFamily="34" charset="0"/>
              <a:buChar char="●"/>
              <a:defRPr/>
            </a:pPr>
            <a:r>
              <a:rPr altLang="en-US" smtClean="0"/>
              <a:t>The results are presented using the standard METAVIR score that is routinely used to report the degree of liver fibrosis. The results are reported as being in the green, orange, or red zone, corresponding to no or minimal lesions, moderate lesions, and severe lesions, respectively</a:t>
            </a:r>
          </a:p>
          <a:p>
            <a:pPr>
              <a:buFont typeface="Arial" panose="020B0604020202020204" pitchFamily="34" charset="0"/>
              <a:buChar char="●"/>
              <a:defRPr/>
            </a:pPr>
            <a:endParaRPr altLang="en-US"/>
          </a:p>
          <a:p>
            <a:pPr marL="0" indent="0">
              <a:buFont typeface="Wingdings 2" pitchFamily="18" charset="2"/>
              <a:buNone/>
              <a:defRPr/>
            </a:pPr>
            <a:r>
              <a:rPr altLang="en-US" b="1" smtClean="0"/>
              <a:t>Reference </a:t>
            </a:r>
            <a:endParaRPr altLang="en-US" b="1"/>
          </a:p>
          <a:p>
            <a:pPr marL="0" indent="0">
              <a:buFont typeface="Wingdings 2" pitchFamily="18" charset="2"/>
              <a:buNone/>
              <a:defRPr/>
            </a:pPr>
            <a:r>
              <a:rPr altLang="en-US" smtClean="0"/>
              <a:t>BioPredictive. FibroTest-ActiTest. http</a:t>
            </a:r>
            <a:r>
              <a:rPr altLang="en-US"/>
              <a:t>://www.biopredictive.com/services/tests-OLD/fibrotestactitest/fibrotest-actitest-en/view?set_language=en. </a:t>
            </a:r>
            <a:r>
              <a:rPr altLang="en-US" smtClean="0"/>
              <a:t>Accessed July 15, 2016.</a:t>
            </a:r>
            <a:endParaRPr altLang="en-US"/>
          </a:p>
          <a:p>
            <a:pPr marL="181240" indent="-181240">
              <a:buFontTx/>
              <a:buChar char="•"/>
              <a:defRPr/>
            </a:pPr>
            <a:endParaRPr altLang="en-US" smtClean="0"/>
          </a:p>
          <a:p>
            <a:pPr marL="181240" indent="-181240">
              <a:buFontTx/>
              <a:buChar char="•"/>
              <a:defRPr/>
            </a:pPr>
            <a:endParaRPr altLang="en-US" smtClean="0"/>
          </a:p>
          <a:p>
            <a:pPr marL="181240" indent="-181240">
              <a:buFontTx/>
              <a:buChar char="•"/>
              <a:defRPr/>
            </a:pPr>
            <a:endParaRP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500188" y="427038"/>
            <a:ext cx="3857625" cy="2894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3503613"/>
            <a:ext cx="5786438" cy="5640387"/>
          </a:xfrm>
        </p:spPr>
        <p:txBody>
          <a:bodyPr>
            <a:noAutofit/>
          </a:bodyPr>
          <a:lstStyle/>
          <a:p>
            <a:pPr>
              <a:lnSpc>
                <a:spcPct val="100000"/>
              </a:lnSpc>
              <a:spcBef>
                <a:spcPts val="0"/>
              </a:spcBef>
              <a:spcAft>
                <a:spcPts val="600"/>
              </a:spcAft>
              <a:defRPr/>
            </a:pPr>
            <a:r>
              <a:rPr sz="1100" smtClean="0"/>
              <a:t>Liver biopsy has a number of limitations. In addition to potential sampling error, and the fact that patients are reluctant to undergo the procedure, liver biopsy has an adverse event rate of 0.3%, and 5 out of 10,000 patients die due to complications of biopsy</a:t>
            </a:r>
            <a:r>
              <a:rPr sz="1100" baseline="30000" smtClean="0"/>
              <a:t>1</a:t>
            </a:r>
            <a:endParaRPr sz="1100" smtClean="0"/>
          </a:p>
          <a:p>
            <a:pPr>
              <a:lnSpc>
                <a:spcPct val="100000"/>
              </a:lnSpc>
              <a:spcBef>
                <a:spcPts val="0"/>
              </a:spcBef>
              <a:spcAft>
                <a:spcPts val="600"/>
              </a:spcAft>
              <a:defRPr/>
            </a:pPr>
            <a:r>
              <a:rPr sz="1100" smtClean="0"/>
              <a:t>FibroTest-ActiTest is a noninvasive blood test that is an effective alternative to biopsy for measuring liver fibrosis. The test has been shown to have high predictive value for the diagnosis of clinically significant liver fibrosis</a:t>
            </a:r>
            <a:r>
              <a:rPr sz="1100" baseline="30000" smtClean="0"/>
              <a:t>1-3</a:t>
            </a:r>
            <a:endParaRPr sz="1100" smtClean="0"/>
          </a:p>
          <a:p>
            <a:pPr>
              <a:lnSpc>
                <a:spcPct val="100000"/>
              </a:lnSpc>
              <a:spcBef>
                <a:spcPts val="0"/>
              </a:spcBef>
              <a:spcAft>
                <a:spcPts val="600"/>
              </a:spcAft>
              <a:defRPr/>
            </a:pPr>
            <a:r>
              <a:rPr sz="1100" smtClean="0"/>
              <a:t>FibroTest has been shown to have important prognostic value in not only HCV-related liver disease but also HBV and alcoholic liver disease</a:t>
            </a:r>
          </a:p>
          <a:p>
            <a:pPr>
              <a:lnSpc>
                <a:spcPct val="100000"/>
              </a:lnSpc>
              <a:spcBef>
                <a:spcPts val="0"/>
              </a:spcBef>
              <a:spcAft>
                <a:spcPts val="600"/>
              </a:spcAft>
              <a:defRPr/>
            </a:pPr>
            <a:r>
              <a:rPr sz="1100" smtClean="0"/>
              <a:t>Compared with liver biopsy, FibroTest has been shown to be more cost-effective</a:t>
            </a:r>
            <a:r>
              <a:rPr sz="1100" baseline="30000" smtClean="0"/>
              <a:t>4</a:t>
            </a:r>
            <a:endParaRPr sz="1100" smtClean="0"/>
          </a:p>
          <a:p>
            <a:pPr>
              <a:lnSpc>
                <a:spcPct val="100000"/>
              </a:lnSpc>
              <a:spcBef>
                <a:spcPts val="0"/>
              </a:spcBef>
              <a:spcAft>
                <a:spcPts val="600"/>
              </a:spcAft>
              <a:defRPr/>
            </a:pPr>
            <a:r>
              <a:rPr sz="1100" smtClean="0"/>
              <a:t>Given that it is at least as effective and more cost-effective than liver biopsy, FibroTest should be considered the frontline approach for evaluation of liver fibrosis, and liver biopsy should be reserved as a second-line approach for cases of discordance or uninterpretable data from the noninvasive test</a:t>
            </a:r>
            <a:r>
              <a:rPr sz="1100" baseline="30000" smtClean="0"/>
              <a:t>1</a:t>
            </a:r>
          </a:p>
          <a:p>
            <a:pPr>
              <a:lnSpc>
                <a:spcPct val="100000"/>
              </a:lnSpc>
              <a:spcBef>
                <a:spcPts val="0"/>
              </a:spcBef>
              <a:spcAft>
                <a:spcPts val="600"/>
              </a:spcAft>
              <a:defRPr/>
            </a:pPr>
            <a:r>
              <a:rPr sz="1100" smtClean="0"/>
              <a:t>FibroScan is another noninvasive option for measuring liver fibrosis. It can assess larger portions of the liver and can provide serial measurements to evaluate fibrosis progression</a:t>
            </a:r>
          </a:p>
          <a:p>
            <a:pPr>
              <a:lnSpc>
                <a:spcPct val="100000"/>
              </a:lnSpc>
              <a:spcBef>
                <a:spcPts val="0"/>
              </a:spcBef>
              <a:spcAft>
                <a:spcPts val="600"/>
              </a:spcAft>
              <a:defRPr/>
            </a:pPr>
            <a:r>
              <a:rPr sz="1100" smtClean="0"/>
              <a:t>However, studies have demonstrated that the performance of FibroScan is not optimal in patients with mild to moderate disease or in patients with obesity. Additionally, the option cannot be used to distinguish between stage 0 and II disease or stage III and IV disease</a:t>
            </a:r>
          </a:p>
          <a:p>
            <a:pPr>
              <a:lnSpc>
                <a:spcPct val="100000"/>
              </a:lnSpc>
              <a:spcBef>
                <a:spcPts val="0"/>
              </a:spcBef>
              <a:spcAft>
                <a:spcPts val="600"/>
              </a:spcAft>
              <a:defRPr/>
            </a:pPr>
            <a:endParaRPr sz="1100" smtClean="0"/>
          </a:p>
          <a:p>
            <a:pPr>
              <a:lnSpc>
                <a:spcPct val="100000"/>
              </a:lnSpc>
              <a:spcBef>
                <a:spcPts val="0"/>
              </a:spcBef>
              <a:spcAft>
                <a:spcPts val="600"/>
              </a:spcAft>
              <a:defRPr/>
            </a:pPr>
            <a:endParaRPr sz="1000" baseline="30000"/>
          </a:p>
          <a:p>
            <a:pPr marL="0" indent="0">
              <a:lnSpc>
                <a:spcPct val="100000"/>
              </a:lnSpc>
              <a:spcBef>
                <a:spcPts val="0"/>
              </a:spcBef>
              <a:spcAft>
                <a:spcPts val="600"/>
              </a:spcAft>
              <a:buFont typeface="Wingdings 2" pitchFamily="18" charset="2"/>
              <a:buNone/>
              <a:defRPr/>
            </a:pPr>
            <a:r>
              <a:rPr altLang="en-US" sz="1000" b="1" smtClean="0"/>
              <a:t>References</a:t>
            </a:r>
          </a:p>
          <a:p>
            <a:pPr marL="228600" indent="-228600">
              <a:lnSpc>
                <a:spcPct val="100000"/>
              </a:lnSpc>
              <a:spcBef>
                <a:spcPts val="0"/>
              </a:spcBef>
              <a:spcAft>
                <a:spcPts val="600"/>
              </a:spcAft>
              <a:buFont typeface="+mj-lt"/>
              <a:buAutoNum type="arabicPeriod"/>
              <a:defRPr/>
            </a:pPr>
            <a:r>
              <a:rPr altLang="en-US" sz="1000" smtClean="0"/>
              <a:t>Halfon P, Munteanu M, Poynard T. FibroTest-ActiTest as a non-invasive marker of liver fibrosis. </a:t>
            </a:r>
            <a:r>
              <a:rPr altLang="en-US" sz="1000" i="1"/>
              <a:t>Gastroenterol Clin </a:t>
            </a:r>
            <a:r>
              <a:rPr altLang="en-US" sz="1000" i="1" smtClean="0"/>
              <a:t>Biol. </a:t>
            </a:r>
            <a:r>
              <a:rPr altLang="en-US" sz="1000" smtClean="0"/>
              <a:t>2008;32(6 suppl 1):22-39.</a:t>
            </a:r>
          </a:p>
          <a:p>
            <a:pPr marL="228600" indent="-228600">
              <a:lnSpc>
                <a:spcPct val="100000"/>
              </a:lnSpc>
              <a:spcBef>
                <a:spcPts val="0"/>
              </a:spcBef>
              <a:spcAft>
                <a:spcPts val="600"/>
              </a:spcAft>
              <a:buFont typeface="+mj-lt"/>
              <a:buAutoNum type="arabicPeriod"/>
              <a:defRPr/>
            </a:pPr>
            <a:r>
              <a:rPr altLang="en-US" sz="1000" smtClean="0"/>
              <a:t>Naveau S, Raynard B, Ratziu V, </a:t>
            </a:r>
            <a:r>
              <a:rPr altLang="en-US" sz="1000"/>
              <a:t>et al</a:t>
            </a:r>
            <a:r>
              <a:rPr altLang="en-US" sz="1000" smtClean="0"/>
              <a:t>. Biomarkers for the prediction of liver fibrosis in patients with chronic alcoholic liver disease. </a:t>
            </a:r>
            <a:r>
              <a:rPr altLang="en-US" sz="1000" i="1"/>
              <a:t>Clin Gastroenterol Hepatol. </a:t>
            </a:r>
            <a:r>
              <a:rPr altLang="en-US" sz="1000" smtClean="0"/>
              <a:t>2005;3(2):167-174.</a:t>
            </a:r>
          </a:p>
          <a:p>
            <a:pPr marL="228600" indent="-228600">
              <a:lnSpc>
                <a:spcPct val="100000"/>
              </a:lnSpc>
              <a:spcBef>
                <a:spcPts val="0"/>
              </a:spcBef>
              <a:spcAft>
                <a:spcPts val="600"/>
              </a:spcAft>
              <a:buFont typeface="+mj-lt"/>
              <a:buAutoNum type="arabicPeriod"/>
              <a:defRPr/>
            </a:pPr>
            <a:r>
              <a:rPr altLang="en-US" sz="1000" smtClean="0"/>
              <a:t>Poynard T, Ngo Y, Perazzo H, </a:t>
            </a:r>
            <a:r>
              <a:rPr altLang="en-US" sz="1000"/>
              <a:t>et al</a:t>
            </a:r>
            <a:r>
              <a:rPr altLang="en-US" sz="1000" smtClean="0"/>
              <a:t>. Prognostic value of liver fibrosis biomarkers: a metaanalysis. </a:t>
            </a:r>
            <a:r>
              <a:rPr altLang="en-US" sz="1000" i="1"/>
              <a:t>Gastroenterol Hepatol (</a:t>
            </a:r>
            <a:r>
              <a:rPr altLang="en-US" sz="1000" i="1" smtClean="0"/>
              <a:t>N Y</a:t>
            </a:r>
            <a:r>
              <a:rPr altLang="en-US" sz="1000" i="1"/>
              <a:t>). </a:t>
            </a:r>
            <a:r>
              <a:rPr altLang="en-US" sz="1000" smtClean="0"/>
              <a:t>2011;7(7):445-454. </a:t>
            </a:r>
          </a:p>
          <a:p>
            <a:pPr marL="228600" indent="-228600">
              <a:lnSpc>
                <a:spcPct val="100000"/>
              </a:lnSpc>
              <a:spcBef>
                <a:spcPts val="0"/>
              </a:spcBef>
              <a:spcAft>
                <a:spcPts val="600"/>
              </a:spcAft>
              <a:buFont typeface="+mj-lt"/>
              <a:buAutoNum type="arabicPeriod"/>
              <a:defRPr/>
            </a:pPr>
            <a:r>
              <a:rPr altLang="en-US" sz="1000" smtClean="0"/>
              <a:t>Liu S, Schwarzinger M, Carrat F, Goldhaber-Fiebert JD. Cost effectiveness of fibrosis assessment prior to treatment for chronic hepatitis C patients. </a:t>
            </a:r>
            <a:r>
              <a:rPr altLang="en-US" sz="1000" i="1" smtClean="0"/>
              <a:t>PLoS One. </a:t>
            </a:r>
            <a:r>
              <a:rPr altLang="en-US" sz="1000"/>
              <a:t>2011;6(12):e26783.</a:t>
            </a:r>
            <a:endParaRPr altLang="en-US" sz="1000" i="1"/>
          </a:p>
          <a:p>
            <a:pPr>
              <a:lnSpc>
                <a:spcPct val="100000"/>
              </a:lnSpc>
              <a:spcBef>
                <a:spcPts val="0"/>
              </a:spcBef>
              <a:spcAft>
                <a:spcPts val="600"/>
              </a:spcAft>
              <a:defRPr/>
            </a:pPr>
            <a:endParaRPr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lt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ln/>
          <a:extLst/>
        </p:spPr>
        <p:txBody>
          <a:bodyPr/>
          <a:lstStyle/>
          <a:p>
            <a:pPr marL="171450" indent="-171450">
              <a:lnSpc>
                <a:spcPct val="100000"/>
              </a:lnSpc>
              <a:spcBef>
                <a:spcPts val="600"/>
              </a:spcBef>
              <a:buClr>
                <a:schemeClr val="accent5"/>
              </a:buClr>
              <a:buFontTx/>
              <a:buChar char="•"/>
              <a:defRPr/>
            </a:pPr>
            <a:r>
              <a:rPr altLang="en-US">
                <a:solidFill>
                  <a:schemeClr val="tx1">
                    <a:lumMod val="50000"/>
                  </a:schemeClr>
                </a:solidFill>
              </a:rPr>
              <a:t>Quest Diagnostics provides a comprehensive set of tests for HCV screening and diagnosis</a:t>
            </a:r>
          </a:p>
          <a:p>
            <a:pPr marL="171450" indent="-171450">
              <a:lnSpc>
                <a:spcPct val="100000"/>
              </a:lnSpc>
              <a:spcBef>
                <a:spcPts val="600"/>
              </a:spcBef>
              <a:buClr>
                <a:schemeClr val="accent5"/>
              </a:buClr>
              <a:buFontTx/>
              <a:buChar char="•"/>
              <a:defRPr/>
            </a:pPr>
            <a:r>
              <a:rPr altLang="en-US">
                <a:solidFill>
                  <a:schemeClr val="tx1">
                    <a:lumMod val="50000"/>
                  </a:schemeClr>
                </a:solidFill>
              </a:rPr>
              <a:t>The first test is the Hepatitis C Antibody with Reflex to Hepatitis C Virus RNA, Quantitative, Real-Time </a:t>
            </a:r>
            <a:r>
              <a:rPr altLang="en-US" smtClean="0">
                <a:solidFill>
                  <a:schemeClr val="tx1">
                    <a:lumMod val="50000"/>
                  </a:schemeClr>
                </a:solidFill>
              </a:rPr>
              <a:t>PCR. </a:t>
            </a:r>
            <a:r>
              <a:rPr altLang="en-US">
                <a:solidFill>
                  <a:schemeClr val="tx1">
                    <a:lumMod val="50000"/>
                  </a:schemeClr>
                </a:solidFill>
              </a:rPr>
              <a:t>This test detects the presence of HCV antibody, </a:t>
            </a:r>
            <a:r>
              <a:rPr altLang="en-US" smtClean="0">
                <a:solidFill>
                  <a:schemeClr val="tx1">
                    <a:lumMod val="50000"/>
                  </a:schemeClr>
                </a:solidFill>
              </a:rPr>
              <a:t>which, </a:t>
            </a:r>
            <a:r>
              <a:rPr altLang="en-US">
                <a:solidFill>
                  <a:schemeClr val="tx1">
                    <a:lumMod val="50000"/>
                  </a:schemeClr>
                </a:solidFill>
              </a:rPr>
              <a:t>if </a:t>
            </a:r>
            <a:r>
              <a:rPr altLang="en-US" smtClean="0">
                <a:solidFill>
                  <a:schemeClr val="tx1">
                    <a:lumMod val="50000"/>
                  </a:schemeClr>
                </a:solidFill>
              </a:rPr>
              <a:t>reactive, </a:t>
            </a:r>
            <a:r>
              <a:rPr altLang="en-US">
                <a:solidFill>
                  <a:schemeClr val="tx1">
                    <a:lumMod val="50000"/>
                  </a:schemeClr>
                </a:solidFill>
              </a:rPr>
              <a:t>confirms infection status by measuring the presence of HCV </a:t>
            </a:r>
            <a:r>
              <a:rPr altLang="en-US" smtClean="0">
                <a:solidFill>
                  <a:schemeClr val="tx1">
                    <a:lumMod val="50000"/>
                  </a:schemeClr>
                </a:solidFill>
              </a:rPr>
              <a:t>RNA </a:t>
            </a:r>
            <a:r>
              <a:rPr altLang="en-US">
                <a:solidFill>
                  <a:schemeClr val="tx1">
                    <a:lumMod val="50000"/>
                  </a:schemeClr>
                </a:solidFill>
              </a:rPr>
              <a:t>and providing a baseline viral load for future treatment and monitoring</a:t>
            </a:r>
            <a:r>
              <a:rPr altLang="en-US" baseline="30000">
                <a:solidFill>
                  <a:schemeClr val="tx1">
                    <a:lumMod val="50000"/>
                  </a:schemeClr>
                </a:solidFill>
              </a:rPr>
              <a:t>1</a:t>
            </a:r>
          </a:p>
          <a:p>
            <a:pPr marL="171450" indent="-171450">
              <a:lnSpc>
                <a:spcPct val="100000"/>
              </a:lnSpc>
              <a:spcBef>
                <a:spcPts val="600"/>
              </a:spcBef>
              <a:buClr>
                <a:schemeClr val="accent5"/>
              </a:buClr>
              <a:buFontTx/>
              <a:buChar char="•"/>
              <a:defRPr/>
            </a:pPr>
            <a:r>
              <a:rPr altLang="en-US">
                <a:solidFill>
                  <a:schemeClr val="tx1">
                    <a:lumMod val="50000"/>
                  </a:schemeClr>
                </a:solidFill>
              </a:rPr>
              <a:t>The second test, Hepatitis C Viral RNA, Quantitative, Real-Time PCR, can be used to confirm HCV </a:t>
            </a:r>
            <a:r>
              <a:rPr altLang="en-US" smtClean="0">
                <a:solidFill>
                  <a:schemeClr val="tx1">
                    <a:lumMod val="50000"/>
                  </a:schemeClr>
                </a:solidFill>
              </a:rPr>
              <a:t>infection </a:t>
            </a:r>
            <a:r>
              <a:rPr altLang="en-US">
                <a:solidFill>
                  <a:schemeClr val="tx1">
                    <a:lumMod val="50000"/>
                  </a:schemeClr>
                </a:solidFill>
              </a:rPr>
              <a:t>and provide a baseline viral load</a:t>
            </a:r>
            <a:r>
              <a:rPr altLang="en-US" baseline="30000">
                <a:solidFill>
                  <a:schemeClr val="tx1">
                    <a:lumMod val="50000"/>
                  </a:schemeClr>
                </a:solidFill>
              </a:rPr>
              <a:t>2</a:t>
            </a:r>
          </a:p>
          <a:p>
            <a:pPr marL="171450" indent="-171450">
              <a:lnSpc>
                <a:spcPct val="100000"/>
              </a:lnSpc>
              <a:spcBef>
                <a:spcPts val="600"/>
              </a:spcBef>
              <a:buClr>
                <a:schemeClr val="accent5"/>
              </a:buClr>
              <a:buFontTx/>
              <a:buChar char="•"/>
              <a:defRPr/>
            </a:pPr>
            <a:endParaRPr altLang="en-US">
              <a:solidFill>
                <a:schemeClr val="tx1">
                  <a:lumMod val="50000"/>
                </a:schemeClr>
              </a:solidFill>
            </a:endParaRPr>
          </a:p>
          <a:p>
            <a:pPr marL="0" indent="0">
              <a:lnSpc>
                <a:spcPct val="100000"/>
              </a:lnSpc>
              <a:spcBef>
                <a:spcPts val="0"/>
              </a:spcBef>
              <a:buClr>
                <a:schemeClr val="accent5"/>
              </a:buClr>
              <a:buFont typeface="Wingdings 2" pitchFamily="18" charset="2"/>
              <a:buNone/>
              <a:defRPr/>
            </a:pPr>
            <a:r>
              <a:rPr b="1">
                <a:solidFill>
                  <a:schemeClr val="tx1">
                    <a:lumMod val="50000"/>
                  </a:schemeClr>
                </a:solidFill>
                <a:ea typeface="ＭＳ Ｐゴシック" charset="0"/>
                <a:cs typeface="ＭＳ Ｐゴシック" charset="0"/>
              </a:rPr>
              <a:t>References</a:t>
            </a:r>
            <a:endParaRPr>
              <a:solidFill>
                <a:schemeClr val="tx1">
                  <a:lumMod val="50000"/>
                </a:schemeClr>
              </a:solidFill>
              <a:ea typeface="ＭＳ Ｐゴシック" charset="0"/>
              <a:cs typeface="ＭＳ Ｐゴシック" charset="0"/>
            </a:endParaRPr>
          </a:p>
          <a:p>
            <a:pPr marL="228600" indent="-228600">
              <a:lnSpc>
                <a:spcPct val="100000"/>
              </a:lnSpc>
              <a:spcBef>
                <a:spcPts val="0"/>
              </a:spcBef>
              <a:buClr>
                <a:schemeClr val="accent5"/>
              </a:buClr>
              <a:buFontTx/>
              <a:buAutoNum type="arabicPeriod"/>
              <a:defRPr/>
            </a:pPr>
            <a:r>
              <a:rPr>
                <a:solidFill>
                  <a:schemeClr val="tx1">
                    <a:lumMod val="50000"/>
                  </a:schemeClr>
                </a:solidFill>
                <a:ea typeface="ＭＳ Ｐゴシック" charset="0"/>
                <a:cs typeface="ＭＳ Ｐゴシック" charset="0"/>
              </a:rPr>
              <a:t>Quest </a:t>
            </a:r>
            <a:r>
              <a:rPr smtClean="0">
                <a:solidFill>
                  <a:schemeClr val="tx1">
                    <a:lumMod val="50000"/>
                  </a:schemeClr>
                </a:solidFill>
                <a:ea typeface="ＭＳ Ｐゴシック" charset="0"/>
                <a:cs typeface="ＭＳ Ｐゴシック" charset="0"/>
              </a:rPr>
              <a:t>Diagnostics. </a:t>
            </a:r>
            <a:r>
              <a:rPr>
                <a:solidFill>
                  <a:schemeClr val="tx1">
                    <a:lumMod val="50000"/>
                  </a:schemeClr>
                </a:solidFill>
                <a:ea typeface="ＭＳ Ｐゴシック" charset="0"/>
                <a:cs typeface="ＭＳ Ｐゴシック" charset="0"/>
              </a:rPr>
              <a:t>HCV Antibody with Reflex, Q-PCR. </a:t>
            </a:r>
            <a:r>
              <a:rPr smtClean="0">
                <a:solidFill>
                  <a:schemeClr val="tx1">
                    <a:lumMod val="50000"/>
                  </a:schemeClr>
                </a:solidFill>
                <a:ea typeface="ＭＳ Ｐゴシック" charset="0"/>
                <a:cs typeface="ＭＳ Ｐゴシック" charset="0"/>
              </a:rPr>
              <a:t>http://www.questdiagnostics.com/testcenter/TestDetail.action?ntc=8472. </a:t>
            </a:r>
            <a:r>
              <a:rPr>
                <a:solidFill>
                  <a:schemeClr val="tx1">
                    <a:lumMod val="50000"/>
                  </a:schemeClr>
                </a:solidFill>
                <a:ea typeface="ＭＳ Ｐゴシック" charset="0"/>
                <a:cs typeface="ＭＳ Ｐゴシック" charset="0"/>
              </a:rPr>
              <a:t>Accessed February 21, 2015.</a:t>
            </a:r>
          </a:p>
          <a:p>
            <a:pPr marL="228600" indent="-228600">
              <a:lnSpc>
                <a:spcPct val="100000"/>
              </a:lnSpc>
              <a:spcBef>
                <a:spcPts val="0"/>
              </a:spcBef>
              <a:buClr>
                <a:schemeClr val="accent5"/>
              </a:buClr>
              <a:buFontTx/>
              <a:buAutoNum type="arabicPeriod"/>
              <a:defRPr/>
            </a:pPr>
            <a:r>
              <a:rPr>
                <a:solidFill>
                  <a:schemeClr val="tx1">
                    <a:lumMod val="50000"/>
                  </a:schemeClr>
                </a:solidFill>
                <a:ea typeface="ＭＳ Ｐゴシック" charset="0"/>
                <a:cs typeface="ＭＳ Ｐゴシック" charset="0"/>
              </a:rPr>
              <a:t>Quest Diagnostics </a:t>
            </a:r>
            <a:r>
              <a:rPr smtClean="0">
                <a:solidFill>
                  <a:schemeClr val="tx1">
                    <a:lumMod val="50000"/>
                  </a:schemeClr>
                </a:solidFill>
                <a:ea typeface="ＭＳ Ｐゴシック" charset="0"/>
                <a:cs typeface="ＭＳ Ｐゴシック" charset="0"/>
              </a:rPr>
              <a:t>. HCV </a:t>
            </a:r>
            <a:r>
              <a:rPr>
                <a:solidFill>
                  <a:schemeClr val="tx1">
                    <a:lumMod val="50000"/>
                  </a:schemeClr>
                </a:solidFill>
                <a:ea typeface="ＭＳ Ｐゴシック" charset="0"/>
                <a:cs typeface="ＭＳ Ｐゴシック" charset="0"/>
              </a:rPr>
              <a:t>Quantitative RT-PCR. http://www.questdiagnostics.com/testcenter/TestDetail.action?ntc=35645. Accessed </a:t>
            </a:r>
            <a:r>
              <a:rPr smtClean="0">
                <a:solidFill>
                  <a:schemeClr val="tx1">
                    <a:lumMod val="50000"/>
                  </a:schemeClr>
                </a:solidFill>
                <a:ea typeface="ＭＳ Ｐゴシック" charset="0"/>
                <a:cs typeface="ＭＳ Ｐゴシック" charset="0"/>
              </a:rPr>
              <a:t>July 15, 2016. </a:t>
            </a:r>
            <a:endParaRPr>
              <a:solidFill>
                <a:schemeClr val="tx1">
                  <a:lumMod val="50000"/>
                </a:schemeClr>
              </a:solidFill>
              <a:ea typeface="ＭＳ Ｐゴシック" charset="0"/>
              <a:cs typeface="ＭＳ Ｐゴシック" charset="0"/>
            </a:endParaRPr>
          </a:p>
          <a:p>
            <a:pPr marL="171450" indent="-171450">
              <a:lnSpc>
                <a:spcPct val="100000"/>
              </a:lnSpc>
              <a:spcBef>
                <a:spcPts val="600"/>
              </a:spcBef>
              <a:buClr>
                <a:schemeClr val="accent5"/>
              </a:buClr>
              <a:buFontTx/>
              <a:buChar char="•"/>
              <a:defRPr/>
            </a:pPr>
            <a:endParaRPr altLang="en-US">
              <a:solidFill>
                <a:schemeClr val="tx1">
                  <a:lumMod val="50000"/>
                </a:schemeClr>
              </a:solidFill>
            </a:endParaRPr>
          </a:p>
        </p:txBody>
      </p:sp>
      <p:cxnSp>
        <p:nvCxnSpPr>
          <p:cNvPr id="5" name="Straight Arrow Connector 4"/>
          <p:cNvCxnSpPr/>
          <p:nvPr/>
        </p:nvCxnSpPr>
        <p:spPr>
          <a:xfrm flipV="1">
            <a:off x="1122363" y="1965325"/>
            <a:ext cx="492125" cy="384175"/>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2709" name="TextBox 9"/>
          <p:cNvSpPr txBox="1">
            <a:spLocks noChangeArrowheads="1"/>
          </p:cNvSpPr>
          <p:nvPr/>
        </p:nvSpPr>
        <p:spPr bwMode="auto">
          <a:xfrm>
            <a:off x="373063" y="2070100"/>
            <a:ext cx="8683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HCV QRT-PCR:</a:t>
            </a:r>
          </a:p>
          <a:p>
            <a:pPr eaLnBrk="1" hangingPunct="1"/>
            <a:r>
              <a:rPr lang="en-US" altLang="en-US" sz="1000">
                <a:solidFill>
                  <a:srgbClr val="000000"/>
                </a:solidFill>
              </a:rPr>
              <a:t>p.1,A</a:t>
            </a:r>
          </a:p>
        </p:txBody>
      </p:sp>
      <p:cxnSp>
        <p:nvCxnSpPr>
          <p:cNvPr id="11" name="Straight Arrow Connector 10"/>
          <p:cNvCxnSpPr/>
          <p:nvPr/>
        </p:nvCxnSpPr>
        <p:spPr>
          <a:xfrm>
            <a:off x="1109663" y="1300163"/>
            <a:ext cx="454025" cy="52387"/>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2711" name="TextBox 11"/>
          <p:cNvSpPr txBox="1">
            <a:spLocks noChangeArrowheads="1"/>
          </p:cNvSpPr>
          <p:nvPr/>
        </p:nvSpPr>
        <p:spPr bwMode="auto">
          <a:xfrm>
            <a:off x="373063" y="1008063"/>
            <a:ext cx="868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HCV Antibody Reflex:</a:t>
            </a:r>
          </a:p>
          <a:p>
            <a:pPr eaLnBrk="1" hangingPunct="1"/>
            <a:r>
              <a:rPr lang="en-US" altLang="en-US" sz="1000">
                <a:solidFill>
                  <a:srgbClr val="000000"/>
                </a:solidFill>
              </a:rPr>
              <a:t>p.1,A</a:t>
            </a:r>
          </a:p>
        </p:txBody>
      </p:sp>
      <p:sp>
        <p:nvSpPr>
          <p:cNvPr id="72712" name="TextBox 12"/>
          <p:cNvSpPr txBox="1">
            <a:spLocks noChangeArrowheads="1"/>
          </p:cNvSpPr>
          <p:nvPr/>
        </p:nvSpPr>
        <p:spPr bwMode="auto">
          <a:xfrm>
            <a:off x="0" y="4945063"/>
            <a:ext cx="8667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HCV QRT-PCR:</a:t>
            </a:r>
          </a:p>
          <a:p>
            <a:pPr eaLnBrk="1" hangingPunct="1"/>
            <a:r>
              <a:rPr lang="en-US" altLang="en-US" sz="1000">
                <a:solidFill>
                  <a:srgbClr val="000000"/>
                </a:solidFill>
              </a:rPr>
              <a:t>p.1,A</a:t>
            </a:r>
          </a:p>
        </p:txBody>
      </p:sp>
      <p:sp>
        <p:nvSpPr>
          <p:cNvPr id="72713" name="TextBox 13"/>
          <p:cNvSpPr txBox="1">
            <a:spLocks noChangeArrowheads="1"/>
          </p:cNvSpPr>
          <p:nvPr/>
        </p:nvSpPr>
        <p:spPr bwMode="auto">
          <a:xfrm>
            <a:off x="0" y="4024313"/>
            <a:ext cx="86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HCV Antibody Reflex:</a:t>
            </a:r>
          </a:p>
          <a:p>
            <a:pPr eaLnBrk="1" hangingPunct="1"/>
            <a:r>
              <a:rPr lang="en-US" altLang="en-US" sz="1000">
                <a:solidFill>
                  <a:srgbClr val="000000"/>
                </a:solidFill>
              </a:rPr>
              <a:t>p.1,A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xfrm>
            <a:off x="685800" y="3503613"/>
            <a:ext cx="5486400" cy="5386387"/>
          </a:xfrm>
          <a:ln/>
          <a:extLst/>
        </p:spPr>
        <p:txBody>
          <a:bodyPr>
            <a:noAutofit/>
          </a:bodyPr>
          <a:lstStyle/>
          <a:p>
            <a:pPr marL="171450" indent="-171450">
              <a:lnSpc>
                <a:spcPct val="100000"/>
              </a:lnSpc>
              <a:spcBef>
                <a:spcPts val="0"/>
              </a:spcBef>
              <a:spcAft>
                <a:spcPts val="600"/>
              </a:spcAft>
              <a:buClr>
                <a:schemeClr val="accent5"/>
              </a:buClr>
              <a:buFontTx/>
              <a:buChar char="•"/>
              <a:defRPr/>
            </a:pPr>
            <a:r>
              <a:rPr altLang="en-US" sz="1000">
                <a:solidFill>
                  <a:schemeClr val="tx1">
                    <a:lumMod val="50000"/>
                  </a:schemeClr>
                </a:solidFill>
              </a:rPr>
              <a:t>Quest Diagnostics provides a number of prognostic tests to plan HCV treatment and to aid in </a:t>
            </a:r>
            <a:r>
              <a:rPr altLang="en-US" sz="1000" smtClean="0">
                <a:solidFill>
                  <a:schemeClr val="tx1">
                    <a:lumMod val="50000"/>
                  </a:schemeClr>
                </a:solidFill>
              </a:rPr>
              <a:t>follow-up</a:t>
            </a:r>
            <a:r>
              <a:rPr altLang="en-US" sz="1000" baseline="30000" smtClean="0">
                <a:solidFill>
                  <a:schemeClr val="tx1">
                    <a:lumMod val="50000"/>
                  </a:schemeClr>
                </a:solidFill>
              </a:rPr>
              <a:t>1-6</a:t>
            </a:r>
            <a:endParaRPr altLang="en-US" sz="1000" baseline="30000">
              <a:solidFill>
                <a:schemeClr val="tx1">
                  <a:lumMod val="50000"/>
                </a:schemeClr>
              </a:solidFill>
            </a:endParaRPr>
          </a:p>
          <a:p>
            <a:pPr marL="171450" indent="-171450">
              <a:lnSpc>
                <a:spcPct val="100000"/>
              </a:lnSpc>
              <a:spcBef>
                <a:spcPts val="0"/>
              </a:spcBef>
              <a:spcAft>
                <a:spcPts val="600"/>
              </a:spcAft>
              <a:buClr>
                <a:schemeClr val="accent5"/>
              </a:buClr>
              <a:buFontTx/>
              <a:buChar char="•"/>
              <a:defRPr/>
            </a:pPr>
            <a:r>
              <a:rPr altLang="en-US" sz="1000">
                <a:solidFill>
                  <a:schemeClr val="tx1">
                    <a:lumMod val="50000"/>
                  </a:schemeClr>
                </a:solidFill>
              </a:rPr>
              <a:t>The Hepatitis C Viral RNA, Quantitative, Real-Time PCR can be used to confirm HCV </a:t>
            </a:r>
            <a:r>
              <a:rPr altLang="en-US" sz="1000" smtClean="0">
                <a:solidFill>
                  <a:schemeClr val="tx1">
                    <a:lumMod val="50000"/>
                  </a:schemeClr>
                </a:solidFill>
              </a:rPr>
              <a:t>infection </a:t>
            </a:r>
            <a:r>
              <a:rPr altLang="en-US" sz="1000">
                <a:solidFill>
                  <a:schemeClr val="tx1">
                    <a:lumMod val="50000"/>
                  </a:schemeClr>
                </a:solidFill>
              </a:rPr>
              <a:t>and to assess prognosis prior to starting therapy by providing a baseline viral load</a:t>
            </a:r>
            <a:r>
              <a:rPr altLang="en-US" sz="1000" baseline="30000">
                <a:solidFill>
                  <a:schemeClr val="tx1">
                    <a:lumMod val="50000"/>
                  </a:schemeClr>
                </a:solidFill>
              </a:rPr>
              <a:t>1</a:t>
            </a:r>
          </a:p>
          <a:p>
            <a:pPr marL="171450" indent="-171450">
              <a:lnSpc>
                <a:spcPct val="100000"/>
              </a:lnSpc>
              <a:spcBef>
                <a:spcPts val="0"/>
              </a:spcBef>
              <a:spcAft>
                <a:spcPts val="600"/>
              </a:spcAft>
              <a:buClr>
                <a:schemeClr val="accent5"/>
              </a:buClr>
              <a:buFontTx/>
              <a:buChar char="•"/>
              <a:defRPr/>
            </a:pPr>
            <a:r>
              <a:rPr altLang="en-US" sz="1000" smtClean="0">
                <a:solidFill>
                  <a:schemeClr val="tx1">
                    <a:lumMod val="50000"/>
                  </a:schemeClr>
                </a:solidFill>
              </a:rPr>
              <a:t>The </a:t>
            </a:r>
            <a:r>
              <a:rPr altLang="en-US" sz="1000">
                <a:solidFill>
                  <a:schemeClr val="tx1">
                    <a:lumMod val="50000"/>
                  </a:schemeClr>
                </a:solidFill>
              </a:rPr>
              <a:t>Hepatitis C Viral RNA, Genotype, LiPA, is used to determine HCV genotype, </a:t>
            </a:r>
            <a:r>
              <a:rPr altLang="en-US" sz="1000" smtClean="0">
                <a:solidFill>
                  <a:schemeClr val="tx1">
                    <a:lumMod val="50000"/>
                  </a:schemeClr>
                </a:solidFill>
              </a:rPr>
              <a:t>and thus </a:t>
            </a:r>
            <a:r>
              <a:rPr altLang="en-US" sz="1000" smtClean="0"/>
              <a:t>the test </a:t>
            </a:r>
            <a:r>
              <a:rPr altLang="en-US" sz="1000" smtClean="0">
                <a:solidFill>
                  <a:schemeClr val="tx1">
                    <a:lumMod val="50000"/>
                  </a:schemeClr>
                </a:solidFill>
              </a:rPr>
              <a:t>is </a:t>
            </a:r>
            <a:r>
              <a:rPr altLang="en-US" sz="1000">
                <a:solidFill>
                  <a:schemeClr val="tx1">
                    <a:lumMod val="50000"/>
                  </a:schemeClr>
                </a:solidFill>
              </a:rPr>
              <a:t>critical in determining treatment and its </a:t>
            </a:r>
            <a:r>
              <a:rPr altLang="en-US" sz="1000" smtClean="0">
                <a:solidFill>
                  <a:schemeClr val="tx1">
                    <a:lumMod val="50000"/>
                  </a:schemeClr>
                </a:solidFill>
              </a:rPr>
              <a:t>duration</a:t>
            </a:r>
            <a:r>
              <a:rPr altLang="en-US" sz="1000" baseline="30000" smtClean="0">
                <a:solidFill>
                  <a:schemeClr val="tx1">
                    <a:lumMod val="50000"/>
                  </a:schemeClr>
                </a:solidFill>
              </a:rPr>
              <a:t>3</a:t>
            </a:r>
          </a:p>
          <a:p>
            <a:pPr marL="171450" indent="-171450">
              <a:lnSpc>
                <a:spcPct val="100000"/>
              </a:lnSpc>
              <a:spcBef>
                <a:spcPts val="0"/>
              </a:spcBef>
              <a:spcAft>
                <a:spcPts val="600"/>
              </a:spcAft>
              <a:buClr>
                <a:schemeClr val="accent5"/>
              </a:buClr>
              <a:buFontTx/>
              <a:buChar char="•"/>
              <a:defRPr/>
            </a:pPr>
            <a:r>
              <a:rPr altLang="en-US" sz="1000" smtClean="0">
                <a:solidFill>
                  <a:schemeClr val="tx1">
                    <a:lumMod val="50000"/>
                  </a:schemeClr>
                </a:solidFill>
              </a:rPr>
              <a:t>The FibroTest-ActiTest is a noninvasive blood test that evaluates individuals with hepatitis C or B for the presence of liver fibrosis and liver inflammation, respectively.</a:t>
            </a:r>
            <a:r>
              <a:rPr altLang="en-US" sz="1000" baseline="30000" smtClean="0">
                <a:solidFill>
                  <a:schemeClr val="tx1">
                    <a:lumMod val="50000"/>
                  </a:schemeClr>
                </a:solidFill>
              </a:rPr>
              <a:t>6</a:t>
            </a:r>
            <a:r>
              <a:rPr altLang="en-US" sz="1000" smtClean="0">
                <a:solidFill>
                  <a:schemeClr val="tx1">
                    <a:lumMod val="50000"/>
                  </a:schemeClr>
                </a:solidFill>
              </a:rPr>
              <a:t> This test will replace the Hepatitis C Virus FibroSURE and Liver Fibrosis Panel (HepaScore). It is equivalent to FibroSURE and is more sensitive than HepaScore</a:t>
            </a:r>
          </a:p>
          <a:p>
            <a:pPr marL="171450" indent="-171450">
              <a:lnSpc>
                <a:spcPct val="100000"/>
              </a:lnSpc>
              <a:spcBef>
                <a:spcPts val="0"/>
              </a:spcBef>
              <a:spcAft>
                <a:spcPts val="600"/>
              </a:spcAft>
              <a:buClr>
                <a:schemeClr val="accent5"/>
              </a:buClr>
              <a:buFontTx/>
              <a:buChar char="•"/>
              <a:defRPr/>
            </a:pPr>
            <a:r>
              <a:rPr altLang="en-US" sz="1000" smtClean="0">
                <a:solidFill>
                  <a:schemeClr val="tx1">
                    <a:lumMod val="50000"/>
                  </a:schemeClr>
                </a:solidFill>
              </a:rPr>
              <a:t>The Hepatic Function Panel is </a:t>
            </a:r>
            <a:r>
              <a:rPr sz="1000" smtClean="0">
                <a:solidFill>
                  <a:schemeClr val="tx1">
                    <a:lumMod val="50000"/>
                  </a:schemeClr>
                </a:solidFill>
              </a:rPr>
              <a:t>used to evaluate the liver for injury, infection, or inflammation </a:t>
            </a:r>
            <a:endParaRPr altLang="en-US" sz="1000" smtClean="0">
              <a:solidFill>
                <a:schemeClr val="tx1">
                  <a:lumMod val="50000"/>
                </a:schemeClr>
              </a:solidFill>
            </a:endParaRPr>
          </a:p>
          <a:p>
            <a:pPr marL="171450" indent="-171450">
              <a:lnSpc>
                <a:spcPct val="100000"/>
              </a:lnSpc>
              <a:spcBef>
                <a:spcPts val="0"/>
              </a:spcBef>
              <a:spcAft>
                <a:spcPts val="600"/>
              </a:spcAft>
              <a:buClr>
                <a:schemeClr val="accent5"/>
              </a:buClr>
              <a:buFontTx/>
              <a:buChar char="•"/>
              <a:defRPr/>
            </a:pPr>
            <a:r>
              <a:rPr altLang="en-US" sz="1000" smtClean="0">
                <a:solidFill>
                  <a:schemeClr val="tx1">
                    <a:lumMod val="50000"/>
                  </a:schemeClr>
                </a:solidFill>
              </a:rPr>
              <a:t>The </a:t>
            </a:r>
            <a:r>
              <a:rPr altLang="en-US" sz="1000">
                <a:solidFill>
                  <a:schemeClr val="tx1">
                    <a:lumMod val="50000"/>
                  </a:schemeClr>
                </a:solidFill>
              </a:rPr>
              <a:t>AccuType IL28B measures genetic polymorphisms in patients’ chromosome 19 that are predictive of treatment response</a:t>
            </a:r>
            <a:r>
              <a:rPr altLang="en-US" sz="1000" baseline="30000">
                <a:solidFill>
                  <a:schemeClr val="tx1">
                    <a:lumMod val="50000"/>
                  </a:schemeClr>
                </a:solidFill>
              </a:rPr>
              <a:t>4</a:t>
            </a:r>
          </a:p>
          <a:p>
            <a:pPr marL="171450" indent="-171450">
              <a:lnSpc>
                <a:spcPct val="100000"/>
              </a:lnSpc>
              <a:spcBef>
                <a:spcPts val="0"/>
              </a:spcBef>
              <a:spcAft>
                <a:spcPts val="600"/>
              </a:spcAft>
              <a:buClr>
                <a:schemeClr val="accent5"/>
              </a:buClr>
              <a:buFontTx/>
              <a:buChar char="•"/>
              <a:defRPr/>
            </a:pPr>
            <a:r>
              <a:rPr altLang="en-US" sz="1000">
                <a:solidFill>
                  <a:schemeClr val="tx1">
                    <a:lumMod val="50000"/>
                  </a:schemeClr>
                </a:solidFill>
              </a:rPr>
              <a:t>The AccuType</a:t>
            </a:r>
            <a:r>
              <a:rPr altLang="en-US" sz="1000" baseline="30000">
                <a:solidFill>
                  <a:schemeClr val="tx1">
                    <a:lumMod val="50000"/>
                  </a:schemeClr>
                </a:solidFill>
              </a:rPr>
              <a:t> </a:t>
            </a:r>
            <a:r>
              <a:rPr altLang="en-US" sz="1000">
                <a:solidFill>
                  <a:schemeClr val="tx1">
                    <a:lumMod val="50000"/>
                  </a:schemeClr>
                </a:solidFill>
              </a:rPr>
              <a:t>Ribavirin (ITPA) measures genetic markers that predict the probability of </a:t>
            </a:r>
            <a:r>
              <a:rPr altLang="en-US" sz="1000" smtClean="0">
                <a:solidFill>
                  <a:schemeClr val="tx1">
                    <a:lumMod val="50000"/>
                  </a:schemeClr>
                </a:solidFill>
              </a:rPr>
              <a:t>RBV-induced </a:t>
            </a:r>
            <a:r>
              <a:rPr altLang="en-US" sz="1000">
                <a:solidFill>
                  <a:schemeClr val="tx1">
                    <a:lumMod val="50000"/>
                  </a:schemeClr>
                </a:solidFill>
              </a:rPr>
              <a:t>hemolytic anemia, allowing for appropriate planning of treatment monitoring</a:t>
            </a:r>
            <a:r>
              <a:rPr altLang="en-US" sz="1000" baseline="30000">
                <a:solidFill>
                  <a:schemeClr val="tx1">
                    <a:lumMod val="50000"/>
                  </a:schemeClr>
                </a:solidFill>
              </a:rPr>
              <a:t>5</a:t>
            </a:r>
          </a:p>
          <a:p>
            <a:pPr marL="171450" indent="-171450">
              <a:lnSpc>
                <a:spcPct val="100000"/>
              </a:lnSpc>
              <a:spcBef>
                <a:spcPts val="0"/>
              </a:spcBef>
              <a:spcAft>
                <a:spcPts val="600"/>
              </a:spcAft>
              <a:buClr>
                <a:schemeClr val="accent5"/>
              </a:buClr>
              <a:buFontTx/>
              <a:buChar char="•"/>
              <a:defRPr/>
            </a:pPr>
            <a:endParaRPr altLang="en-US" sz="1000">
              <a:solidFill>
                <a:schemeClr val="tx1">
                  <a:lumMod val="50000"/>
                </a:schemeClr>
              </a:solidFill>
            </a:endParaRPr>
          </a:p>
          <a:p>
            <a:pPr marL="0" indent="0">
              <a:lnSpc>
                <a:spcPct val="100000"/>
              </a:lnSpc>
              <a:spcBef>
                <a:spcPts val="0"/>
              </a:spcBef>
              <a:spcAft>
                <a:spcPts val="0"/>
              </a:spcAft>
              <a:buClr>
                <a:schemeClr val="accent5"/>
              </a:buClr>
              <a:buFont typeface="Wingdings 2" pitchFamily="18" charset="2"/>
              <a:buNone/>
              <a:defRPr/>
            </a:pPr>
            <a:r>
              <a:rPr sz="800" b="1">
                <a:solidFill>
                  <a:schemeClr val="tx1">
                    <a:lumMod val="50000"/>
                  </a:schemeClr>
                </a:solidFill>
                <a:ea typeface="ＭＳ Ｐゴシック" charset="0"/>
                <a:cs typeface="ＭＳ Ｐゴシック" charset="0"/>
              </a:rPr>
              <a:t>References</a:t>
            </a:r>
            <a:endParaRPr sz="800">
              <a:solidFill>
                <a:schemeClr val="tx1">
                  <a:lumMod val="50000"/>
                </a:schemeClr>
              </a:solidFill>
              <a:ea typeface="ＭＳ Ｐゴシック" charset="0"/>
              <a:cs typeface="ＭＳ Ｐゴシック" charset="0"/>
            </a:endParaRPr>
          </a:p>
          <a:p>
            <a:pPr marL="228600" indent="-228600">
              <a:lnSpc>
                <a:spcPct val="100000"/>
              </a:lnSpc>
              <a:spcBef>
                <a:spcPts val="0"/>
              </a:spcBef>
              <a:spcAft>
                <a:spcPts val="0"/>
              </a:spcAft>
              <a:buFont typeface="+mj-lt"/>
              <a:buAutoNum type="arabicPeriod"/>
              <a:defRPr/>
            </a:pPr>
            <a:r>
              <a:rPr sz="800">
                <a:solidFill>
                  <a:schemeClr val="tx1">
                    <a:lumMod val="50000"/>
                  </a:schemeClr>
                </a:solidFill>
                <a:ea typeface="ＭＳ Ｐゴシック" charset="0"/>
                <a:cs typeface="ＭＳ Ｐゴシック" charset="0"/>
              </a:rPr>
              <a:t>Quest </a:t>
            </a:r>
            <a:r>
              <a:rPr sz="800" smtClean="0">
                <a:solidFill>
                  <a:schemeClr val="tx1">
                    <a:lumMod val="50000"/>
                  </a:schemeClr>
                </a:solidFill>
                <a:ea typeface="ＭＳ Ｐゴシック" charset="0"/>
                <a:cs typeface="ＭＳ Ｐゴシック" charset="0"/>
              </a:rPr>
              <a:t>Diagnostics. </a:t>
            </a:r>
            <a:r>
              <a:rPr sz="800">
                <a:solidFill>
                  <a:schemeClr val="tx1">
                    <a:lumMod val="50000"/>
                  </a:schemeClr>
                </a:solidFill>
                <a:ea typeface="ＭＳ Ｐゴシック" charset="0"/>
                <a:cs typeface="ＭＳ Ｐゴシック" charset="0"/>
              </a:rPr>
              <a:t>HCV Quantitative RT-PCR. http://www.questdiagnostics.com/testcenter/TestDetail.action?ntc=35645. Accessed </a:t>
            </a:r>
            <a:r>
              <a:rPr sz="800" smtClean="0">
                <a:solidFill>
                  <a:schemeClr val="tx1">
                    <a:lumMod val="50000"/>
                  </a:schemeClr>
                </a:solidFill>
                <a:ea typeface="ＭＳ Ｐゴシック" charset="0"/>
                <a:cs typeface="ＭＳ Ｐゴシック" charset="0"/>
              </a:rPr>
              <a:t>July 15, 2016. </a:t>
            </a:r>
            <a:endParaRPr sz="800">
              <a:solidFill>
                <a:schemeClr val="tx1">
                  <a:lumMod val="50000"/>
                </a:schemeClr>
              </a:solidFill>
              <a:ea typeface="ＭＳ Ｐゴシック" charset="0"/>
              <a:cs typeface="ＭＳ Ｐゴシック" charset="0"/>
            </a:endParaRPr>
          </a:p>
          <a:p>
            <a:pPr marL="228600" indent="-228600">
              <a:lnSpc>
                <a:spcPct val="100000"/>
              </a:lnSpc>
              <a:spcBef>
                <a:spcPts val="0"/>
              </a:spcBef>
              <a:spcAft>
                <a:spcPts val="0"/>
              </a:spcAft>
              <a:buFont typeface="+mj-lt"/>
              <a:buAutoNum type="arabicPeriod"/>
              <a:defRPr/>
            </a:pPr>
            <a:r>
              <a:rPr sz="800">
                <a:solidFill>
                  <a:schemeClr val="tx1">
                    <a:lumMod val="50000"/>
                  </a:schemeClr>
                </a:solidFill>
                <a:ea typeface="ＭＳ Ｐゴシック" charset="0"/>
                <a:cs typeface="ＭＳ Ｐゴシック" charset="0"/>
              </a:rPr>
              <a:t>Quest </a:t>
            </a:r>
            <a:r>
              <a:rPr sz="800" smtClean="0">
                <a:solidFill>
                  <a:schemeClr val="tx1">
                    <a:lumMod val="50000"/>
                  </a:schemeClr>
                </a:solidFill>
                <a:ea typeface="ＭＳ Ｐゴシック" charset="0"/>
                <a:cs typeface="ＭＳ Ｐゴシック" charset="0"/>
              </a:rPr>
              <a:t>Diagnostics. </a:t>
            </a:r>
            <a:r>
              <a:rPr sz="800">
                <a:solidFill>
                  <a:schemeClr val="tx1">
                    <a:lumMod val="50000"/>
                  </a:schemeClr>
                </a:solidFill>
                <a:ea typeface="ＭＳ Ｐゴシック" charset="0"/>
                <a:cs typeface="ＭＳ Ｐゴシック" charset="0"/>
              </a:rPr>
              <a:t>HCV RNA NS3 </a:t>
            </a:r>
            <a:r>
              <a:rPr sz="800" smtClean="0">
                <a:solidFill>
                  <a:schemeClr val="tx1">
                    <a:lumMod val="50000"/>
                  </a:schemeClr>
                </a:solidFill>
                <a:ea typeface="ＭＳ Ｐゴシック" charset="0"/>
                <a:cs typeface="ＭＳ Ｐゴシック" charset="0"/>
              </a:rPr>
              <a:t>Genotype. </a:t>
            </a:r>
            <a:r>
              <a:rPr sz="800">
                <a:solidFill>
                  <a:schemeClr val="tx1">
                    <a:lumMod val="50000"/>
                  </a:schemeClr>
                </a:solidFill>
                <a:ea typeface="ＭＳ Ｐゴシック" charset="0"/>
                <a:cs typeface="ＭＳ Ｐゴシック" charset="0"/>
              </a:rPr>
              <a:t>http://www.questdiagnostics.com/testcenter/TestDetail.action?ntc=90924. Accessed </a:t>
            </a:r>
            <a:r>
              <a:rPr sz="800" smtClean="0">
                <a:solidFill>
                  <a:schemeClr val="tx1">
                    <a:lumMod val="50000"/>
                  </a:schemeClr>
                </a:solidFill>
                <a:ea typeface="ＭＳ Ｐゴシック" charset="0"/>
                <a:cs typeface="ＭＳ Ｐゴシック" charset="0"/>
              </a:rPr>
              <a:t>July 15, 2016.</a:t>
            </a:r>
            <a:endParaRPr sz="800">
              <a:solidFill>
                <a:schemeClr val="tx1">
                  <a:lumMod val="50000"/>
                </a:schemeClr>
              </a:solidFill>
              <a:ea typeface="ＭＳ Ｐゴシック" charset="0"/>
              <a:cs typeface="ＭＳ Ｐゴシック" charset="0"/>
            </a:endParaRPr>
          </a:p>
          <a:p>
            <a:pPr marL="228600" indent="-228600">
              <a:lnSpc>
                <a:spcPct val="100000"/>
              </a:lnSpc>
              <a:spcBef>
                <a:spcPts val="0"/>
              </a:spcBef>
              <a:spcAft>
                <a:spcPts val="0"/>
              </a:spcAft>
              <a:buFont typeface="+mj-lt"/>
              <a:buAutoNum type="arabicPeriod"/>
              <a:defRPr/>
            </a:pPr>
            <a:r>
              <a:rPr sz="800">
                <a:solidFill>
                  <a:schemeClr val="tx1">
                    <a:lumMod val="50000"/>
                  </a:schemeClr>
                </a:solidFill>
                <a:ea typeface="ＭＳ Ｐゴシック" charset="0"/>
                <a:cs typeface="ＭＳ Ｐゴシック" charset="0"/>
              </a:rPr>
              <a:t>Quest </a:t>
            </a:r>
            <a:r>
              <a:rPr sz="800" smtClean="0">
                <a:solidFill>
                  <a:schemeClr val="tx1">
                    <a:lumMod val="50000"/>
                  </a:schemeClr>
                </a:solidFill>
                <a:ea typeface="ＭＳ Ｐゴシック" charset="0"/>
                <a:cs typeface="ＭＳ Ｐゴシック" charset="0"/>
              </a:rPr>
              <a:t>Diagnostics. </a:t>
            </a:r>
            <a:r>
              <a:rPr sz="800">
                <a:solidFill>
                  <a:schemeClr val="tx1">
                    <a:lumMod val="50000"/>
                  </a:schemeClr>
                </a:solidFill>
                <a:ea typeface="ＭＳ Ｐゴシック" charset="0"/>
                <a:cs typeface="ＭＳ Ｐゴシック" charset="0"/>
              </a:rPr>
              <a:t>HCV </a:t>
            </a:r>
            <a:r>
              <a:rPr sz="800" smtClean="0">
                <a:solidFill>
                  <a:schemeClr val="tx1">
                    <a:lumMod val="50000"/>
                  </a:schemeClr>
                </a:solidFill>
                <a:ea typeface="ＭＳ Ｐゴシック" charset="0"/>
                <a:cs typeface="ＭＳ Ｐゴシック" charset="0"/>
              </a:rPr>
              <a:t>Genotype, </a:t>
            </a:r>
            <a:r>
              <a:rPr sz="800">
                <a:solidFill>
                  <a:schemeClr val="tx1">
                    <a:lumMod val="50000"/>
                  </a:schemeClr>
                </a:solidFill>
                <a:ea typeface="ＭＳ Ｐゴシック" charset="0"/>
                <a:cs typeface="ＭＳ Ｐゴシック" charset="0"/>
              </a:rPr>
              <a:t>LiPA. http://www.questdiagnostics.com/testcenter/testguide.action?dc=TS_HCV_RNA_GenotypeLiPA. Accessed </a:t>
            </a:r>
            <a:r>
              <a:rPr sz="800" smtClean="0">
                <a:solidFill>
                  <a:schemeClr val="tx1">
                    <a:lumMod val="50000"/>
                  </a:schemeClr>
                </a:solidFill>
                <a:ea typeface="ＭＳ Ｐゴシック" charset="0"/>
                <a:cs typeface="ＭＳ Ｐゴシック" charset="0"/>
              </a:rPr>
              <a:t>July 15, 2016.</a:t>
            </a:r>
            <a:endParaRPr sz="800">
              <a:solidFill>
                <a:schemeClr val="tx1">
                  <a:lumMod val="50000"/>
                </a:schemeClr>
              </a:solidFill>
              <a:ea typeface="ＭＳ Ｐゴシック" charset="0"/>
              <a:cs typeface="ＭＳ Ｐゴシック" charset="0"/>
            </a:endParaRPr>
          </a:p>
          <a:p>
            <a:pPr marL="228600" indent="-228600">
              <a:lnSpc>
                <a:spcPct val="100000"/>
              </a:lnSpc>
              <a:spcBef>
                <a:spcPts val="0"/>
              </a:spcBef>
              <a:spcAft>
                <a:spcPts val="0"/>
              </a:spcAft>
              <a:buFont typeface="+mj-lt"/>
              <a:buAutoNum type="arabicPeriod"/>
              <a:defRPr/>
            </a:pPr>
            <a:r>
              <a:rPr sz="800">
                <a:solidFill>
                  <a:schemeClr val="tx1">
                    <a:lumMod val="50000"/>
                  </a:schemeClr>
                </a:solidFill>
                <a:ea typeface="ＭＳ Ｐゴシック" charset="0"/>
                <a:cs typeface="ＭＳ Ｐゴシック" charset="0"/>
              </a:rPr>
              <a:t>Quest </a:t>
            </a:r>
            <a:r>
              <a:rPr sz="800" smtClean="0">
                <a:solidFill>
                  <a:schemeClr val="tx1">
                    <a:lumMod val="50000"/>
                  </a:schemeClr>
                </a:solidFill>
                <a:ea typeface="ＭＳ Ｐゴシック" charset="0"/>
                <a:cs typeface="ＭＳ Ｐゴシック" charset="0"/>
              </a:rPr>
              <a:t>Diagnostics. </a:t>
            </a:r>
            <a:r>
              <a:rPr sz="800">
                <a:solidFill>
                  <a:schemeClr val="tx1">
                    <a:lumMod val="50000"/>
                  </a:schemeClr>
                </a:solidFill>
                <a:ea typeface="ＭＳ Ｐゴシック" charset="0"/>
                <a:cs typeface="ＭＳ Ｐゴシック" charset="0"/>
              </a:rPr>
              <a:t>AccuType IL28B. </a:t>
            </a:r>
            <a:r>
              <a:rPr sz="800" smtClean="0">
                <a:solidFill>
                  <a:schemeClr val="tx1">
                    <a:lumMod val="50000"/>
                  </a:schemeClr>
                </a:solidFill>
                <a:ea typeface="ＭＳ Ｐゴシック" charset="0"/>
                <a:cs typeface="ＭＳ Ｐゴシック" charset="0"/>
              </a:rPr>
              <a:t>http://www.questdiagnostics.com/testcenter/TestDetail.action?ntc=90251. </a:t>
            </a:r>
            <a:r>
              <a:rPr sz="800">
                <a:solidFill>
                  <a:schemeClr val="tx1">
                    <a:lumMod val="50000"/>
                  </a:schemeClr>
                </a:solidFill>
                <a:ea typeface="ＭＳ Ｐゴシック" charset="0"/>
                <a:cs typeface="ＭＳ Ｐゴシック" charset="0"/>
              </a:rPr>
              <a:t>Accessed February 21, 2015.</a:t>
            </a:r>
          </a:p>
          <a:p>
            <a:pPr marL="228600" indent="-228600">
              <a:lnSpc>
                <a:spcPct val="100000"/>
              </a:lnSpc>
              <a:spcBef>
                <a:spcPts val="0"/>
              </a:spcBef>
              <a:spcAft>
                <a:spcPts val="0"/>
              </a:spcAft>
              <a:buFont typeface="+mj-lt"/>
              <a:buAutoNum type="arabicPeriod"/>
              <a:defRPr/>
            </a:pPr>
            <a:r>
              <a:rPr sz="800">
                <a:solidFill>
                  <a:schemeClr val="tx1">
                    <a:lumMod val="50000"/>
                  </a:schemeClr>
                </a:solidFill>
                <a:ea typeface="ＭＳ Ｐゴシック" charset="0"/>
                <a:cs typeface="ＭＳ Ｐゴシック" charset="0"/>
              </a:rPr>
              <a:t>Quest </a:t>
            </a:r>
            <a:r>
              <a:rPr sz="800" smtClean="0">
                <a:solidFill>
                  <a:schemeClr val="tx1">
                    <a:lumMod val="50000"/>
                  </a:schemeClr>
                </a:solidFill>
                <a:ea typeface="ＭＳ Ｐゴシック" charset="0"/>
                <a:cs typeface="ＭＳ Ｐゴシック" charset="0"/>
              </a:rPr>
              <a:t>Diagnostics. </a:t>
            </a:r>
            <a:r>
              <a:rPr sz="800">
                <a:solidFill>
                  <a:schemeClr val="tx1">
                    <a:lumMod val="50000"/>
                  </a:schemeClr>
                </a:solidFill>
                <a:ea typeface="ＭＳ Ｐゴシック" charset="0"/>
                <a:cs typeface="ＭＳ Ｐゴシック" charset="0"/>
              </a:rPr>
              <a:t>AccuType Ribavirin (ITPA). http://www.questdiagnostics.com/testcenter/testguide.action?dc=TH_AccuType_Ribavirin. Accessed </a:t>
            </a:r>
            <a:r>
              <a:rPr sz="800" smtClean="0">
                <a:solidFill>
                  <a:schemeClr val="tx1">
                    <a:lumMod val="50000"/>
                  </a:schemeClr>
                </a:solidFill>
                <a:ea typeface="ＭＳ Ｐゴシック" charset="0"/>
                <a:cs typeface="ＭＳ Ｐゴシック" charset="0"/>
              </a:rPr>
              <a:t>July 15, 2016.</a:t>
            </a:r>
            <a:endParaRPr sz="800">
              <a:solidFill>
                <a:schemeClr val="tx1">
                  <a:lumMod val="50000"/>
                </a:schemeClr>
              </a:solidFill>
              <a:ea typeface="ＭＳ Ｐゴシック" charset="0"/>
              <a:cs typeface="ＭＳ Ｐゴシック" charset="0"/>
            </a:endParaRPr>
          </a:p>
          <a:p>
            <a:pPr marL="228600" indent="-228600">
              <a:lnSpc>
                <a:spcPct val="100000"/>
              </a:lnSpc>
              <a:spcBef>
                <a:spcPts val="0"/>
              </a:spcBef>
              <a:spcAft>
                <a:spcPts val="600"/>
              </a:spcAft>
              <a:buClr>
                <a:schemeClr val="accent5"/>
              </a:buClr>
              <a:buFont typeface="+mj-lt"/>
              <a:buAutoNum type="arabicPeriod"/>
              <a:defRPr/>
            </a:pPr>
            <a:r>
              <a:rPr altLang="en-US" sz="800">
                <a:solidFill>
                  <a:schemeClr val="tx1">
                    <a:lumMod val="50000"/>
                  </a:schemeClr>
                </a:solidFill>
              </a:rPr>
              <a:t>Quest </a:t>
            </a:r>
            <a:r>
              <a:rPr altLang="en-US" sz="800" smtClean="0">
                <a:solidFill>
                  <a:schemeClr val="tx1">
                    <a:lumMod val="50000"/>
                  </a:schemeClr>
                </a:solidFill>
              </a:rPr>
              <a:t>Diagnostics. </a:t>
            </a:r>
            <a:r>
              <a:rPr altLang="en-US" sz="800">
                <a:solidFill>
                  <a:schemeClr val="tx1">
                    <a:lumMod val="50000"/>
                  </a:schemeClr>
                </a:solidFill>
              </a:rPr>
              <a:t>Liver Fibrosis, FibroTest-ActiTest Panel. http://www.questdiagnostics.com/testcenter/TestDetail.action?ntc=92688. Accessed </a:t>
            </a:r>
            <a:r>
              <a:rPr altLang="en-US" sz="800" smtClean="0">
                <a:solidFill>
                  <a:schemeClr val="tx1">
                    <a:lumMod val="50000"/>
                  </a:schemeClr>
                </a:solidFill>
              </a:rPr>
              <a:t>July 15, 2016.</a:t>
            </a:r>
            <a:endParaRPr altLang="en-US" sz="800">
              <a:solidFill>
                <a:schemeClr val="tx1">
                  <a:lumMod val="50000"/>
                </a:schemeClr>
              </a:solidFill>
            </a:endParaRPr>
          </a:p>
        </p:txBody>
      </p:sp>
      <p:sp>
        <p:nvSpPr>
          <p:cNvPr id="73732" name="TextBox 2"/>
          <p:cNvSpPr txBox="1">
            <a:spLocks noChangeArrowheads="1"/>
          </p:cNvSpPr>
          <p:nvPr/>
        </p:nvSpPr>
        <p:spPr bwMode="auto">
          <a:xfrm>
            <a:off x="327025" y="946150"/>
            <a:ext cx="8683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HCV QRT-PCR:</a:t>
            </a:r>
          </a:p>
          <a:p>
            <a:pPr eaLnBrk="1" hangingPunct="1"/>
            <a:r>
              <a:rPr lang="en-US" altLang="en-US" sz="1000">
                <a:solidFill>
                  <a:srgbClr val="000000"/>
                </a:solidFill>
              </a:rPr>
              <a:t>p.1,A</a:t>
            </a:r>
          </a:p>
        </p:txBody>
      </p:sp>
      <p:cxnSp>
        <p:nvCxnSpPr>
          <p:cNvPr id="7" name="Straight Arrow Connector 6"/>
          <p:cNvCxnSpPr/>
          <p:nvPr/>
        </p:nvCxnSpPr>
        <p:spPr>
          <a:xfrm>
            <a:off x="1063625" y="1300163"/>
            <a:ext cx="454025" cy="52387"/>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3734" name="TextBox 4"/>
          <p:cNvSpPr txBox="1">
            <a:spLocks noChangeArrowheads="1"/>
          </p:cNvSpPr>
          <p:nvPr/>
        </p:nvSpPr>
        <p:spPr bwMode="auto">
          <a:xfrm>
            <a:off x="344488" y="1468438"/>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LiPA: p.1,A</a:t>
            </a:r>
          </a:p>
        </p:txBody>
      </p:sp>
      <p:cxnSp>
        <p:nvCxnSpPr>
          <p:cNvPr id="10" name="Straight Arrow Connector 9"/>
          <p:cNvCxnSpPr/>
          <p:nvPr/>
        </p:nvCxnSpPr>
        <p:spPr>
          <a:xfrm>
            <a:off x="1122363" y="1631950"/>
            <a:ext cx="454025" cy="50800"/>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3736" name="Rectangle 10"/>
          <p:cNvSpPr>
            <a:spLocks noChangeArrowheads="1"/>
          </p:cNvSpPr>
          <p:nvPr/>
        </p:nvSpPr>
        <p:spPr bwMode="auto">
          <a:xfrm>
            <a:off x="225425" y="1751013"/>
            <a:ext cx="120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HCV NS3 Genotype: p.1,A</a:t>
            </a:r>
          </a:p>
        </p:txBody>
      </p:sp>
      <p:sp>
        <p:nvSpPr>
          <p:cNvPr id="61450" name="TextBox 5"/>
          <p:cNvSpPr txBox="1">
            <a:spLocks noChangeArrowheads="1"/>
          </p:cNvSpPr>
          <p:nvPr/>
        </p:nvSpPr>
        <p:spPr bwMode="auto">
          <a:xfrm>
            <a:off x="228600" y="2116138"/>
            <a:ext cx="969963" cy="554037"/>
          </a:xfrm>
          <a:prstGeom prst="rect">
            <a:avLst/>
          </a:prstGeom>
          <a:noFill/>
          <a:ln>
            <a:noFill/>
          </a:ln>
          <a:extLst/>
        </p:spPr>
        <p:txBody>
          <a:bodyPr>
            <a:spAutoFit/>
          </a:bodyPr>
          <a:lstStyle>
            <a:lvl1pPr>
              <a:defRPr sz="1600">
                <a:solidFill>
                  <a:srgbClr val="000000"/>
                </a:solidFill>
                <a:latin typeface="Arial" panose="020B0604020202020204" pitchFamily="34" charset="0"/>
                <a:ea typeface="MS PGothic" panose="020B0600070205080204" pitchFamily="34" charset="-128"/>
              </a:defRPr>
            </a:lvl1pPr>
            <a:lvl2pPr marL="742950" indent="-285750">
              <a:defRPr sz="1600">
                <a:solidFill>
                  <a:srgbClr val="000000"/>
                </a:solidFill>
                <a:latin typeface="Arial" panose="020B0604020202020204" pitchFamily="34" charset="0"/>
                <a:ea typeface="MS PGothic" panose="020B0600070205080204" pitchFamily="34" charset="-128"/>
              </a:defRPr>
            </a:lvl2pPr>
            <a:lvl3pPr marL="1143000" indent="-228600">
              <a:defRPr sz="1600">
                <a:solidFill>
                  <a:srgbClr val="000000"/>
                </a:solidFill>
                <a:latin typeface="Arial" panose="020B0604020202020204" pitchFamily="34" charset="0"/>
                <a:ea typeface="MS PGothic" panose="020B0600070205080204" pitchFamily="34" charset="-128"/>
              </a:defRPr>
            </a:lvl3pPr>
            <a:lvl4pPr marL="1600200" indent="-228600">
              <a:defRPr sz="1600">
                <a:solidFill>
                  <a:srgbClr val="000000"/>
                </a:solidFill>
                <a:latin typeface="Arial" panose="020B0604020202020204" pitchFamily="34" charset="0"/>
                <a:ea typeface="MS PGothic" panose="020B0600070205080204" pitchFamily="34" charset="-128"/>
              </a:defRPr>
            </a:lvl4pPr>
            <a:lvl5pPr marL="2057400" indent="-228600">
              <a:defRPr sz="16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9pPr>
          </a:lstStyle>
          <a:p>
            <a:pPr>
              <a:defRPr/>
            </a:pPr>
            <a:r>
              <a:rPr lang="en-US" altLang="en-US" sz="1000" dirty="0">
                <a:solidFill>
                  <a:schemeClr val="tx1">
                    <a:lumMod val="50000"/>
                  </a:schemeClr>
                </a:solidFill>
                <a:cs typeface="Arial" charset="0"/>
              </a:rPr>
              <a:t>QD AccuType IL28B: p.1,A</a:t>
            </a:r>
          </a:p>
        </p:txBody>
      </p:sp>
      <p:sp>
        <p:nvSpPr>
          <p:cNvPr id="73738" name="TextBox 5"/>
          <p:cNvSpPr txBox="1">
            <a:spLocks noChangeArrowheads="1"/>
          </p:cNvSpPr>
          <p:nvPr/>
        </p:nvSpPr>
        <p:spPr bwMode="auto">
          <a:xfrm>
            <a:off x="420688" y="2582863"/>
            <a:ext cx="795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QD ITPA, p.1,A</a:t>
            </a:r>
          </a:p>
        </p:txBody>
      </p:sp>
      <p:cxnSp>
        <p:nvCxnSpPr>
          <p:cNvPr id="17" name="Straight Arrow Connector 16"/>
          <p:cNvCxnSpPr/>
          <p:nvPr/>
        </p:nvCxnSpPr>
        <p:spPr>
          <a:xfrm>
            <a:off x="1147763" y="1955800"/>
            <a:ext cx="454025" cy="52388"/>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122363" y="2265363"/>
            <a:ext cx="454025" cy="52387"/>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096963" y="2679700"/>
            <a:ext cx="522287" cy="11113"/>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3742" name="TextBox 19"/>
          <p:cNvSpPr txBox="1">
            <a:spLocks noChangeArrowheads="1"/>
          </p:cNvSpPr>
          <p:nvPr/>
        </p:nvSpPr>
        <p:spPr bwMode="auto">
          <a:xfrm>
            <a:off x="0" y="3768725"/>
            <a:ext cx="868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800">
                <a:solidFill>
                  <a:srgbClr val="000000"/>
                </a:solidFill>
              </a:rPr>
              <a:t>QD HCV QRT-PCR:</a:t>
            </a:r>
          </a:p>
          <a:p>
            <a:pPr eaLnBrk="1" hangingPunct="1"/>
            <a:r>
              <a:rPr lang="en-US" altLang="en-US" sz="800">
                <a:solidFill>
                  <a:srgbClr val="000000"/>
                </a:solidFill>
              </a:rPr>
              <a:t>p.1,A</a:t>
            </a:r>
          </a:p>
        </p:txBody>
      </p:sp>
      <p:sp>
        <p:nvSpPr>
          <p:cNvPr id="73743" name="TextBox 4"/>
          <p:cNvSpPr txBox="1">
            <a:spLocks noChangeArrowheads="1"/>
          </p:cNvSpPr>
          <p:nvPr/>
        </p:nvSpPr>
        <p:spPr bwMode="auto">
          <a:xfrm>
            <a:off x="0" y="4570413"/>
            <a:ext cx="969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800">
                <a:solidFill>
                  <a:srgbClr val="000000"/>
                </a:solidFill>
              </a:rPr>
              <a:t>QD LiPA: p.1,A</a:t>
            </a:r>
          </a:p>
        </p:txBody>
      </p:sp>
      <p:sp>
        <p:nvSpPr>
          <p:cNvPr id="73744" name="Rectangle 21"/>
          <p:cNvSpPr>
            <a:spLocks noChangeArrowheads="1"/>
          </p:cNvSpPr>
          <p:nvPr/>
        </p:nvSpPr>
        <p:spPr bwMode="auto">
          <a:xfrm>
            <a:off x="-25400" y="4203700"/>
            <a:ext cx="973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800">
                <a:solidFill>
                  <a:srgbClr val="000000"/>
                </a:solidFill>
              </a:rPr>
              <a:t>QD HCV NS3 Genotype: p.1,A</a:t>
            </a:r>
          </a:p>
        </p:txBody>
      </p:sp>
      <p:sp>
        <p:nvSpPr>
          <p:cNvPr id="61458" name="TextBox 5"/>
          <p:cNvSpPr txBox="1">
            <a:spLocks noChangeArrowheads="1"/>
          </p:cNvSpPr>
          <p:nvPr/>
        </p:nvSpPr>
        <p:spPr bwMode="auto">
          <a:xfrm>
            <a:off x="0" y="4859338"/>
            <a:ext cx="889000" cy="338137"/>
          </a:xfrm>
          <a:prstGeom prst="rect">
            <a:avLst/>
          </a:prstGeom>
          <a:noFill/>
          <a:ln>
            <a:noFill/>
          </a:ln>
          <a:extLst/>
        </p:spPr>
        <p:txBody>
          <a:bodyPr>
            <a:spAutoFit/>
          </a:bodyPr>
          <a:lstStyle>
            <a:lvl1pPr>
              <a:defRPr sz="1600">
                <a:solidFill>
                  <a:srgbClr val="000000"/>
                </a:solidFill>
                <a:latin typeface="Arial" panose="020B0604020202020204" pitchFamily="34" charset="0"/>
                <a:ea typeface="MS PGothic" panose="020B0600070205080204" pitchFamily="34" charset="-128"/>
              </a:defRPr>
            </a:lvl1pPr>
            <a:lvl2pPr marL="742950" indent="-285750">
              <a:defRPr sz="1600">
                <a:solidFill>
                  <a:srgbClr val="000000"/>
                </a:solidFill>
                <a:latin typeface="Arial" panose="020B0604020202020204" pitchFamily="34" charset="0"/>
                <a:ea typeface="MS PGothic" panose="020B0600070205080204" pitchFamily="34" charset="-128"/>
              </a:defRPr>
            </a:lvl2pPr>
            <a:lvl3pPr marL="1143000" indent="-228600">
              <a:defRPr sz="1600">
                <a:solidFill>
                  <a:srgbClr val="000000"/>
                </a:solidFill>
                <a:latin typeface="Arial" panose="020B0604020202020204" pitchFamily="34" charset="0"/>
                <a:ea typeface="MS PGothic" panose="020B0600070205080204" pitchFamily="34" charset="-128"/>
              </a:defRPr>
            </a:lvl3pPr>
            <a:lvl4pPr marL="1600200" indent="-228600">
              <a:defRPr sz="1600">
                <a:solidFill>
                  <a:srgbClr val="000000"/>
                </a:solidFill>
                <a:latin typeface="Arial" panose="020B0604020202020204" pitchFamily="34" charset="0"/>
                <a:ea typeface="MS PGothic" panose="020B0600070205080204" pitchFamily="34" charset="-128"/>
              </a:defRPr>
            </a:lvl4pPr>
            <a:lvl5pPr marL="2057400" indent="-228600">
              <a:defRPr sz="16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9pPr>
          </a:lstStyle>
          <a:p>
            <a:pPr>
              <a:defRPr/>
            </a:pPr>
            <a:r>
              <a:rPr lang="en-US" altLang="en-US" sz="800" dirty="0">
                <a:solidFill>
                  <a:schemeClr val="tx1">
                    <a:lumMod val="50000"/>
                  </a:schemeClr>
                </a:solidFill>
                <a:cs typeface="Arial" charset="0"/>
              </a:rPr>
              <a:t>QD AccuType IL28B: p.1,A</a:t>
            </a:r>
          </a:p>
        </p:txBody>
      </p:sp>
      <p:sp>
        <p:nvSpPr>
          <p:cNvPr id="73746" name="TextBox 5"/>
          <p:cNvSpPr txBox="1">
            <a:spLocks noChangeArrowheads="1"/>
          </p:cNvSpPr>
          <p:nvPr/>
        </p:nvSpPr>
        <p:spPr bwMode="auto">
          <a:xfrm>
            <a:off x="66675" y="5243513"/>
            <a:ext cx="855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800">
                <a:solidFill>
                  <a:srgbClr val="000000"/>
                </a:solidFill>
              </a:rPr>
              <a:t>QD ITPA, p.1,A</a:t>
            </a:r>
          </a:p>
        </p:txBody>
      </p:sp>
      <p:sp>
        <p:nvSpPr>
          <p:cNvPr id="73747" name="TextBox 1"/>
          <p:cNvSpPr txBox="1">
            <a:spLocks noChangeArrowheads="1"/>
          </p:cNvSpPr>
          <p:nvPr/>
        </p:nvSpPr>
        <p:spPr bwMode="auto">
          <a:xfrm>
            <a:off x="46038" y="6140450"/>
            <a:ext cx="9445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131E"/>
                </a:solidFill>
              </a:rPr>
              <a:t>QD Fibrotest:</a:t>
            </a:r>
          </a:p>
          <a:p>
            <a:pPr eaLnBrk="1" hangingPunct="1"/>
            <a:r>
              <a:rPr lang="en-US" altLang="en-US" sz="1000">
                <a:solidFill>
                  <a:srgbClr val="00131E"/>
                </a:solidFill>
              </a:rPr>
              <a:t> p.1,A; p.2,A</a:t>
            </a:r>
          </a:p>
          <a:p>
            <a:pPr eaLnBrk="1" hangingPunct="1"/>
            <a:endParaRPr lang="en-US" altLang="en-US" sz="1000">
              <a:solidFill>
                <a:srgbClr val="00131E"/>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00000"/>
              </a:lnSpc>
              <a:spcBef>
                <a:spcPts val="600"/>
              </a:spcBef>
              <a:buFontTx/>
              <a:buChar char="•"/>
              <a:defRPr/>
            </a:pPr>
            <a:r>
              <a:rPr altLang="en-US"/>
              <a:t>As we have discussed, a number of new treatment options have become available for </a:t>
            </a:r>
            <a:r>
              <a:rPr altLang="en-US" smtClean="0"/>
              <a:t>the management </a:t>
            </a:r>
            <a:r>
              <a:rPr altLang="en-US"/>
              <a:t>of HCV in the recent past. Quest Diagnostics has kept abreast of these latest developments and is able to offer a number of prognostic tests to </a:t>
            </a:r>
            <a:r>
              <a:rPr altLang="en-US" smtClean="0"/>
              <a:t>use in patients treated with </a:t>
            </a:r>
            <a:r>
              <a:rPr altLang="en-US"/>
              <a:t>these new </a:t>
            </a:r>
            <a:r>
              <a:rPr altLang="en-US" smtClean="0"/>
              <a:t>agents</a:t>
            </a:r>
          </a:p>
          <a:p>
            <a:pPr marL="171450" indent="-171450">
              <a:lnSpc>
                <a:spcPct val="100000"/>
              </a:lnSpc>
              <a:spcBef>
                <a:spcPts val="600"/>
              </a:spcBef>
              <a:buClr>
                <a:schemeClr val="accent5"/>
              </a:buClr>
              <a:buFontTx/>
              <a:buChar char="•"/>
              <a:defRPr/>
            </a:pPr>
            <a:r>
              <a:rPr altLang="en-US" smtClean="0">
                <a:solidFill>
                  <a:schemeClr val="tx1">
                    <a:lumMod val="50000"/>
                  </a:schemeClr>
                </a:solidFill>
              </a:rPr>
              <a:t>The Hepatitis C Viral RNA, Genotype 3 NS5A Drug Resistance test can be used to detect NS5A gene mutations for GT 3 associated with resistance to NS5A inhibitors</a:t>
            </a:r>
          </a:p>
          <a:p>
            <a:pPr marL="171450" indent="-171450">
              <a:lnSpc>
                <a:spcPct val="100000"/>
              </a:lnSpc>
              <a:spcBef>
                <a:spcPts val="600"/>
              </a:spcBef>
              <a:buClr>
                <a:schemeClr val="accent5"/>
              </a:buClr>
              <a:buFontTx/>
              <a:buChar char="•"/>
              <a:defRPr/>
            </a:pPr>
            <a:r>
              <a:rPr altLang="en-US" smtClean="0">
                <a:solidFill>
                  <a:schemeClr val="tx1">
                    <a:lumMod val="50000"/>
                  </a:schemeClr>
                </a:solidFill>
              </a:rPr>
              <a:t>The Hepatitis C Viral RNA, Genotype 1 NS3 Drug Resistance test can be used to detect simeprevir resistance-associated NS3 mutations in NS3 PI treatment-experienced patients</a:t>
            </a:r>
            <a:endParaRPr altLang="en-US" baseline="30000" smtClean="0">
              <a:solidFill>
                <a:schemeClr val="tx1">
                  <a:lumMod val="50000"/>
                </a:schemeClr>
              </a:solidFill>
            </a:endParaRPr>
          </a:p>
          <a:p>
            <a:pPr marL="171450" indent="-171450">
              <a:lnSpc>
                <a:spcPct val="100000"/>
              </a:lnSpc>
              <a:spcBef>
                <a:spcPts val="600"/>
              </a:spcBef>
              <a:buClr>
                <a:schemeClr val="accent5"/>
              </a:buClr>
              <a:buFontTx/>
              <a:buChar char="•"/>
              <a:defRPr/>
            </a:pPr>
            <a:r>
              <a:rPr altLang="en-US" smtClean="0"/>
              <a:t>The </a:t>
            </a:r>
            <a:r>
              <a:rPr altLang="en-US"/>
              <a:t>Hepatitis C Viral RNA, </a:t>
            </a:r>
            <a:r>
              <a:rPr altLang="en-US" smtClean="0"/>
              <a:t>Genotype 1 NS5B </a:t>
            </a:r>
            <a:r>
              <a:rPr altLang="en-US" smtClean="0">
                <a:solidFill>
                  <a:schemeClr val="tx1">
                    <a:lumMod val="50000"/>
                  </a:schemeClr>
                </a:solidFill>
              </a:rPr>
              <a:t>Drug Resistance</a:t>
            </a:r>
            <a:r>
              <a:rPr altLang="en-US" smtClean="0"/>
              <a:t> is </a:t>
            </a:r>
            <a:r>
              <a:rPr altLang="en-US"/>
              <a:t>a PCR and DNA sequencing test that </a:t>
            </a:r>
            <a:r>
              <a:rPr altLang="en-US" smtClean="0"/>
              <a:t>can detect </a:t>
            </a:r>
            <a:r>
              <a:rPr altLang="en-US"/>
              <a:t>mutations and polymorphisms that may be associated with resistance to sofosbuvir and other NS5B </a:t>
            </a:r>
            <a:r>
              <a:rPr altLang="en-US" smtClean="0"/>
              <a:t>inhibitors</a:t>
            </a:r>
          </a:p>
          <a:p>
            <a:pPr marL="171450" indent="-171450">
              <a:lnSpc>
                <a:spcPct val="100000"/>
              </a:lnSpc>
              <a:spcBef>
                <a:spcPts val="600"/>
              </a:spcBef>
              <a:buFontTx/>
              <a:buChar char="•"/>
              <a:defRPr/>
            </a:pPr>
            <a:r>
              <a:rPr altLang="en-US" smtClean="0"/>
              <a:t>The </a:t>
            </a:r>
            <a:r>
              <a:rPr altLang="en-US"/>
              <a:t>Hepatitis C Viral RNA, </a:t>
            </a:r>
            <a:r>
              <a:rPr altLang="en-US" smtClean="0"/>
              <a:t>Genotype 1 NS5A </a:t>
            </a:r>
            <a:r>
              <a:rPr altLang="en-US" smtClean="0">
                <a:solidFill>
                  <a:schemeClr val="tx1">
                    <a:lumMod val="50000"/>
                  </a:schemeClr>
                </a:solidFill>
              </a:rPr>
              <a:t>Drug Resistance</a:t>
            </a:r>
            <a:r>
              <a:rPr altLang="en-US" smtClean="0"/>
              <a:t> </a:t>
            </a:r>
            <a:r>
              <a:rPr altLang="en-US"/>
              <a:t>is a PCR and DNA sequencing test that </a:t>
            </a:r>
            <a:r>
              <a:rPr altLang="en-US" smtClean="0"/>
              <a:t>can detect </a:t>
            </a:r>
            <a:r>
              <a:rPr altLang="en-US"/>
              <a:t>mutations and polymorphisms that may be associated with resistance to ledipasvir and other NS5A inhibitors</a:t>
            </a:r>
          </a:p>
          <a:p>
            <a:pPr marL="171450" indent="-171450">
              <a:lnSpc>
                <a:spcPct val="100000"/>
              </a:lnSpc>
              <a:spcBef>
                <a:spcPts val="600"/>
              </a:spcBef>
              <a:buFontTx/>
              <a:buChar char="•"/>
              <a:defRPr/>
            </a:pPr>
            <a:r>
              <a:rPr altLang="en-US"/>
              <a:t>It should be noted that since NS5B and NS5A inhibitors have only been in routine use for a relatively short period of time, resistance to these agents may be affected by as yet uncharacterized mutations</a:t>
            </a:r>
          </a:p>
          <a:p>
            <a:pPr marL="171450" indent="-171450">
              <a:lnSpc>
                <a:spcPct val="100000"/>
              </a:lnSpc>
              <a:spcBef>
                <a:spcPts val="600"/>
              </a:spcBef>
              <a:buFontTx/>
              <a:buChar char="•"/>
              <a:defRPr/>
            </a:pPr>
            <a:endParaRPr altLang="en-US"/>
          </a:p>
        </p:txBody>
      </p:sp>
      <p:sp>
        <p:nvSpPr>
          <p:cNvPr id="74756" name="TextBox 5"/>
          <p:cNvSpPr txBox="1">
            <a:spLocks noChangeArrowheads="1"/>
          </p:cNvSpPr>
          <p:nvPr/>
        </p:nvSpPr>
        <p:spPr bwMode="auto">
          <a:xfrm>
            <a:off x="304800" y="1212850"/>
            <a:ext cx="1092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NS5B Test Summary:</a:t>
            </a:r>
          </a:p>
          <a:p>
            <a:pPr eaLnBrk="1" hangingPunct="1"/>
            <a:r>
              <a:rPr lang="en-US" altLang="en-US" sz="1000">
                <a:solidFill>
                  <a:srgbClr val="000000"/>
                </a:solidFill>
              </a:rPr>
              <a:t>p.1,A-C; p.2,A</a:t>
            </a:r>
          </a:p>
          <a:p>
            <a:pPr eaLnBrk="1" hangingPunct="1"/>
            <a:endParaRPr lang="en-US" altLang="en-US" sz="1000">
              <a:solidFill>
                <a:srgbClr val="000000"/>
              </a:solidFill>
            </a:endParaRPr>
          </a:p>
          <a:p>
            <a:pPr eaLnBrk="1" hangingPunct="1"/>
            <a:r>
              <a:rPr lang="en-US" altLang="en-US" sz="1000">
                <a:solidFill>
                  <a:srgbClr val="000000"/>
                </a:solidFill>
              </a:rPr>
              <a:t>NS5A Test Summary</a:t>
            </a:r>
          </a:p>
          <a:p>
            <a:pPr eaLnBrk="1" hangingPunct="1"/>
            <a:r>
              <a:rPr lang="en-US" altLang="en-US" sz="1000">
                <a:solidFill>
                  <a:srgbClr val="000000"/>
                </a:solidFill>
              </a:rPr>
              <a:t>NS5A Test Summary: p.1,A-D; p.2,A</a:t>
            </a:r>
          </a:p>
        </p:txBody>
      </p:sp>
      <p:sp>
        <p:nvSpPr>
          <p:cNvPr id="74757" name="TextBox 5"/>
          <p:cNvSpPr txBox="1">
            <a:spLocks noChangeArrowheads="1"/>
          </p:cNvSpPr>
          <p:nvPr/>
        </p:nvSpPr>
        <p:spPr bwMode="auto">
          <a:xfrm>
            <a:off x="0" y="4179888"/>
            <a:ext cx="1092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NS5B Test Summary:</a:t>
            </a:r>
          </a:p>
          <a:p>
            <a:pPr eaLnBrk="1" hangingPunct="1"/>
            <a:r>
              <a:rPr lang="en-US" altLang="en-US" sz="1000">
                <a:solidFill>
                  <a:srgbClr val="000000"/>
                </a:solidFill>
              </a:rPr>
              <a:t>p.1,A-C</a:t>
            </a:r>
          </a:p>
          <a:p>
            <a:pPr eaLnBrk="1" hangingPunct="1"/>
            <a:endParaRPr lang="en-US" altLang="en-US" sz="1000">
              <a:solidFill>
                <a:srgbClr val="000000"/>
              </a:solidFill>
            </a:endParaRPr>
          </a:p>
          <a:p>
            <a:pPr eaLnBrk="1" hangingPunct="1"/>
            <a:r>
              <a:rPr lang="en-US" altLang="en-US" sz="1000">
                <a:solidFill>
                  <a:srgbClr val="000000"/>
                </a:solidFill>
              </a:rPr>
              <a:t>NS5A Test Summary</a:t>
            </a:r>
          </a:p>
          <a:p>
            <a:pPr eaLnBrk="1" hangingPunct="1"/>
            <a:r>
              <a:rPr lang="en-US" altLang="en-US" sz="1000">
                <a:solidFill>
                  <a:srgbClr val="000000"/>
                </a:solidFill>
              </a:rPr>
              <a:t>NS5A Test Summary: p.1,A-D</a:t>
            </a:r>
          </a:p>
        </p:txBody>
      </p:sp>
      <p:sp>
        <p:nvSpPr>
          <p:cNvPr id="74758" name="TextBox 6"/>
          <p:cNvSpPr txBox="1">
            <a:spLocks noChangeArrowheads="1"/>
          </p:cNvSpPr>
          <p:nvPr/>
        </p:nvSpPr>
        <p:spPr bwMode="auto">
          <a:xfrm>
            <a:off x="0" y="5895975"/>
            <a:ext cx="109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a:solidFill>
                  <a:srgbClr val="000000"/>
                </a:solidFill>
              </a:rPr>
              <a:t>NS5B Test Summary: p.2,A</a:t>
            </a:r>
          </a:p>
          <a:p>
            <a:pPr eaLnBrk="1" hangingPunct="1"/>
            <a:r>
              <a:rPr lang="en-US" altLang="en-US" sz="1000">
                <a:solidFill>
                  <a:srgbClr val="000000"/>
                </a:solidFill>
              </a:rPr>
              <a:t>NS5A Test Summary</a:t>
            </a:r>
          </a:p>
          <a:p>
            <a:pPr eaLnBrk="1" hangingPunct="1"/>
            <a:r>
              <a:rPr lang="en-US" altLang="en-US" sz="1000">
                <a:solidFill>
                  <a:srgbClr val="000000"/>
                </a:solidFill>
              </a:rPr>
              <a:t>NS5A Test Summary: p.2,A</a:t>
            </a:r>
          </a:p>
        </p:txBody>
      </p:sp>
      <p:cxnSp>
        <p:nvCxnSpPr>
          <p:cNvPr id="8" name="Straight Arrow Connector 7"/>
          <p:cNvCxnSpPr/>
          <p:nvPr/>
        </p:nvCxnSpPr>
        <p:spPr>
          <a:xfrm flipV="1">
            <a:off x="714375" y="5729288"/>
            <a:ext cx="123825" cy="206375"/>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p:txBody>
          <a:bodyPr>
            <a:normAutofit fontScale="62500" lnSpcReduction="20000"/>
          </a:bodyPr>
          <a:lstStyle/>
          <a:p>
            <a:pPr>
              <a:lnSpc>
                <a:spcPct val="120000"/>
              </a:lnSpc>
              <a:spcBef>
                <a:spcPts val="0"/>
              </a:spcBef>
              <a:spcAft>
                <a:spcPts val="600"/>
              </a:spcAft>
              <a:buClr>
                <a:schemeClr val="accent5"/>
              </a:buClr>
              <a:defRPr/>
            </a:pPr>
            <a:r>
              <a:rPr altLang="en-US" sz="1600">
                <a:solidFill>
                  <a:schemeClr val="tx1">
                    <a:lumMod val="50000"/>
                  </a:schemeClr>
                </a:solidFill>
              </a:rPr>
              <a:t>Diagnostic and prognostic tests are critical to the screening and diagnosis of HCV, treatment planning, and monitoring and management of treatment</a:t>
            </a:r>
          </a:p>
          <a:p>
            <a:pPr>
              <a:lnSpc>
                <a:spcPct val="120000"/>
              </a:lnSpc>
              <a:spcBef>
                <a:spcPts val="0"/>
              </a:spcBef>
              <a:spcAft>
                <a:spcPts val="600"/>
              </a:spcAft>
              <a:buClr>
                <a:schemeClr val="accent5"/>
              </a:buClr>
              <a:defRPr/>
            </a:pPr>
            <a:r>
              <a:rPr altLang="en-US" sz="1600">
                <a:solidFill>
                  <a:schemeClr val="tx1">
                    <a:lumMod val="50000"/>
                  </a:schemeClr>
                </a:solidFill>
              </a:rPr>
              <a:t>Quest Diagnostics offers a complete suite of diagnostic and prognostic tools that aid in the management of HCV from screening and diagnosis to treatment and cure. Quest Diagnostics is committed to serving the HCV community and ensuring that this offering remains current and relevant to the latest challenges in the management of HCV</a:t>
            </a:r>
          </a:p>
          <a:p>
            <a:pPr>
              <a:lnSpc>
                <a:spcPct val="120000"/>
              </a:lnSpc>
              <a:spcBef>
                <a:spcPts val="0"/>
              </a:spcBef>
              <a:spcAft>
                <a:spcPts val="600"/>
              </a:spcAft>
              <a:buClr>
                <a:schemeClr val="accent5"/>
              </a:buClr>
              <a:defRPr/>
            </a:pPr>
            <a:r>
              <a:rPr altLang="en-US" sz="1600">
                <a:solidFill>
                  <a:schemeClr val="tx1">
                    <a:lumMod val="50000"/>
                  </a:schemeClr>
                </a:solidFill>
              </a:rPr>
              <a:t>HCV infection, although asymptomatic for much of its course, has significant potential sequelae, including liver cirrhosis and hepatocellular carcinoma</a:t>
            </a:r>
            <a:r>
              <a:rPr altLang="en-US" sz="1600" baseline="30000">
                <a:solidFill>
                  <a:schemeClr val="tx1">
                    <a:lumMod val="50000"/>
                  </a:schemeClr>
                </a:solidFill>
              </a:rPr>
              <a:t>1</a:t>
            </a:r>
          </a:p>
          <a:p>
            <a:pPr>
              <a:lnSpc>
                <a:spcPct val="120000"/>
              </a:lnSpc>
              <a:spcBef>
                <a:spcPts val="0"/>
              </a:spcBef>
              <a:spcAft>
                <a:spcPts val="600"/>
              </a:spcAft>
              <a:buClr>
                <a:schemeClr val="accent5"/>
              </a:buClr>
              <a:defRPr/>
            </a:pPr>
            <a:r>
              <a:rPr altLang="en-US" sz="1600">
                <a:solidFill>
                  <a:schemeClr val="tx1">
                    <a:lumMod val="50000"/>
                  </a:schemeClr>
                </a:solidFill>
              </a:rPr>
              <a:t>The disease is prevalent in certain populations, including injection drug users, HIV co-infected persons, and people born between 1945 and 1965</a:t>
            </a:r>
            <a:r>
              <a:rPr altLang="en-US" sz="1600" baseline="30000">
                <a:solidFill>
                  <a:schemeClr val="tx1">
                    <a:lumMod val="50000"/>
                  </a:schemeClr>
                </a:solidFill>
              </a:rPr>
              <a:t>2-4</a:t>
            </a:r>
          </a:p>
          <a:p>
            <a:pPr>
              <a:lnSpc>
                <a:spcPct val="120000"/>
              </a:lnSpc>
              <a:spcBef>
                <a:spcPts val="0"/>
              </a:spcBef>
              <a:spcAft>
                <a:spcPts val="600"/>
              </a:spcAft>
              <a:buClr>
                <a:schemeClr val="accent5"/>
              </a:buClr>
              <a:defRPr/>
            </a:pPr>
            <a:r>
              <a:rPr altLang="en-US" sz="1600">
                <a:solidFill>
                  <a:schemeClr val="tx1">
                    <a:lumMod val="50000"/>
                  </a:schemeClr>
                </a:solidFill>
              </a:rPr>
              <a:t>In the last few years there have been a number of advances in the treatment of HCV, including the development of direct-acting agents that have significantly improved the chance of SVR and cure, compared with just a few years ago</a:t>
            </a:r>
            <a:r>
              <a:rPr altLang="en-US" sz="1600" baseline="30000">
                <a:solidFill>
                  <a:schemeClr val="tx1">
                    <a:lumMod val="50000"/>
                  </a:schemeClr>
                </a:solidFill>
              </a:rPr>
              <a:t>1</a:t>
            </a:r>
          </a:p>
          <a:p>
            <a:pPr>
              <a:lnSpc>
                <a:spcPct val="120000"/>
              </a:lnSpc>
              <a:spcBef>
                <a:spcPts val="0"/>
              </a:spcBef>
              <a:spcAft>
                <a:spcPts val="600"/>
              </a:spcAft>
              <a:buClr>
                <a:schemeClr val="accent5"/>
              </a:buClr>
              <a:defRPr/>
            </a:pPr>
            <a:endParaRPr altLang="en-US">
              <a:solidFill>
                <a:schemeClr val="tx1">
                  <a:lumMod val="50000"/>
                </a:schemeClr>
              </a:solidFill>
            </a:endParaRPr>
          </a:p>
          <a:p>
            <a:pPr marL="0" indent="0">
              <a:lnSpc>
                <a:spcPct val="120000"/>
              </a:lnSpc>
              <a:spcBef>
                <a:spcPts val="0"/>
              </a:spcBef>
              <a:spcAft>
                <a:spcPts val="0"/>
              </a:spcAft>
              <a:buClr>
                <a:schemeClr val="accent5"/>
              </a:buClr>
              <a:buFont typeface="Wingdings 2" pitchFamily="18" charset="2"/>
              <a:buNone/>
              <a:defRPr/>
            </a:pPr>
            <a:r>
              <a:rPr altLang="en-US" sz="1600" b="1">
                <a:solidFill>
                  <a:schemeClr val="tx1">
                    <a:lumMod val="50000"/>
                  </a:schemeClr>
                </a:solidFill>
              </a:rPr>
              <a:t>References</a:t>
            </a:r>
          </a:p>
          <a:p>
            <a:pPr marL="228600" indent="-228600">
              <a:lnSpc>
                <a:spcPct val="120000"/>
              </a:lnSpc>
              <a:spcBef>
                <a:spcPts val="0"/>
              </a:spcBef>
              <a:spcAft>
                <a:spcPts val="0"/>
              </a:spcAft>
              <a:buClr>
                <a:schemeClr val="accent5"/>
              </a:buClr>
              <a:buFont typeface="+mj-lt"/>
              <a:buAutoNum type="arabicPeriod"/>
              <a:defRPr/>
            </a:pPr>
            <a:r>
              <a:rPr altLang="en-US" sz="1600">
                <a:solidFill>
                  <a:schemeClr val="tx1">
                    <a:lumMod val="50000"/>
                  </a:schemeClr>
                </a:solidFill>
              </a:rPr>
              <a:t>AASLD/IDSA Recommendations for Testing, Managing and Treating Hepatitis C. www.hcvguidelines.org. Accessed February 2, 2015. </a:t>
            </a:r>
          </a:p>
          <a:p>
            <a:pPr marL="228600" indent="-228600">
              <a:lnSpc>
                <a:spcPct val="120000"/>
              </a:lnSpc>
              <a:spcBef>
                <a:spcPts val="0"/>
              </a:spcBef>
              <a:spcAft>
                <a:spcPts val="0"/>
              </a:spcAft>
              <a:buClr>
                <a:schemeClr val="accent5"/>
              </a:buClr>
              <a:buFont typeface="+mj-lt"/>
              <a:buAutoNum type="arabicPeriod"/>
              <a:defRPr/>
            </a:pPr>
            <a:r>
              <a:rPr altLang="en-US" sz="1600">
                <a:solidFill>
                  <a:schemeClr val="tx1">
                    <a:lumMod val="50000"/>
                  </a:schemeClr>
                </a:solidFill>
              </a:rPr>
              <a:t>US Preventive Services Task Force. Screening for Hepatitis C Virus Infection in Adults: Final Recommendation Statement. AHRQ Publication No. 12-05174-EF-2. http://www.uspreventiveservicestaskforce.org/Page/Document/RecommendationStatementFinal/hepatitis-c-screening. Accessed February 9, 2015.</a:t>
            </a:r>
          </a:p>
          <a:p>
            <a:pPr marL="228600" indent="-228600">
              <a:lnSpc>
                <a:spcPct val="120000"/>
              </a:lnSpc>
              <a:spcBef>
                <a:spcPts val="0"/>
              </a:spcBef>
              <a:spcAft>
                <a:spcPts val="0"/>
              </a:spcAft>
              <a:buClr>
                <a:schemeClr val="accent5"/>
              </a:buClr>
              <a:buFont typeface="+mj-lt"/>
              <a:buAutoNum type="arabicPeriod"/>
              <a:defRPr/>
            </a:pPr>
            <a:r>
              <a:rPr altLang="en-US" sz="1600">
                <a:solidFill>
                  <a:schemeClr val="tx1">
                    <a:lumMod val="50000"/>
                  </a:schemeClr>
                </a:solidFill>
              </a:rPr>
              <a:t>Centers for Disease Control and Prevention. Recommendations for prevention and control of hepatitis C virus (HCV) infection and HCV-related chronic disease. </a:t>
            </a:r>
            <a:r>
              <a:rPr altLang="en-US" sz="1600" i="1">
                <a:solidFill>
                  <a:schemeClr val="tx1">
                    <a:lumMod val="50000"/>
                  </a:schemeClr>
                </a:solidFill>
              </a:rPr>
              <a:t>MMWR</a:t>
            </a:r>
            <a:r>
              <a:rPr altLang="en-US" sz="1600">
                <a:solidFill>
                  <a:schemeClr val="tx1">
                    <a:lumMod val="50000"/>
                  </a:schemeClr>
                </a:solidFill>
              </a:rPr>
              <a:t>. 1998;47(No. RR-19):1-40.</a:t>
            </a:r>
          </a:p>
          <a:p>
            <a:pPr marL="228600" indent="-228600">
              <a:lnSpc>
                <a:spcPct val="120000"/>
              </a:lnSpc>
              <a:spcBef>
                <a:spcPts val="0"/>
              </a:spcBef>
              <a:spcAft>
                <a:spcPts val="0"/>
              </a:spcAft>
              <a:buClr>
                <a:schemeClr val="accent5"/>
              </a:buClr>
              <a:buFont typeface="+mj-lt"/>
              <a:buAutoNum type="arabicPeriod"/>
              <a:defRPr/>
            </a:pPr>
            <a:r>
              <a:rPr altLang="en-US" sz="1600">
                <a:solidFill>
                  <a:schemeClr val="tx1">
                    <a:lumMod val="50000"/>
                  </a:schemeClr>
                </a:solidFill>
              </a:rPr>
              <a:t>Panel on Opportunistic Infections in HIV-Infected Adults and Adolescents. Guidelines for the prevention and treatment of opportunistic infections in HIV-infected adults and adolescents: recommendations from the Centers for Disease Control and Prevention, the National Institutes of Health, and the HIV Medicine Association of the Infectious Diseases Society of America. http://aidsinfo.nih.gov/contentfiles/lvguidelines/adult_oi.pdf. Accessed February 9, 2015.</a:t>
            </a:r>
            <a:endParaRPr altLang="en-US" sz="1400">
              <a:solidFill>
                <a:schemeClr val="tx1">
                  <a:lumMod val="50000"/>
                </a:schemeClr>
              </a:solidFill>
            </a:endParaRPr>
          </a:p>
        </p:txBody>
      </p:sp>
      <p:sp>
        <p:nvSpPr>
          <p:cNvPr id="75780" name="TextBox 4"/>
          <p:cNvSpPr txBox="1">
            <a:spLocks noChangeArrowheads="1"/>
          </p:cNvSpPr>
          <p:nvPr/>
        </p:nvSpPr>
        <p:spPr bwMode="auto">
          <a:xfrm>
            <a:off x="304800" y="1593850"/>
            <a:ext cx="969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AASLD/IDSA: p.31,A</a:t>
            </a:r>
          </a:p>
          <a:p>
            <a:pPr eaLnBrk="1" hangingPunct="1">
              <a:lnSpc>
                <a:spcPct val="100000"/>
              </a:lnSpc>
              <a:spcBef>
                <a:spcPct val="0"/>
              </a:spcBef>
              <a:buClrTx/>
              <a:buFontTx/>
              <a:buNone/>
            </a:pPr>
            <a:endParaRPr lang="en-US" altLang="en-US" sz="1000">
              <a:solidFill>
                <a:srgbClr val="000000"/>
              </a:solidFill>
            </a:endParaRPr>
          </a:p>
        </p:txBody>
      </p:sp>
      <p:sp>
        <p:nvSpPr>
          <p:cNvPr id="75781" name="Rectangle 1"/>
          <p:cNvSpPr>
            <a:spLocks noChangeArrowheads="1"/>
          </p:cNvSpPr>
          <p:nvPr/>
        </p:nvSpPr>
        <p:spPr bwMode="auto">
          <a:xfrm>
            <a:off x="5732463" y="1727200"/>
            <a:ext cx="11255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USPSTF Guideline: p.1,A; p.3,A,B,C</a:t>
            </a:r>
          </a:p>
          <a:p>
            <a:pPr eaLnBrk="1" hangingPunct="1">
              <a:lnSpc>
                <a:spcPct val="100000"/>
              </a:lnSpc>
              <a:spcBef>
                <a:spcPct val="0"/>
              </a:spcBef>
              <a:buClrTx/>
              <a:buFontTx/>
              <a:buNone/>
            </a:pPr>
            <a:r>
              <a:rPr lang="en-US" altLang="en-US" sz="1000">
                <a:solidFill>
                  <a:srgbClr val="000000"/>
                </a:solidFill>
              </a:rPr>
              <a:t>MMWR, 1998: p.35,A;</a:t>
            </a:r>
          </a:p>
          <a:p>
            <a:pPr eaLnBrk="1" hangingPunct="1">
              <a:lnSpc>
                <a:spcPct val="100000"/>
              </a:lnSpc>
              <a:spcBef>
                <a:spcPct val="0"/>
              </a:spcBef>
              <a:buClrTx/>
              <a:buFontTx/>
              <a:buNone/>
            </a:pPr>
            <a:r>
              <a:rPr lang="en-US" altLang="en-US" sz="1000">
                <a:solidFill>
                  <a:srgbClr val="000000"/>
                </a:solidFill>
              </a:rPr>
              <a:t>DHSS OI: p.243,A</a:t>
            </a:r>
          </a:p>
        </p:txBody>
      </p:sp>
      <p:cxnSp>
        <p:nvCxnSpPr>
          <p:cNvPr id="4" name="Straight Arrow Connector 3"/>
          <p:cNvCxnSpPr/>
          <p:nvPr/>
        </p:nvCxnSpPr>
        <p:spPr>
          <a:xfrm flipH="1">
            <a:off x="3462338" y="2058988"/>
            <a:ext cx="2328862" cy="17462"/>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783" name="TextBox 4"/>
          <p:cNvSpPr txBox="1">
            <a:spLocks noChangeArrowheads="1"/>
          </p:cNvSpPr>
          <p:nvPr/>
        </p:nvSpPr>
        <p:spPr bwMode="auto">
          <a:xfrm>
            <a:off x="387350" y="2244725"/>
            <a:ext cx="969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AASLD/IDSA:  p.64,A</a:t>
            </a:r>
          </a:p>
          <a:p>
            <a:pPr eaLnBrk="1" hangingPunct="1">
              <a:lnSpc>
                <a:spcPct val="100000"/>
              </a:lnSpc>
              <a:spcBef>
                <a:spcPct val="0"/>
              </a:spcBef>
              <a:buClrTx/>
              <a:buFontTx/>
              <a:buNone/>
            </a:pPr>
            <a:endParaRPr lang="en-US" altLang="en-US" sz="1000">
              <a:solidFill>
                <a:srgbClr val="000000"/>
              </a:solidFill>
            </a:endParaRPr>
          </a:p>
        </p:txBody>
      </p:sp>
      <p:cxnSp>
        <p:nvCxnSpPr>
          <p:cNvPr id="11" name="Straight Arrow Connector 10"/>
          <p:cNvCxnSpPr/>
          <p:nvPr/>
        </p:nvCxnSpPr>
        <p:spPr>
          <a:xfrm flipV="1">
            <a:off x="1284288" y="2373313"/>
            <a:ext cx="3302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244600" y="1747838"/>
            <a:ext cx="3302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786" name="TextBox 4"/>
          <p:cNvSpPr txBox="1">
            <a:spLocks noChangeArrowheads="1"/>
          </p:cNvSpPr>
          <p:nvPr/>
        </p:nvSpPr>
        <p:spPr bwMode="auto">
          <a:xfrm>
            <a:off x="180975" y="4781550"/>
            <a:ext cx="60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AASLD/IDSA: p.31,A</a:t>
            </a:r>
          </a:p>
          <a:p>
            <a:pPr eaLnBrk="1" hangingPunct="1">
              <a:lnSpc>
                <a:spcPct val="100000"/>
              </a:lnSpc>
              <a:spcBef>
                <a:spcPct val="0"/>
              </a:spcBef>
              <a:buClrTx/>
              <a:buFontTx/>
              <a:buNone/>
            </a:pPr>
            <a:endParaRPr lang="en-US" altLang="en-US" sz="1000">
              <a:solidFill>
                <a:srgbClr val="000000"/>
              </a:solidFill>
            </a:endParaRPr>
          </a:p>
        </p:txBody>
      </p:sp>
      <p:sp>
        <p:nvSpPr>
          <p:cNvPr id="75787" name="Rectangle 15"/>
          <p:cNvSpPr>
            <a:spLocks noChangeArrowheads="1"/>
          </p:cNvSpPr>
          <p:nvPr/>
        </p:nvSpPr>
        <p:spPr bwMode="auto">
          <a:xfrm>
            <a:off x="6113463" y="5289550"/>
            <a:ext cx="7445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USPSTF Guideline: p.1,A; p.3,A,B,C</a:t>
            </a:r>
          </a:p>
          <a:p>
            <a:pPr eaLnBrk="1" hangingPunct="1">
              <a:lnSpc>
                <a:spcPct val="100000"/>
              </a:lnSpc>
              <a:spcBef>
                <a:spcPct val="0"/>
              </a:spcBef>
              <a:buClrTx/>
              <a:buFontTx/>
              <a:buNone/>
            </a:pPr>
            <a:r>
              <a:rPr lang="en-US" altLang="en-US" sz="1000">
                <a:solidFill>
                  <a:srgbClr val="000000"/>
                </a:solidFill>
              </a:rPr>
              <a:t>MMWR, 1998: p.35,A;</a:t>
            </a:r>
          </a:p>
          <a:p>
            <a:pPr eaLnBrk="1" hangingPunct="1">
              <a:lnSpc>
                <a:spcPct val="100000"/>
              </a:lnSpc>
              <a:spcBef>
                <a:spcPct val="0"/>
              </a:spcBef>
              <a:buClrTx/>
              <a:buFontTx/>
              <a:buNone/>
            </a:pPr>
            <a:r>
              <a:rPr lang="en-US" altLang="en-US" sz="1000">
                <a:solidFill>
                  <a:srgbClr val="000000"/>
                </a:solidFill>
              </a:rPr>
              <a:t>DHSS OI: p.243,A</a:t>
            </a:r>
          </a:p>
        </p:txBody>
      </p:sp>
      <p:sp>
        <p:nvSpPr>
          <p:cNvPr id="75788" name="TextBox 4"/>
          <p:cNvSpPr txBox="1">
            <a:spLocks noChangeArrowheads="1"/>
          </p:cNvSpPr>
          <p:nvPr/>
        </p:nvSpPr>
        <p:spPr bwMode="auto">
          <a:xfrm>
            <a:off x="161925" y="5757863"/>
            <a:ext cx="60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AASLD/IDSA:  p.64,A</a:t>
            </a:r>
          </a:p>
          <a:p>
            <a:pPr eaLnBrk="1" hangingPunct="1">
              <a:lnSpc>
                <a:spcPct val="100000"/>
              </a:lnSpc>
              <a:spcBef>
                <a:spcPct val="0"/>
              </a:spcBef>
              <a:buClrTx/>
              <a:buFontTx/>
              <a:buNone/>
            </a:pPr>
            <a:endParaRPr lang="en-US" altLang="en-US" sz="1000">
              <a:solidFill>
                <a:srgbClr val="000000"/>
              </a:solidFill>
            </a:endParaRPr>
          </a:p>
        </p:txBody>
      </p:sp>
      <p:cxnSp>
        <p:nvCxnSpPr>
          <p:cNvPr id="18" name="Straight Arrow Connector 17"/>
          <p:cNvCxnSpPr/>
          <p:nvPr/>
        </p:nvCxnSpPr>
        <p:spPr>
          <a:xfrm flipH="1">
            <a:off x="4846638" y="5572125"/>
            <a:ext cx="1239837" cy="2540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2"/>
          <p:cNvSpPr>
            <a:spLocks noGrp="1" noRot="1" noChangeAspect="1" noTextEdit="1"/>
          </p:cNvSpPr>
          <p:nvPr>
            <p:ph type="sldImg"/>
          </p:nvPr>
        </p:nvSpPr>
        <p:spPr bwMode="auto">
          <a:xfrm>
            <a:off x="1598613" y="455613"/>
            <a:ext cx="4117975" cy="3089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xfrm>
            <a:off x="690563" y="3754438"/>
            <a:ext cx="5486400" cy="5106987"/>
          </a:xfrm>
        </p:spPr>
        <p:txBody>
          <a:bodyPr/>
          <a:lstStyle/>
          <a:p>
            <a:pPr>
              <a:lnSpc>
                <a:spcPct val="100000"/>
              </a:lnSpc>
              <a:spcBef>
                <a:spcPts val="0"/>
              </a:spcBef>
              <a:spcAft>
                <a:spcPts val="600"/>
              </a:spcAft>
              <a:defRPr/>
            </a:pPr>
            <a:r>
              <a:rPr altLang="en-US" dirty="0">
                <a:ea typeface="ＭＳ Ｐゴシック" pitchFamily="34" charset="-128"/>
              </a:rPr>
              <a:t>HCV is a significant public health </a:t>
            </a:r>
            <a:r>
              <a:rPr altLang="en-US" dirty="0" smtClean="0">
                <a:ea typeface="ＭＳ Ｐゴシック" pitchFamily="34" charset="-128"/>
              </a:rPr>
              <a:t>problem, </a:t>
            </a:r>
            <a:r>
              <a:rPr altLang="en-US" dirty="0">
                <a:ea typeface="ＭＳ Ｐゴシック" pitchFamily="34" charset="-128"/>
              </a:rPr>
              <a:t>with about </a:t>
            </a:r>
            <a:r>
              <a:rPr altLang="en-US" dirty="0" smtClean="0">
                <a:ea typeface="ＭＳ Ｐゴシック" pitchFamily="34" charset="-128"/>
              </a:rPr>
              <a:t>5 million people </a:t>
            </a:r>
            <a:r>
              <a:rPr altLang="en-US" dirty="0">
                <a:ea typeface="ＭＳ Ｐゴシック" pitchFamily="34" charset="-128"/>
              </a:rPr>
              <a:t>living with chronic HCV infection.</a:t>
            </a:r>
            <a:r>
              <a:rPr altLang="en-US" baseline="30000" dirty="0">
                <a:ea typeface="ＭＳ Ｐゴシック" pitchFamily="34" charset="-128"/>
              </a:rPr>
              <a:t>1</a:t>
            </a:r>
            <a:r>
              <a:rPr altLang="en-US" dirty="0">
                <a:ea typeface="ＭＳ Ｐゴシック" pitchFamily="34" charset="-128"/>
              </a:rPr>
              <a:t> The problem is particularly acute in people born before 1965, among whom prevalence rates are even higher. </a:t>
            </a:r>
            <a:r>
              <a:rPr altLang="en-US" dirty="0" smtClean="0">
                <a:ea typeface="ＭＳ Ｐゴシック" pitchFamily="34" charset="-128"/>
              </a:rPr>
              <a:t>People who inject drugs are also at high risk for HCV due to sharing needles and drug-preparing equipment</a:t>
            </a:r>
          </a:p>
          <a:p>
            <a:pPr>
              <a:lnSpc>
                <a:spcPct val="100000"/>
              </a:lnSpc>
              <a:spcBef>
                <a:spcPts val="0"/>
              </a:spcBef>
              <a:spcAft>
                <a:spcPts val="600"/>
              </a:spcAft>
              <a:buClr>
                <a:schemeClr val="accent5"/>
              </a:buClr>
              <a:defRPr/>
            </a:pPr>
            <a:r>
              <a:rPr altLang="en-US" dirty="0" smtClean="0">
                <a:ea typeface="ＭＳ Ｐゴシック" pitchFamily="34" charset="-128"/>
              </a:rPr>
              <a:t>In recent years, a number of new treatments have become available, and as a result, a cure for HCV is now possible for the majority of patients</a:t>
            </a:r>
            <a:r>
              <a:rPr altLang="en-US" baseline="30000" dirty="0" smtClean="0">
                <a:ea typeface="ＭＳ Ｐゴシック" pitchFamily="34" charset="-128"/>
              </a:rPr>
              <a:t>2</a:t>
            </a:r>
            <a:endParaRPr altLang="en-US" dirty="0" smtClean="0">
              <a:ea typeface="ＭＳ Ｐゴシック" pitchFamily="34" charset="-128"/>
            </a:endParaRPr>
          </a:p>
          <a:p>
            <a:pPr>
              <a:lnSpc>
                <a:spcPct val="100000"/>
              </a:lnSpc>
              <a:spcBef>
                <a:spcPts val="0"/>
              </a:spcBef>
              <a:spcAft>
                <a:spcPts val="600"/>
              </a:spcAft>
              <a:defRPr/>
            </a:pPr>
            <a:r>
              <a:rPr altLang="en-US" dirty="0" smtClean="0">
                <a:ea typeface="ＭＳ Ｐゴシック" pitchFamily="34" charset="-128"/>
              </a:rPr>
              <a:t>However</a:t>
            </a:r>
            <a:r>
              <a:rPr altLang="en-US" dirty="0">
                <a:ea typeface="ＭＳ Ｐゴシック" pitchFamily="34" charset="-128"/>
              </a:rPr>
              <a:t>, an HCV cure requires screening and diagnosis, as well as appropriate treatment and monitoring</a:t>
            </a:r>
            <a:r>
              <a:rPr altLang="en-US" baseline="30000" dirty="0">
                <a:ea typeface="ＭＳ Ｐゴシック" pitchFamily="34" charset="-128"/>
              </a:rPr>
              <a:t>2</a:t>
            </a:r>
          </a:p>
          <a:p>
            <a:pPr marL="0" indent="0">
              <a:lnSpc>
                <a:spcPct val="100000"/>
              </a:lnSpc>
              <a:spcBef>
                <a:spcPts val="0"/>
              </a:spcBef>
              <a:spcAft>
                <a:spcPts val="600"/>
              </a:spcAft>
              <a:buFont typeface="Wingdings 2" pitchFamily="18" charset="2"/>
              <a:buNone/>
              <a:defRPr/>
            </a:pPr>
            <a:endParaRPr altLang="en-US" dirty="0">
              <a:ea typeface="ＭＳ Ｐゴシック" pitchFamily="34" charset="-128"/>
            </a:endParaRPr>
          </a:p>
          <a:p>
            <a:pPr marL="0" indent="0">
              <a:lnSpc>
                <a:spcPct val="100000"/>
              </a:lnSpc>
              <a:spcBef>
                <a:spcPts val="0"/>
              </a:spcBef>
              <a:spcAft>
                <a:spcPts val="600"/>
              </a:spcAft>
              <a:buFont typeface="Wingdings 2" pitchFamily="18" charset="2"/>
              <a:buNone/>
              <a:defRPr/>
            </a:pPr>
            <a:r>
              <a:rPr altLang="en-US" b="1" dirty="0">
                <a:ea typeface="ＭＳ Ｐゴシック" pitchFamily="34" charset="-128"/>
              </a:rPr>
              <a:t>References</a:t>
            </a:r>
          </a:p>
          <a:p>
            <a:pPr marL="228600" indent="-228600">
              <a:lnSpc>
                <a:spcPct val="100000"/>
              </a:lnSpc>
              <a:spcBef>
                <a:spcPts val="0"/>
              </a:spcBef>
              <a:spcAft>
                <a:spcPts val="600"/>
              </a:spcAft>
              <a:buFont typeface="+mj-lt"/>
              <a:buAutoNum type="arabicPeriod"/>
              <a:defRPr/>
            </a:pPr>
            <a:r>
              <a:rPr dirty="0">
                <a:ea typeface="ＭＳ Ｐゴシック" charset="0"/>
              </a:rPr>
              <a:t>Gish </a:t>
            </a:r>
            <a:r>
              <a:rPr dirty="0" smtClean="0">
                <a:ea typeface="ＭＳ Ｐゴシック" charset="0"/>
              </a:rPr>
              <a:t>R, </a:t>
            </a:r>
            <a:r>
              <a:rPr dirty="0">
                <a:ea typeface="ＭＳ Ｐゴシック" charset="0"/>
              </a:rPr>
              <a:t>Cohen CA, Block JM, et al. Data supporting updating estimates of the prevalence of chronic hepatitis B and C in the United States. </a:t>
            </a:r>
            <a:r>
              <a:rPr i="1" dirty="0" err="1">
                <a:ea typeface="ＭＳ Ｐゴシック" charset="0"/>
              </a:rPr>
              <a:t>Hepatology</a:t>
            </a:r>
            <a:r>
              <a:rPr dirty="0">
                <a:ea typeface="ＭＳ Ｐゴシック" charset="0"/>
              </a:rPr>
              <a:t>. 2015;62(5):1339-1341.</a:t>
            </a:r>
            <a:endParaRPr altLang="en-US" dirty="0">
              <a:ea typeface="ＭＳ Ｐゴシック" charset="0"/>
            </a:endParaRPr>
          </a:p>
          <a:p>
            <a:pPr marL="228600" indent="-228600">
              <a:lnSpc>
                <a:spcPct val="100000"/>
              </a:lnSpc>
              <a:spcBef>
                <a:spcPts val="0"/>
              </a:spcBef>
              <a:spcAft>
                <a:spcPts val="600"/>
              </a:spcAft>
              <a:buFont typeface="+mj-lt"/>
              <a:buAutoNum type="arabicPeriod"/>
              <a:defRPr/>
            </a:pPr>
            <a:r>
              <a:rPr altLang="en-US" dirty="0">
                <a:ea typeface="ＭＳ Ｐゴシック" charset="0"/>
              </a:rPr>
              <a:t>Centers for Disease Control and Prevention. </a:t>
            </a:r>
            <a:r>
              <a:rPr altLang="en-US" dirty="0" smtClean="0">
                <a:ea typeface="ＭＳ Ｐゴシック" charset="0"/>
              </a:rPr>
              <a:t>Viral hepatitis surveillance. </a:t>
            </a:r>
            <a:r>
              <a:rPr altLang="en-US" dirty="0">
                <a:ea typeface="ＭＳ Ｐゴシック" charset="0"/>
              </a:rPr>
              <a:t>United States, 2013. http://www.cdc.gov/hepatitis/Statistics/2013Surveillance/PDFs/2013HepSurveillanceRpt.pdf. </a:t>
            </a:r>
            <a:r>
              <a:rPr altLang="en-US" dirty="0" smtClean="0">
                <a:ea typeface="ＭＳ Ｐゴシック" charset="0"/>
              </a:rPr>
              <a:t>Accessed July 15, 2016. </a:t>
            </a:r>
            <a:endParaRPr altLang="en-US" dirty="0">
              <a:ea typeface="ＭＳ Ｐゴシック" charset="0"/>
            </a:endParaRPr>
          </a:p>
          <a:p>
            <a:pPr>
              <a:lnSpc>
                <a:spcPct val="100000"/>
              </a:lnSpc>
              <a:spcBef>
                <a:spcPts val="0"/>
              </a:spcBef>
              <a:spcAft>
                <a:spcPts val="600"/>
              </a:spcAft>
              <a:defRPr/>
            </a:pPr>
            <a:endParaRPr altLang="en-US" dirty="0" smtClean="0"/>
          </a:p>
          <a:p>
            <a:pPr>
              <a:lnSpc>
                <a:spcPct val="100000"/>
              </a:lnSpc>
              <a:spcBef>
                <a:spcPts val="0"/>
              </a:spcBef>
              <a:spcAft>
                <a:spcPts val="600"/>
              </a:spcAft>
              <a:defRPr/>
            </a:pPr>
            <a:endParaRPr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fld id="{B5ABC4C1-B2A5-44A0-9325-591DCB96DA8D}" type="slidenum">
              <a:rPr lang="en-US" altLang="en-US" sz="1200" smtClean="0">
                <a:solidFill>
                  <a:schemeClr val="tx1"/>
                </a:solidFill>
              </a:rPr>
              <a:pPr eaLnBrk="1" hangingPunct="1"/>
              <a:t>28</a:t>
            </a:fld>
            <a:endParaRPr lang="en-US" altLang="en-US" sz="120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5"/>
          <p:cNvSpPr>
            <a:spLocks noGrp="1"/>
          </p:cNvSpPr>
          <p:nvPr/>
        </p:nvSpPr>
        <p:spPr bwMode="auto">
          <a:xfrm>
            <a:off x="915988" y="4384675"/>
            <a:ext cx="5026025"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0" tIns="45615" rIns="91230" bIns="45615"/>
          <a:lstStyle>
            <a:lvl1pPr defTabSz="919163"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defTabSz="919163"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defTabSz="919163"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defTabSz="919163"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defTabSz="919163"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919163"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919163"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919163"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919163"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30000"/>
              </a:spcBef>
              <a:buClrTx/>
              <a:buFontTx/>
              <a:buNone/>
            </a:pPr>
            <a:endParaRPr lang="en-US" altLang="en-US" sz="1000">
              <a:solidFill>
                <a:srgbClr val="000000"/>
              </a:solidFill>
              <a:latin typeface="Times New Roman" pitchFamily="18" charset="0"/>
            </a:endParaRPr>
          </a:p>
        </p:txBody>
      </p:sp>
      <p:sp>
        <p:nvSpPr>
          <p:cNvPr id="57350" name="Notes Placeholder 1"/>
          <p:cNvSpPr>
            <a:spLocks noGrp="1"/>
          </p:cNvSpPr>
          <p:nvPr>
            <p:ph type="body" idx="1"/>
          </p:nvPr>
        </p:nvSpPr>
        <p:spPr/>
        <p:txBody>
          <a:bodyPr>
            <a:noAutofit/>
          </a:bodyPr>
          <a:lstStyle/>
          <a:p>
            <a:pPr marL="171450" indent="-171450">
              <a:buClr>
                <a:schemeClr val="accent5"/>
              </a:buClr>
              <a:buFont typeface="Arial" panose="020B0604020202020204" pitchFamily="34" charset="0"/>
              <a:buChar char="•"/>
              <a:defRPr/>
            </a:pPr>
            <a:r>
              <a:rPr altLang="en-US">
                <a:solidFill>
                  <a:schemeClr val="tx1">
                    <a:lumMod val="50000"/>
                  </a:schemeClr>
                </a:solidFill>
              </a:rPr>
              <a:t>It is estimated, based on National Health and Nutrition Examination Survey (NHANES) data, that up to 3.2 million people in the United States have chronic HCV infection.</a:t>
            </a:r>
            <a:r>
              <a:rPr altLang="en-US" baseline="30000">
                <a:solidFill>
                  <a:schemeClr val="tx1">
                    <a:lumMod val="50000"/>
                  </a:schemeClr>
                </a:solidFill>
              </a:rPr>
              <a:t>1,2</a:t>
            </a:r>
            <a:r>
              <a:rPr altLang="en-US">
                <a:solidFill>
                  <a:schemeClr val="tx1">
                    <a:lumMod val="50000"/>
                  </a:schemeClr>
                </a:solidFill>
              </a:rPr>
              <a:t> However, because HCV is asymptomatic, only about half have been diagnosed, and only a small fraction have been successfully treated</a:t>
            </a:r>
            <a:r>
              <a:rPr altLang="en-US" baseline="30000">
                <a:solidFill>
                  <a:schemeClr val="tx1">
                    <a:lumMod val="50000"/>
                  </a:schemeClr>
                </a:solidFill>
              </a:rPr>
              <a:t>3,4</a:t>
            </a:r>
            <a:endParaRPr altLang="en-US">
              <a:solidFill>
                <a:schemeClr val="tx1">
                  <a:lumMod val="50000"/>
                </a:schemeClr>
              </a:solidFill>
            </a:endParaRPr>
          </a:p>
          <a:p>
            <a:pPr marL="171450" indent="-171450">
              <a:buClr>
                <a:schemeClr val="accent5"/>
              </a:buClr>
              <a:buFont typeface="Arial" panose="020B0604020202020204" pitchFamily="34" charset="0"/>
              <a:buChar char="•"/>
              <a:defRPr/>
            </a:pPr>
            <a:r>
              <a:rPr altLang="en-US">
                <a:solidFill>
                  <a:schemeClr val="tx1">
                    <a:lumMod val="50000"/>
                  </a:schemeClr>
                </a:solidFill>
              </a:rPr>
              <a:t>Importantly, the homeless, and those in prisons, nursing homes, and the military may not be covered by NHANES data. As a result, some estimate that as many as 5.2 million people may be infected with HCV</a:t>
            </a:r>
            <a:r>
              <a:rPr altLang="en-US" baseline="30000">
                <a:solidFill>
                  <a:schemeClr val="tx1">
                    <a:lumMod val="50000"/>
                  </a:schemeClr>
                </a:solidFill>
              </a:rPr>
              <a:t>5,6</a:t>
            </a:r>
            <a:endParaRPr altLang="en-US">
              <a:solidFill>
                <a:schemeClr val="tx1">
                  <a:lumMod val="50000"/>
                </a:schemeClr>
              </a:solidFill>
            </a:endParaRPr>
          </a:p>
          <a:p>
            <a:pPr marL="171450" indent="-171450">
              <a:buClr>
                <a:schemeClr val="accent5"/>
              </a:buClr>
              <a:buFont typeface="Arial" panose="020B0604020202020204" pitchFamily="34" charset="0"/>
              <a:buChar char="•"/>
              <a:defRPr/>
            </a:pPr>
            <a:endParaRPr altLang="en-US">
              <a:solidFill>
                <a:schemeClr val="tx1">
                  <a:lumMod val="50000"/>
                </a:schemeClr>
              </a:solidFill>
            </a:endParaRPr>
          </a:p>
          <a:p>
            <a:pPr marL="0" indent="0">
              <a:lnSpc>
                <a:spcPct val="100000"/>
              </a:lnSpc>
              <a:spcBef>
                <a:spcPts val="0"/>
              </a:spcBef>
              <a:buClr>
                <a:schemeClr val="accent5"/>
              </a:buClr>
              <a:buFont typeface="Wingdings 2" pitchFamily="18" charset="2"/>
              <a:buNone/>
              <a:defRPr/>
            </a:pPr>
            <a:r>
              <a:rPr altLang="en-US" b="1">
                <a:solidFill>
                  <a:schemeClr val="tx1">
                    <a:lumMod val="50000"/>
                  </a:schemeClr>
                </a:solidFill>
              </a:rPr>
              <a:t>References</a:t>
            </a:r>
            <a:endParaRPr altLang="en-US">
              <a:solidFill>
                <a:schemeClr val="tx1">
                  <a:lumMod val="50000"/>
                </a:schemeClr>
              </a:solidFill>
            </a:endParaRPr>
          </a:p>
          <a:p>
            <a:pPr marL="228600" indent="-228600" eaLnBrk="1" hangingPunct="1">
              <a:lnSpc>
                <a:spcPct val="100000"/>
              </a:lnSpc>
              <a:spcBef>
                <a:spcPts val="0"/>
              </a:spcBef>
              <a:buClr>
                <a:schemeClr val="accent5"/>
              </a:buClr>
              <a:buFontTx/>
              <a:buAutoNum type="arabicPeriod"/>
              <a:defRPr/>
            </a:pPr>
            <a:r>
              <a:rPr>
                <a:solidFill>
                  <a:schemeClr val="tx1">
                    <a:lumMod val="50000"/>
                  </a:schemeClr>
                </a:solidFill>
              </a:rPr>
              <a:t>Armstrong GL, Wasley A, Simard AP, et al. The prevalence of hepatitis C virus infection in the United States, 1999 through 2002. </a:t>
            </a:r>
            <a:r>
              <a:rPr i="1">
                <a:solidFill>
                  <a:schemeClr val="tx1">
                    <a:lumMod val="50000"/>
                  </a:schemeClr>
                </a:solidFill>
              </a:rPr>
              <a:t>Ann Intern Med. </a:t>
            </a:r>
            <a:r>
              <a:rPr>
                <a:solidFill>
                  <a:schemeClr val="tx1">
                    <a:lumMod val="50000"/>
                  </a:schemeClr>
                </a:solidFill>
              </a:rPr>
              <a:t>2006;144(10):705-714.</a:t>
            </a:r>
          </a:p>
          <a:p>
            <a:pPr marL="228600" indent="-228600" eaLnBrk="1" hangingPunct="1">
              <a:lnSpc>
                <a:spcPct val="100000"/>
              </a:lnSpc>
              <a:spcBef>
                <a:spcPts val="0"/>
              </a:spcBef>
              <a:buClr>
                <a:schemeClr val="accent5"/>
              </a:buClr>
              <a:buFontTx/>
              <a:buAutoNum type="arabicPeriod"/>
              <a:defRPr/>
            </a:pPr>
            <a:r>
              <a:rPr>
                <a:solidFill>
                  <a:schemeClr val="tx1">
                    <a:lumMod val="50000"/>
                  </a:schemeClr>
                </a:solidFill>
              </a:rPr>
              <a:t>Centers for Disease Control and Prevention. Hepatitis C FAQs for Health Professionals. http://www.cdc.gov/hepatitis/HCV/HCVfaq.htm. Accessed April 1, 2015.</a:t>
            </a:r>
          </a:p>
          <a:p>
            <a:pPr marL="228600" indent="-228600" eaLnBrk="1" hangingPunct="1">
              <a:lnSpc>
                <a:spcPct val="100000"/>
              </a:lnSpc>
              <a:spcBef>
                <a:spcPts val="0"/>
              </a:spcBef>
              <a:buClr>
                <a:schemeClr val="accent5"/>
              </a:buClr>
              <a:buFontTx/>
              <a:buAutoNum type="arabicPeriod"/>
              <a:defRPr/>
            </a:pPr>
            <a:r>
              <a:rPr>
                <a:solidFill>
                  <a:schemeClr val="tx1">
                    <a:lumMod val="50000"/>
                  </a:schemeClr>
                </a:solidFill>
              </a:rPr>
              <a:t>Denniston MM, Klevens RM, McQuillan GM, Jiles RB. Awareness of infection knowledge of hepatitis C, and medical follow-up among individuals testing positive for hepatitis C: National Health and Nutrition Examination Survey 2001-2008. </a:t>
            </a:r>
            <a:r>
              <a:rPr i="1">
                <a:solidFill>
                  <a:schemeClr val="tx1">
                    <a:lumMod val="50000"/>
                  </a:schemeClr>
                </a:solidFill>
              </a:rPr>
              <a:t>Hepatology. </a:t>
            </a:r>
            <a:r>
              <a:rPr>
                <a:solidFill>
                  <a:schemeClr val="tx1">
                    <a:lumMod val="50000"/>
                  </a:schemeClr>
                </a:solidFill>
              </a:rPr>
              <a:t>2012;55(6):1652-1661.</a:t>
            </a:r>
          </a:p>
          <a:p>
            <a:pPr marL="228600" indent="-228600" eaLnBrk="1" hangingPunct="1">
              <a:lnSpc>
                <a:spcPct val="100000"/>
              </a:lnSpc>
              <a:spcBef>
                <a:spcPts val="0"/>
              </a:spcBef>
              <a:buClr>
                <a:schemeClr val="accent5"/>
              </a:buClr>
              <a:buFontTx/>
              <a:buAutoNum type="arabicPeriod"/>
              <a:defRPr/>
            </a:pPr>
            <a:r>
              <a:rPr>
                <a:solidFill>
                  <a:schemeClr val="tx1">
                    <a:lumMod val="50000"/>
                  </a:schemeClr>
                </a:solidFill>
              </a:rPr>
              <a:t>Holmberg SD, Spradling PR, Moorman AC, Denniston MM. Hepatitis C in the United States. </a:t>
            </a:r>
            <a:r>
              <a:rPr i="1">
                <a:solidFill>
                  <a:schemeClr val="tx1">
                    <a:lumMod val="50000"/>
                  </a:schemeClr>
                </a:solidFill>
              </a:rPr>
              <a:t>N Engl J Med. </a:t>
            </a:r>
            <a:r>
              <a:rPr>
                <a:solidFill>
                  <a:schemeClr val="tx1">
                    <a:lumMod val="50000"/>
                  </a:schemeClr>
                </a:solidFill>
              </a:rPr>
              <a:t>2013;368(20):1859-1861.</a:t>
            </a:r>
          </a:p>
          <a:p>
            <a:pPr marL="228600" indent="-228600" eaLnBrk="1" hangingPunct="1">
              <a:lnSpc>
                <a:spcPct val="100000"/>
              </a:lnSpc>
              <a:spcBef>
                <a:spcPts val="0"/>
              </a:spcBef>
              <a:buClr>
                <a:schemeClr val="accent5"/>
              </a:buClr>
              <a:buFontTx/>
              <a:buAutoNum type="arabicPeriod"/>
              <a:defRPr/>
            </a:pPr>
            <a:r>
              <a:rPr>
                <a:solidFill>
                  <a:schemeClr val="tx1">
                    <a:lumMod val="50000"/>
                  </a:schemeClr>
                </a:solidFill>
              </a:rPr>
              <a:t>Chak E, Talal AH, Sherman KE, et al. Hepatitis C virus infection in the USA: an estimate of true prevalence. </a:t>
            </a:r>
            <a:r>
              <a:rPr i="1">
                <a:solidFill>
                  <a:schemeClr val="tx1">
                    <a:lumMod val="50000"/>
                  </a:schemeClr>
                </a:solidFill>
              </a:rPr>
              <a:t>Liver Int. </a:t>
            </a:r>
            <a:r>
              <a:rPr>
                <a:solidFill>
                  <a:schemeClr val="tx1">
                    <a:lumMod val="50000"/>
                  </a:schemeClr>
                </a:solidFill>
              </a:rPr>
              <a:t>2011;31(8):1090-1101. </a:t>
            </a:r>
          </a:p>
          <a:p>
            <a:pPr marL="228600" indent="-228600" eaLnBrk="1" hangingPunct="1">
              <a:lnSpc>
                <a:spcPct val="100000"/>
              </a:lnSpc>
              <a:spcBef>
                <a:spcPts val="0"/>
              </a:spcBef>
              <a:buClr>
                <a:schemeClr val="accent5"/>
              </a:buClr>
              <a:buFontTx/>
              <a:buAutoNum type="arabicPeriod"/>
              <a:defRPr/>
            </a:pPr>
            <a:r>
              <a:rPr>
                <a:solidFill>
                  <a:schemeClr val="tx1">
                    <a:lumMod val="50000"/>
                  </a:schemeClr>
                </a:solidFill>
              </a:rPr>
              <a:t>Smith BD, Morgan RL, Beckett GA, et al. Recommendations for the identification of chronic hepatitis C virus infection among persons born during 1945-1965. </a:t>
            </a:r>
            <a:r>
              <a:rPr i="1">
                <a:solidFill>
                  <a:schemeClr val="tx1">
                    <a:lumMod val="50000"/>
                  </a:schemeClr>
                </a:solidFill>
              </a:rPr>
              <a:t>MMWR Recomm Rep</a:t>
            </a:r>
            <a:r>
              <a:rPr>
                <a:solidFill>
                  <a:schemeClr val="tx1">
                    <a:lumMod val="50000"/>
                  </a:schemeClr>
                </a:solidFill>
              </a:rPr>
              <a:t>. 2012;61(RR-4):1-32.</a:t>
            </a:r>
          </a:p>
          <a:p>
            <a:pPr>
              <a:buClr>
                <a:schemeClr val="accent5"/>
              </a:buClr>
              <a:defRPr/>
            </a:pPr>
            <a:endParaRPr altLang="en-US">
              <a:solidFill>
                <a:schemeClr val="tx1">
                  <a:lumMod val="50000"/>
                </a:schemeClr>
              </a:solidFill>
            </a:endParaRPr>
          </a:p>
          <a:p>
            <a:pPr>
              <a:buClr>
                <a:schemeClr val="accent5"/>
              </a:buClr>
              <a:defRPr/>
            </a:pPr>
            <a:endParaRPr altLang="en-US">
              <a:solidFill>
                <a:schemeClr val="tx1">
                  <a:lumMod val="50000"/>
                </a:schemeClr>
              </a:solidFill>
            </a:endParaRPr>
          </a:p>
        </p:txBody>
      </p:sp>
      <p:sp>
        <p:nvSpPr>
          <p:cNvPr id="2" name="TextBox 1"/>
          <p:cNvSpPr txBox="1"/>
          <p:nvPr/>
        </p:nvSpPr>
        <p:spPr>
          <a:xfrm>
            <a:off x="95250" y="2806700"/>
            <a:ext cx="1343025" cy="576263"/>
          </a:xfrm>
          <a:prstGeom prst="rect">
            <a:avLst/>
          </a:prstGeom>
          <a:noFill/>
        </p:spPr>
        <p:txBody>
          <a:bodyPr>
            <a:spAutoFit/>
          </a:bodyPr>
          <a:lstStyle/>
          <a:p>
            <a:pPr>
              <a:defRPr/>
            </a:pPr>
            <a:r>
              <a:rPr lang="en-US" sz="1050" dirty="0">
                <a:solidFill>
                  <a:schemeClr val="tx1">
                    <a:lumMod val="50000"/>
                  </a:schemeClr>
                </a:solidFill>
              </a:rPr>
              <a:t>CDC FAQ: p.2,A</a:t>
            </a:r>
          </a:p>
          <a:p>
            <a:pPr>
              <a:defRPr/>
            </a:pPr>
            <a:r>
              <a:rPr lang="en-US" sz="1050" dirty="0">
                <a:solidFill>
                  <a:schemeClr val="tx1">
                    <a:lumMod val="50000"/>
                  </a:schemeClr>
                </a:solidFill>
              </a:rPr>
              <a:t>Smith BD, 2012: p.3,A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a:xfrm>
            <a:off x="644525" y="3578225"/>
            <a:ext cx="5710238" cy="5008563"/>
          </a:xfrm>
        </p:spPr>
        <p:txBody>
          <a:bodyPr wrap="square" numCol="1" anchor="t" anchorCtr="0" compatLnSpc="1">
            <a:prstTxWarp prst="textNoShape">
              <a:avLst/>
            </a:prstTxWarp>
            <a:noAutofit/>
          </a:bodyPr>
          <a:lstStyle/>
          <a:p>
            <a:pPr>
              <a:lnSpc>
                <a:spcPct val="100000"/>
              </a:lnSpc>
              <a:spcBef>
                <a:spcPct val="0"/>
              </a:spcBef>
            </a:pPr>
            <a:r>
              <a:rPr altLang="en-US" sz="1100" smtClean="0">
                <a:cs typeface="Arial" charset="0"/>
              </a:rPr>
              <a:t>Unlike acute HCV, chronic HCV is asymptomatic, unless mild to severe chronic liver disease is present. The development of cirrhotic liver disease or other symptomatic disease can take 20 to 30 years and only occurs in approximately 10% to 40% of patients. The rate of fibrosis progression is accelerated in patients with co-infection with human immunodeficiency virus (HIV) or hepatitis B virus (HBV). As a result, the majority of patients are asymptomatic</a:t>
            </a:r>
            <a:r>
              <a:rPr altLang="en-US" sz="1100" baseline="30000" smtClean="0">
                <a:cs typeface="Arial" charset="0"/>
              </a:rPr>
              <a:t>1-6</a:t>
            </a:r>
            <a:endParaRPr altLang="en-US" sz="1100" smtClean="0">
              <a:cs typeface="Arial" charset="0"/>
            </a:endParaRPr>
          </a:p>
          <a:p>
            <a:pPr>
              <a:lnSpc>
                <a:spcPct val="100000"/>
              </a:lnSpc>
              <a:spcBef>
                <a:spcPct val="0"/>
              </a:spcBef>
            </a:pPr>
            <a:r>
              <a:rPr altLang="en-US" sz="1100" smtClean="0">
                <a:cs typeface="Arial" charset="0"/>
              </a:rPr>
              <a:t>A number of diagnostic tests can be used to confirm HCV infection in patients screened for HCV. Patients who are HCV-positive have the following laboratory characteristics</a:t>
            </a:r>
            <a:r>
              <a:rPr altLang="en-US" sz="1100" baseline="30000" smtClean="0">
                <a:cs typeface="Arial" charset="0"/>
              </a:rPr>
              <a:t>1,7</a:t>
            </a:r>
            <a:endParaRPr altLang="en-US" sz="1100" smtClean="0">
              <a:cs typeface="Arial" charset="0"/>
            </a:endParaRPr>
          </a:p>
          <a:p>
            <a:pPr marL="400050" lvl="1" indent="-171450">
              <a:lnSpc>
                <a:spcPct val="100000"/>
              </a:lnSpc>
              <a:spcBef>
                <a:spcPct val="0"/>
              </a:spcBef>
              <a:buFont typeface="Arial" charset="0"/>
              <a:buChar char="–"/>
            </a:pPr>
            <a:r>
              <a:rPr altLang="en-US" sz="1100" smtClean="0">
                <a:cs typeface="Arial" charset="0"/>
              </a:rPr>
              <a:t>Anti-HCV−positive by enzyme immunoassay (EIA), confirmed for HCV RNA−positivity by nucleic acid test/polymerase chain reaction (NAT/PCR)</a:t>
            </a:r>
          </a:p>
          <a:p>
            <a:pPr>
              <a:lnSpc>
                <a:spcPct val="100000"/>
              </a:lnSpc>
              <a:spcBef>
                <a:spcPct val="0"/>
              </a:spcBef>
              <a:buFont typeface="Wingdings 2" pitchFamily="18" charset="2"/>
              <a:buNone/>
            </a:pPr>
            <a:endParaRPr altLang="en-US" sz="1100" b="1" smtClean="0">
              <a:cs typeface="Arial" charset="0"/>
            </a:endParaRPr>
          </a:p>
          <a:p>
            <a:pPr>
              <a:lnSpc>
                <a:spcPct val="100000"/>
              </a:lnSpc>
              <a:spcBef>
                <a:spcPct val="0"/>
              </a:spcBef>
              <a:buFont typeface="Wingdings 2" pitchFamily="18" charset="2"/>
              <a:buNone/>
            </a:pPr>
            <a:r>
              <a:rPr altLang="en-US" sz="1100" b="1" smtClean="0">
                <a:cs typeface="Arial" charset="0"/>
              </a:rPr>
              <a:t>References</a:t>
            </a:r>
          </a:p>
          <a:p>
            <a:pPr>
              <a:lnSpc>
                <a:spcPct val="100000"/>
              </a:lnSpc>
              <a:spcBef>
                <a:spcPct val="0"/>
              </a:spcBef>
              <a:buFont typeface="Calibri" pitchFamily="34" charset="0"/>
              <a:buAutoNum type="arabicPeriod"/>
            </a:pPr>
            <a:r>
              <a:rPr altLang="en-US" sz="1100" smtClean="0">
                <a:cs typeface="Arial" charset="0"/>
              </a:rPr>
              <a:t>Centers for Disease Control and Prevention. Viral hepatitis surveillance. United States, 2013. http://www.cdc.gov/hepatitis/statistics/2013surveillance/PDFs/2013hepsurveillancerpt.pdf. Accessed July 15, 2016. </a:t>
            </a:r>
          </a:p>
          <a:p>
            <a:pPr eaLnBrk="1" hangingPunct="1">
              <a:lnSpc>
                <a:spcPct val="100000"/>
              </a:lnSpc>
              <a:spcBef>
                <a:spcPct val="0"/>
              </a:spcBef>
              <a:buFontTx/>
              <a:buAutoNum type="arabicPeriod"/>
            </a:pPr>
            <a:r>
              <a:rPr altLang="en-US" sz="1100" smtClean="0">
                <a:cs typeface="Arial" charset="0"/>
              </a:rPr>
              <a:t>Centers for Disease Control and Prevention. Hepatitis C FAQs for health professionals. http://www.cdc.gov/hepatitis/hcv/hcvfaq.htm. Accessed July 15, 2016.</a:t>
            </a:r>
          </a:p>
          <a:p>
            <a:pPr eaLnBrk="1" hangingPunct="1">
              <a:lnSpc>
                <a:spcPct val="100000"/>
              </a:lnSpc>
              <a:spcBef>
                <a:spcPct val="0"/>
              </a:spcBef>
              <a:buFontTx/>
              <a:buAutoNum type="arabicPeriod"/>
            </a:pPr>
            <a:r>
              <a:rPr altLang="en-US" sz="1100" smtClean="0">
                <a:cs typeface="Arial" charset="0"/>
              </a:rPr>
              <a:t>Chen SL, Morgan TR.</a:t>
            </a:r>
            <a:r>
              <a:rPr altLang="en-US" sz="1100" b="1" smtClean="0">
                <a:cs typeface="Arial" charset="0"/>
              </a:rPr>
              <a:t> </a:t>
            </a:r>
            <a:r>
              <a:rPr altLang="en-US" sz="1100" smtClean="0">
                <a:cs typeface="Arial" charset="0"/>
              </a:rPr>
              <a:t>The natural history of hepatitis C virus (HCV) infection. </a:t>
            </a:r>
            <a:r>
              <a:rPr altLang="en-US" sz="1100" i="1" smtClean="0">
                <a:cs typeface="Arial" charset="0"/>
              </a:rPr>
              <a:t>Int J Med Sci. </a:t>
            </a:r>
            <a:r>
              <a:rPr altLang="en-US" sz="1100" smtClean="0">
                <a:cs typeface="Arial" charset="0"/>
              </a:rPr>
              <a:t>2006;3(2):47-52.</a:t>
            </a:r>
          </a:p>
          <a:p>
            <a:pPr eaLnBrk="1" hangingPunct="1">
              <a:lnSpc>
                <a:spcPct val="100000"/>
              </a:lnSpc>
              <a:spcBef>
                <a:spcPct val="0"/>
              </a:spcBef>
              <a:buFontTx/>
              <a:buAutoNum type="arabicPeriod"/>
            </a:pPr>
            <a:r>
              <a:rPr altLang="en-US" sz="1100" smtClean="0">
                <a:cs typeface="Arial" charset="0"/>
              </a:rPr>
              <a:t>Fong TL, Di Bisceglie AM, Waggoner JG, et al. The significance of antibody to hepatitis C virus in patients with chronic hepatitis B. </a:t>
            </a:r>
            <a:r>
              <a:rPr altLang="en-US" sz="1100" i="1" smtClean="0">
                <a:cs typeface="Arial" charset="0"/>
              </a:rPr>
              <a:t>Hepatology</a:t>
            </a:r>
            <a:r>
              <a:rPr altLang="en-US" sz="1100" smtClean="0">
                <a:cs typeface="Arial" charset="0"/>
              </a:rPr>
              <a:t>. 1991;14(1):64-67.</a:t>
            </a:r>
          </a:p>
          <a:p>
            <a:pPr eaLnBrk="1" hangingPunct="1">
              <a:lnSpc>
                <a:spcPct val="100000"/>
              </a:lnSpc>
              <a:spcBef>
                <a:spcPct val="0"/>
              </a:spcBef>
              <a:buFontTx/>
              <a:buAutoNum type="arabicPeriod"/>
            </a:pPr>
            <a:r>
              <a:rPr altLang="en-US" sz="1100" smtClean="0">
                <a:cs typeface="Arial" charset="0"/>
              </a:rPr>
              <a:t>Thomas DL, Astemborski J, Rai RM, et al. The natural history of hepatitis C virus infection: host, viral, and environmental factors. </a:t>
            </a:r>
            <a:r>
              <a:rPr altLang="en-US" sz="1100" i="1" smtClean="0">
                <a:cs typeface="Arial" charset="0"/>
              </a:rPr>
              <a:t>JAMA</a:t>
            </a:r>
            <a:r>
              <a:rPr altLang="en-US" sz="1100" smtClean="0">
                <a:cs typeface="Arial" charset="0"/>
              </a:rPr>
              <a:t>. 2000;284(4):450-456.</a:t>
            </a:r>
          </a:p>
          <a:p>
            <a:pPr eaLnBrk="1" hangingPunct="1">
              <a:lnSpc>
                <a:spcPct val="100000"/>
              </a:lnSpc>
              <a:spcBef>
                <a:spcPct val="0"/>
              </a:spcBef>
              <a:buFontTx/>
              <a:buAutoNum type="arabicPeriod"/>
            </a:pPr>
            <a:r>
              <a:rPr altLang="en-US" sz="1100" smtClean="0">
                <a:cs typeface="Arial" charset="0"/>
              </a:rPr>
              <a:t>Westbrook RH, Dusheiko G. Natural history of hepatitis C. </a:t>
            </a:r>
            <a:r>
              <a:rPr altLang="en-US" sz="1100" i="1" smtClean="0">
                <a:cs typeface="Arial" charset="0"/>
              </a:rPr>
              <a:t>J Hepatol</a:t>
            </a:r>
            <a:r>
              <a:rPr altLang="en-US" sz="1100" smtClean="0">
                <a:cs typeface="Arial" charset="0"/>
              </a:rPr>
              <a:t>. 2014;61(1 suppl):S58-S68.</a:t>
            </a:r>
          </a:p>
          <a:p>
            <a:pPr eaLnBrk="1" hangingPunct="1">
              <a:lnSpc>
                <a:spcPct val="100000"/>
              </a:lnSpc>
              <a:spcBef>
                <a:spcPct val="0"/>
              </a:spcBef>
              <a:buFontTx/>
              <a:buAutoNum type="arabicPeriod"/>
            </a:pPr>
            <a:r>
              <a:rPr altLang="en-US" sz="1100" smtClean="0">
                <a:cs typeface="Arial" charset="0"/>
              </a:rPr>
              <a:t>Centers for Disease Control and Prevention. Testing for HCV infection: an update of guidance for clinicians and laboratorians. </a:t>
            </a:r>
            <a:r>
              <a:rPr altLang="en-US" sz="1100" i="1" smtClean="0">
                <a:cs typeface="Arial" charset="0"/>
              </a:rPr>
              <a:t>MMWR Morb Mortal Wkly Rep</a:t>
            </a:r>
            <a:r>
              <a:rPr altLang="en-US" sz="1100" smtClean="0">
                <a:cs typeface="Arial" charset="0"/>
              </a:rPr>
              <a:t>. 2013;62(18):362-365.</a:t>
            </a:r>
          </a:p>
          <a:p>
            <a:pPr eaLnBrk="1" hangingPunct="1">
              <a:lnSpc>
                <a:spcPct val="100000"/>
              </a:lnSpc>
              <a:spcBef>
                <a:spcPct val="0"/>
              </a:spcBef>
              <a:buFontTx/>
              <a:buAutoNum type="arabicPeriod"/>
            </a:pPr>
            <a:endParaRPr altLang="en-US" sz="1100" smtClean="0">
              <a:cs typeface="Arial" charset="0"/>
            </a:endParaRPr>
          </a:p>
          <a:p>
            <a:pPr eaLnBrk="1" hangingPunct="1">
              <a:lnSpc>
                <a:spcPct val="100000"/>
              </a:lnSpc>
              <a:spcBef>
                <a:spcPct val="0"/>
              </a:spcBef>
              <a:buFontTx/>
              <a:buAutoNum type="arabicPeriod"/>
            </a:pPr>
            <a:endParaRPr altLang="en-US" sz="1100" smtClean="0">
              <a:cs typeface="Arial" charset="0"/>
            </a:endParaRPr>
          </a:p>
          <a:p>
            <a:pPr eaLnBrk="1" hangingPunct="1">
              <a:lnSpc>
                <a:spcPct val="100000"/>
              </a:lnSpc>
              <a:spcBef>
                <a:spcPct val="0"/>
              </a:spcBef>
              <a:buFontTx/>
              <a:buAutoNum type="arabicPeriod"/>
            </a:pPr>
            <a:endParaRPr altLang="en-US" sz="1100" smtClean="0">
              <a:cs typeface="Arial" charset="0"/>
            </a:endParaRPr>
          </a:p>
          <a:p>
            <a:pPr>
              <a:lnSpc>
                <a:spcPct val="100000"/>
              </a:lnSpc>
              <a:spcBef>
                <a:spcPct val="0"/>
              </a:spcBef>
            </a:pPr>
            <a:endParaRPr altLang="en-US" sz="1100" smtClean="0">
              <a:cs typeface="Arial" charset="0"/>
            </a:endParaRPr>
          </a:p>
          <a:p>
            <a:pPr marL="400050" lvl="1" indent="-171450">
              <a:lnSpc>
                <a:spcPct val="100000"/>
              </a:lnSpc>
              <a:spcBef>
                <a:spcPct val="0"/>
              </a:spcBef>
              <a:buFontTx/>
              <a:buChar char="•"/>
            </a:pPr>
            <a:endParaRPr altLang="en-US" sz="110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825500" y="433388"/>
            <a:ext cx="5229225" cy="2943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xfrm>
            <a:off x="811213" y="3759200"/>
            <a:ext cx="5557837" cy="5227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a:lnSpc>
                <a:spcPct val="100000"/>
              </a:lnSpc>
              <a:spcBef>
                <a:spcPts val="0"/>
              </a:spcBef>
              <a:spcAft>
                <a:spcPts val="0"/>
              </a:spcAft>
              <a:defRPr/>
            </a:pPr>
            <a:r>
              <a:rPr>
                <a:ea typeface="ＭＳ Ｐゴシック" charset="0"/>
              </a:rPr>
              <a:t>The US Preventive Services Task Force </a:t>
            </a:r>
            <a:r>
              <a:rPr smtClean="0">
                <a:ea typeface="ＭＳ Ｐゴシック" charset="0"/>
              </a:rPr>
              <a:t>(USPSTF) and the CDC </a:t>
            </a:r>
            <a:r>
              <a:rPr>
                <a:ea typeface="ＭＳ Ｐゴシック" charset="0"/>
              </a:rPr>
              <a:t>recommend that a number of populations and risk groups be screened for HCV. These include</a:t>
            </a:r>
          </a:p>
          <a:p>
            <a:pPr marL="628650" lvl="1" indent="-171450">
              <a:lnSpc>
                <a:spcPct val="100000"/>
              </a:lnSpc>
              <a:spcBef>
                <a:spcPts val="0"/>
              </a:spcBef>
              <a:spcAft>
                <a:spcPts val="0"/>
              </a:spcAft>
              <a:buFont typeface="Arial" charset="0"/>
              <a:buChar char="–"/>
              <a:defRPr/>
            </a:pPr>
            <a:r>
              <a:t>All adults born </a:t>
            </a:r>
            <a:r>
              <a:rPr smtClean="0"/>
              <a:t>between 1945 and </a:t>
            </a:r>
            <a:r>
              <a:t>1965</a:t>
            </a:r>
            <a:r>
              <a:rPr baseline="30000"/>
              <a:t>1</a:t>
            </a:r>
            <a:endParaRPr/>
          </a:p>
          <a:p>
            <a:pPr marL="628650" lvl="1" indent="-171450">
              <a:lnSpc>
                <a:spcPct val="100000"/>
              </a:lnSpc>
              <a:spcBef>
                <a:spcPts val="0"/>
              </a:spcBef>
              <a:spcAft>
                <a:spcPts val="0"/>
              </a:spcAft>
              <a:buFont typeface="Arial" charset="0"/>
              <a:buChar char="–"/>
              <a:defRPr/>
            </a:pPr>
            <a:r>
              <a:t>Injection drug users (current or former)</a:t>
            </a:r>
            <a:r>
              <a:rPr baseline="30000"/>
              <a:t>1,2</a:t>
            </a:r>
            <a:endParaRPr/>
          </a:p>
          <a:p>
            <a:pPr marL="628650" lvl="1" indent="-171450">
              <a:lnSpc>
                <a:spcPct val="100000"/>
              </a:lnSpc>
              <a:spcBef>
                <a:spcPts val="0"/>
              </a:spcBef>
              <a:spcAft>
                <a:spcPts val="0"/>
              </a:spcAft>
              <a:buFont typeface="Arial" charset="0"/>
              <a:buChar char="–"/>
              <a:defRPr/>
            </a:pPr>
            <a:r>
              <a:t>Recipients of transfusions or organ transplants prior to July 1992</a:t>
            </a:r>
            <a:r>
              <a:rPr baseline="30000"/>
              <a:t>1,2</a:t>
            </a:r>
            <a:endParaRPr/>
          </a:p>
          <a:p>
            <a:pPr marL="628650" lvl="1" indent="-171450">
              <a:lnSpc>
                <a:spcPct val="100000"/>
              </a:lnSpc>
              <a:spcBef>
                <a:spcPts val="0"/>
              </a:spcBef>
              <a:spcAft>
                <a:spcPts val="0"/>
              </a:spcAft>
              <a:buFont typeface="Arial" charset="0"/>
              <a:buChar char="–"/>
              <a:defRPr/>
            </a:pPr>
            <a:r>
              <a:rPr smtClean="0"/>
              <a:t>Ever </a:t>
            </a:r>
            <a:r>
              <a:t>on chronic (long-term) hemodialysis</a:t>
            </a:r>
            <a:r>
              <a:rPr baseline="30000"/>
              <a:t>1,2</a:t>
            </a:r>
          </a:p>
          <a:p>
            <a:pPr marL="628650" lvl="1" indent="-171450">
              <a:lnSpc>
                <a:spcPct val="100000"/>
              </a:lnSpc>
              <a:spcBef>
                <a:spcPts val="0"/>
              </a:spcBef>
              <a:spcAft>
                <a:spcPts val="0"/>
              </a:spcAft>
              <a:buFont typeface="Arial" charset="0"/>
              <a:buChar char="–"/>
              <a:defRPr/>
            </a:pPr>
            <a:r>
              <a:t>Incarceration</a:t>
            </a:r>
            <a:r>
              <a:rPr baseline="30000"/>
              <a:t>1</a:t>
            </a:r>
            <a:endParaRPr/>
          </a:p>
          <a:p>
            <a:pPr marL="628650" lvl="1" indent="-171450">
              <a:lnSpc>
                <a:spcPct val="100000"/>
              </a:lnSpc>
              <a:spcBef>
                <a:spcPts val="0"/>
              </a:spcBef>
              <a:spcAft>
                <a:spcPts val="0"/>
              </a:spcAft>
              <a:buFont typeface="Arial" charset="0"/>
              <a:buChar char="–"/>
              <a:defRPr/>
            </a:pPr>
            <a:r>
              <a:t>Unregulated tattoo</a:t>
            </a:r>
            <a:r>
              <a:rPr baseline="30000"/>
              <a:t>1</a:t>
            </a:r>
            <a:endParaRPr/>
          </a:p>
          <a:p>
            <a:pPr marL="628650" lvl="1" indent="-171450">
              <a:lnSpc>
                <a:spcPct val="100000"/>
              </a:lnSpc>
              <a:spcBef>
                <a:spcPts val="0"/>
              </a:spcBef>
              <a:spcAft>
                <a:spcPts val="0"/>
              </a:spcAft>
              <a:buFont typeface="Arial" charset="0"/>
              <a:buChar char="–"/>
              <a:defRPr/>
            </a:pPr>
            <a:r>
              <a:t>Persistently </a:t>
            </a:r>
            <a:r>
              <a:rPr smtClean="0"/>
              <a:t>abnormal levels of alanine aminotransferase (ALT), aspartate aminotransferase (AST), </a:t>
            </a:r>
            <a:r>
              <a:t>or </a:t>
            </a:r>
            <a:r>
              <a:rPr smtClean="0"/>
              <a:t>bilirubin</a:t>
            </a:r>
            <a:r>
              <a:rPr baseline="30000" smtClean="0"/>
              <a:t>1,2</a:t>
            </a:r>
            <a:endParaRPr/>
          </a:p>
          <a:p>
            <a:pPr marL="628650" lvl="1" indent="-171450">
              <a:lnSpc>
                <a:spcPct val="100000"/>
              </a:lnSpc>
              <a:spcBef>
                <a:spcPts val="0"/>
              </a:spcBef>
              <a:spcAft>
                <a:spcPts val="0"/>
              </a:spcAft>
              <a:buFont typeface="Arial" charset="0"/>
              <a:buChar char="–"/>
              <a:defRPr/>
            </a:pPr>
            <a:r>
              <a:rPr smtClean="0"/>
              <a:t>Occupational </a:t>
            </a:r>
            <a:r>
              <a:t>exposure</a:t>
            </a:r>
            <a:r>
              <a:rPr baseline="30000"/>
              <a:t>1,2</a:t>
            </a:r>
            <a:endParaRPr/>
          </a:p>
          <a:p>
            <a:pPr marL="628650" lvl="1" indent="-171450">
              <a:lnSpc>
                <a:spcPct val="100000"/>
              </a:lnSpc>
              <a:spcBef>
                <a:spcPts val="0"/>
              </a:spcBef>
              <a:spcAft>
                <a:spcPts val="0"/>
              </a:spcAft>
              <a:buFont typeface="Arial" charset="0"/>
              <a:buChar char="–"/>
              <a:defRPr/>
            </a:pPr>
            <a:r>
              <a:t>Children born to HCV+ women</a:t>
            </a:r>
            <a:r>
              <a:rPr baseline="30000"/>
              <a:t>1,2</a:t>
            </a:r>
            <a:endParaRPr/>
          </a:p>
          <a:p>
            <a:pPr marL="628650" lvl="1" indent="-171450">
              <a:lnSpc>
                <a:spcPct val="100000"/>
              </a:lnSpc>
              <a:spcBef>
                <a:spcPts val="0"/>
              </a:spcBef>
              <a:spcAft>
                <a:spcPts val="0"/>
              </a:spcAft>
              <a:buFont typeface="Arial" charset="0"/>
              <a:buChar char="–"/>
              <a:defRPr/>
            </a:pPr>
            <a:r>
              <a:t>Received clotting factor concentrates produced before 1987</a:t>
            </a:r>
            <a:r>
              <a:rPr baseline="30000"/>
              <a:t>1,2</a:t>
            </a:r>
            <a:endParaRPr/>
          </a:p>
          <a:p>
            <a:pPr marL="628650" lvl="1" indent="-171450">
              <a:lnSpc>
                <a:spcPct val="100000"/>
              </a:lnSpc>
              <a:spcBef>
                <a:spcPts val="0"/>
              </a:spcBef>
              <a:spcAft>
                <a:spcPts val="0"/>
              </a:spcAft>
              <a:buFont typeface="Arial" charset="0"/>
              <a:buChar char="–"/>
              <a:defRPr/>
            </a:pPr>
            <a:r>
              <a:rPr smtClean="0"/>
              <a:t>HIV</a:t>
            </a:r>
            <a:r>
              <a:t>+; the </a:t>
            </a:r>
            <a:r>
              <a:rPr smtClean="0"/>
              <a:t>co-infection </a:t>
            </a:r>
            <a:r>
              <a:t>rate among this group is </a:t>
            </a:r>
            <a:r>
              <a:rPr smtClean="0"/>
              <a:t>20% to 30%</a:t>
            </a:r>
            <a:r>
              <a:rPr baseline="30000" smtClean="0"/>
              <a:t>3</a:t>
            </a:r>
          </a:p>
          <a:p>
            <a:pPr marL="628650" lvl="1" indent="-171450">
              <a:lnSpc>
                <a:spcPct val="100000"/>
              </a:lnSpc>
              <a:spcBef>
                <a:spcPts val="0"/>
              </a:spcBef>
              <a:spcAft>
                <a:spcPts val="0"/>
              </a:spcAft>
              <a:buFont typeface="Arial" charset="0"/>
              <a:buChar char="–"/>
              <a:defRPr/>
            </a:pPr>
            <a:endParaRPr/>
          </a:p>
          <a:p>
            <a:pPr marL="0" indent="0">
              <a:lnSpc>
                <a:spcPct val="100000"/>
              </a:lnSpc>
              <a:spcBef>
                <a:spcPts val="0"/>
              </a:spcBef>
              <a:spcAft>
                <a:spcPts val="0"/>
              </a:spcAft>
              <a:buFont typeface="Wingdings 2" pitchFamily="18" charset="2"/>
              <a:buNone/>
              <a:defRPr/>
            </a:pPr>
            <a:r>
              <a:rPr b="1" smtClean="0">
                <a:ea typeface="ＭＳ Ｐゴシック" charset="0"/>
              </a:rPr>
              <a:t>References</a:t>
            </a:r>
            <a:endParaRPr>
              <a:ea typeface="ＭＳ Ｐゴシック" charset="0"/>
            </a:endParaRPr>
          </a:p>
          <a:p>
            <a:pPr marL="171450" indent="-171450">
              <a:lnSpc>
                <a:spcPct val="100000"/>
              </a:lnSpc>
              <a:spcBef>
                <a:spcPts val="0"/>
              </a:spcBef>
              <a:spcAft>
                <a:spcPts val="0"/>
              </a:spcAft>
              <a:buFontTx/>
              <a:buAutoNum type="arabicPeriod"/>
              <a:defRPr/>
            </a:pPr>
            <a:r>
              <a:rPr altLang="en-US">
                <a:ea typeface="ＭＳ Ｐゴシック" pitchFamily="34" charset="-128"/>
              </a:rPr>
              <a:t>US Preventive Services Task Force. Screening for </a:t>
            </a:r>
            <a:r>
              <a:rPr altLang="en-US" smtClean="0">
                <a:ea typeface="ＭＳ Ｐゴシック" pitchFamily="34" charset="-128"/>
              </a:rPr>
              <a:t>hepatitis C virus infection in adults: final recommendation statement. </a:t>
            </a:r>
            <a:r>
              <a:rPr altLang="en-US">
                <a:ea typeface="ＭＳ Ｐゴシック" pitchFamily="34" charset="-128"/>
              </a:rPr>
              <a:t>AHRQ Publication No. 12-05174-EF-2. http://www.uspreventiveservicestaskforce.org/Page/Document/RecommendationStatementFinal/hepatitis-c-</a:t>
            </a:r>
            <a:r>
              <a:rPr altLang="en-US" smtClean="0">
                <a:ea typeface="ＭＳ Ｐゴシック" pitchFamily="34" charset="-128"/>
              </a:rPr>
              <a:t>screening. </a:t>
            </a:r>
            <a:r>
              <a:rPr altLang="en-US">
                <a:ea typeface="ＭＳ Ｐゴシック" pitchFamily="34" charset="-128"/>
              </a:rPr>
              <a:t>Accessed February 9, </a:t>
            </a:r>
            <a:r>
              <a:rPr altLang="en-US" smtClean="0">
                <a:ea typeface="ＭＳ Ｐゴシック" pitchFamily="34" charset="-128"/>
              </a:rPr>
              <a:t>2015</a:t>
            </a:r>
            <a:r>
              <a:rPr smtClean="0">
                <a:ea typeface="ＭＳ Ｐゴシック" charset="0"/>
              </a:rPr>
              <a:t>.</a:t>
            </a:r>
            <a:endParaRPr>
              <a:ea typeface="ＭＳ Ｐゴシック" charset="0"/>
            </a:endParaRPr>
          </a:p>
          <a:p>
            <a:pPr marL="171450" indent="-171450">
              <a:lnSpc>
                <a:spcPct val="100000"/>
              </a:lnSpc>
              <a:spcBef>
                <a:spcPts val="0"/>
              </a:spcBef>
              <a:spcAft>
                <a:spcPts val="0"/>
              </a:spcAft>
              <a:buFontTx/>
              <a:buAutoNum type="arabicPeriod"/>
              <a:defRPr/>
            </a:pPr>
            <a:r>
              <a:rPr>
                <a:ea typeface="ＭＳ Ｐゴシック" charset="0"/>
              </a:rPr>
              <a:t>Centers for Disease Control and Prevention. Recommendations for prevention and control of hepatitis C virus (HCV) infection and HCV-related chronic disease. </a:t>
            </a:r>
            <a:r>
              <a:rPr i="1" smtClean="0">
                <a:ea typeface="ＭＳ Ｐゴシック" charset="0"/>
              </a:rPr>
              <a:t>MMWR Recomm Rep.</a:t>
            </a:r>
            <a:r>
              <a:rPr smtClean="0">
                <a:ea typeface="ＭＳ Ｐゴシック" charset="0"/>
              </a:rPr>
              <a:t> 1998;47(RR-19</a:t>
            </a:r>
            <a:r>
              <a:rPr>
                <a:ea typeface="ＭＳ Ｐゴシック" charset="0"/>
              </a:rPr>
              <a:t>):</a:t>
            </a:r>
            <a:r>
              <a:rPr smtClean="0">
                <a:ea typeface="ＭＳ Ｐゴシック" charset="0"/>
              </a:rPr>
              <a:t>1-39.</a:t>
            </a:r>
            <a:endParaRPr>
              <a:ea typeface="ＭＳ Ｐゴシック" charset="0"/>
            </a:endParaRPr>
          </a:p>
          <a:p>
            <a:pPr marL="171450" indent="-171450">
              <a:lnSpc>
                <a:spcPct val="100000"/>
              </a:lnSpc>
              <a:spcBef>
                <a:spcPts val="0"/>
              </a:spcBef>
              <a:spcAft>
                <a:spcPts val="0"/>
              </a:spcAft>
              <a:buFontTx/>
              <a:buAutoNum type="arabicPeriod"/>
              <a:defRPr/>
            </a:pPr>
            <a:r>
              <a:rPr smtClean="0">
                <a:ea typeface="ＭＳ Ｐゴシック" charset="0"/>
              </a:rPr>
              <a:t>US Department </a:t>
            </a:r>
            <a:r>
              <a:rPr>
                <a:ea typeface="ＭＳ Ｐゴシック" charset="0"/>
              </a:rPr>
              <a:t>of Health and Human Services. Guidelines for </a:t>
            </a:r>
            <a:r>
              <a:rPr smtClean="0">
                <a:ea typeface="ＭＳ Ｐゴシック" charset="0"/>
              </a:rPr>
              <a:t>prevention and treatment of opportunistic infections in HIV-infected adults and adolescents. http</a:t>
            </a:r>
            <a:r>
              <a:rPr>
                <a:ea typeface="ＭＳ Ｐゴシック" charset="0"/>
              </a:rPr>
              <a:t>://aidsinfo.nih.gov/contentfiles</a:t>
            </a:r>
            <a:r>
              <a:rPr smtClean="0">
                <a:ea typeface="ＭＳ Ｐゴシック" charset="0"/>
              </a:rPr>
              <a:t>/</a:t>
            </a:r>
            <a:br>
              <a:rPr smtClean="0">
                <a:ea typeface="ＭＳ Ｐゴシック" charset="0"/>
              </a:rPr>
            </a:br>
            <a:r>
              <a:rPr smtClean="0">
                <a:ea typeface="ＭＳ Ｐゴシック" charset="0"/>
              </a:rPr>
              <a:t>lvguidelines/adult_oi.pdf</a:t>
            </a:r>
            <a:r>
              <a:rPr>
                <a:ea typeface="ＭＳ Ｐゴシック" charset="0"/>
              </a:rPr>
              <a:t>. Accessed </a:t>
            </a:r>
            <a:r>
              <a:rPr smtClean="0">
                <a:ea typeface="ＭＳ Ｐゴシック" charset="0"/>
              </a:rPr>
              <a:t>July 15, 2016.</a:t>
            </a:r>
          </a:p>
          <a:p>
            <a:pPr marL="171450" indent="-171450">
              <a:lnSpc>
                <a:spcPct val="100000"/>
              </a:lnSpc>
              <a:spcBef>
                <a:spcPts val="0"/>
              </a:spcBef>
              <a:spcAft>
                <a:spcPts val="0"/>
              </a:spcAft>
              <a:defRPr/>
            </a:pPr>
            <a:endParaRPr>
              <a:ea typeface="ＭＳ Ｐゴシック" charset="0"/>
            </a:endParaRPr>
          </a:p>
          <a:p>
            <a:pPr marL="171450" indent="-171450">
              <a:lnSpc>
                <a:spcPct val="100000"/>
              </a:lnSpc>
              <a:spcBef>
                <a:spcPts val="0"/>
              </a:spcBef>
              <a:spcAft>
                <a:spcPts val="0"/>
              </a:spcAft>
              <a:defRPr/>
            </a:pPr>
            <a:endParaRPr>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extLst/>
        </p:spPr>
        <p:txBody>
          <a:bodyPr/>
          <a:lstStyle/>
          <a:p>
            <a:pPr marL="171450" indent="-171450">
              <a:buClr>
                <a:schemeClr val="accent5"/>
              </a:buClr>
              <a:buFontTx/>
              <a:buChar char="•"/>
              <a:defRPr/>
            </a:pPr>
            <a:r>
              <a:rPr altLang="en-US">
                <a:solidFill>
                  <a:schemeClr val="tx1">
                    <a:lumMod val="50000"/>
                  </a:schemeClr>
                </a:solidFill>
              </a:rPr>
              <a:t>Centers for Medicare and Medicaid Services (CMS) has recently issued new guidance on Medicare coverage of HCV screening</a:t>
            </a:r>
            <a:r>
              <a:rPr altLang="en-US" baseline="30000">
                <a:solidFill>
                  <a:schemeClr val="tx1">
                    <a:lumMod val="50000"/>
                  </a:schemeClr>
                </a:solidFill>
              </a:rPr>
              <a:t>1</a:t>
            </a:r>
            <a:endParaRPr altLang="en-US">
              <a:solidFill>
                <a:schemeClr val="tx1">
                  <a:lumMod val="50000"/>
                </a:schemeClr>
              </a:solidFill>
            </a:endParaRPr>
          </a:p>
          <a:p>
            <a:pPr marL="171450" indent="-171450">
              <a:buClr>
                <a:schemeClr val="accent5"/>
              </a:buClr>
              <a:buFontTx/>
              <a:buChar char="•"/>
              <a:defRPr/>
            </a:pPr>
            <a:r>
              <a:rPr altLang="en-US">
                <a:solidFill>
                  <a:schemeClr val="tx1">
                    <a:lumMod val="50000"/>
                  </a:schemeClr>
                </a:solidFill>
              </a:rPr>
              <a:t>CMS has determined that HCV screening is consistent with USPSTF recommendations and that available evidence to support its implementation is adequate</a:t>
            </a:r>
          </a:p>
          <a:p>
            <a:pPr marL="628650" lvl="1" indent="-171450">
              <a:buClr>
                <a:schemeClr val="accent5"/>
              </a:buClr>
              <a:buFont typeface="Arial" panose="020B0604020202020204" pitchFamily="34" charset="0"/>
              <a:buChar char="–"/>
              <a:defRPr/>
            </a:pPr>
            <a:r>
              <a:rPr altLang="en-US">
                <a:solidFill>
                  <a:schemeClr val="tx1">
                    <a:lumMod val="50000"/>
                  </a:schemeClr>
                </a:solidFill>
              </a:rPr>
              <a:t>Quest Diagnostics offers the Hepatitis C Antibody with Reflex to Hepatitis C Virus RNA, Quantitative, Real-Time PCR test for HCV screening (Quest Diagnostics Test Code 91438)</a:t>
            </a:r>
          </a:p>
          <a:p>
            <a:pPr marL="171450" indent="-171450">
              <a:buClr>
                <a:schemeClr val="accent5"/>
              </a:buClr>
              <a:buFontTx/>
              <a:buChar char="•"/>
              <a:defRPr/>
            </a:pPr>
            <a:r>
              <a:rPr altLang="en-US">
                <a:solidFill>
                  <a:schemeClr val="tx1">
                    <a:lumMod val="50000"/>
                  </a:schemeClr>
                </a:solidFill>
              </a:rPr>
              <a:t>Therefore, screening for early detection of HCV is appropriate for individuals who are entitled to benefits under Medicare Part A, or enrolled in Medicare Part B</a:t>
            </a:r>
          </a:p>
          <a:p>
            <a:pPr marL="171450" indent="-171450">
              <a:buClr>
                <a:schemeClr val="accent5"/>
              </a:buClr>
              <a:buFontTx/>
              <a:buChar char="•"/>
              <a:defRPr/>
            </a:pPr>
            <a:r>
              <a:rPr altLang="en-US">
                <a:solidFill>
                  <a:schemeClr val="tx1">
                    <a:lumMod val="50000"/>
                  </a:schemeClr>
                </a:solidFill>
              </a:rPr>
              <a:t>Coverage will be provided to eligible adults at high risk of HCV, as we discussed on the previous slide. However, only a single screening is covered for adults born between 1945 and 1965 who are not otherwise at high risk</a:t>
            </a:r>
          </a:p>
          <a:p>
            <a:pPr marL="171450" indent="-171450">
              <a:buClr>
                <a:schemeClr val="accent5"/>
              </a:buClr>
              <a:defRPr/>
            </a:pPr>
            <a:endParaRPr altLang="en-US">
              <a:solidFill>
                <a:schemeClr val="tx1">
                  <a:lumMod val="50000"/>
                </a:schemeClr>
              </a:solidFill>
            </a:endParaRPr>
          </a:p>
          <a:p>
            <a:pPr marL="0" indent="0">
              <a:lnSpc>
                <a:spcPct val="100000"/>
              </a:lnSpc>
              <a:spcBef>
                <a:spcPts val="0"/>
              </a:spcBef>
              <a:buClr>
                <a:schemeClr val="accent5"/>
              </a:buClr>
              <a:buFont typeface="Wingdings 2" pitchFamily="18" charset="2"/>
              <a:buNone/>
              <a:defRPr/>
            </a:pPr>
            <a:r>
              <a:rPr altLang="en-US" b="1">
                <a:solidFill>
                  <a:schemeClr val="tx1">
                    <a:lumMod val="50000"/>
                  </a:schemeClr>
                </a:solidFill>
              </a:rPr>
              <a:t>Reference</a:t>
            </a:r>
          </a:p>
          <a:p>
            <a:pPr marL="228600" indent="-228600">
              <a:lnSpc>
                <a:spcPct val="100000"/>
              </a:lnSpc>
              <a:spcBef>
                <a:spcPts val="0"/>
              </a:spcBef>
              <a:buClr>
                <a:schemeClr val="accent5"/>
              </a:buClr>
              <a:buFont typeface="+mj-lt"/>
              <a:buAutoNum type="arabicPeriod"/>
              <a:defRPr/>
            </a:pPr>
            <a:r>
              <a:rPr altLang="en-US">
                <a:solidFill>
                  <a:schemeClr val="tx1">
                    <a:lumMod val="50000"/>
                  </a:schemeClr>
                </a:solidFill>
              </a:rPr>
              <a:t>Centers for Medicare &amp; Medicaid Services. Decision Memo for Screening for Hepatitis C Virus (HCV) in Adults (CAG-00436N). http://www.cms.gov/medicare-coverage-database/details/nca-decision-memo.aspx?NCAId=272&amp;NcaName=Screening+for+Hepatitis+C+Virus+(HCV)+in+Adults&amp;bc=AIAAAAAACAEAAA%3d%3d&amp;. Accessed February 9, 2015.</a:t>
            </a:r>
          </a:p>
          <a:p>
            <a:pPr marL="171450" indent="-171450">
              <a:buClr>
                <a:schemeClr val="accent5"/>
              </a:buClr>
              <a:defRPr/>
            </a:pPr>
            <a:endParaRPr altLang="en-US">
              <a:solidFill>
                <a:schemeClr val="tx1">
                  <a:lumMod val="50000"/>
                </a:schemeClr>
              </a:solidFill>
            </a:endParaRPr>
          </a:p>
        </p:txBody>
      </p:sp>
      <p:sp>
        <p:nvSpPr>
          <p:cNvPr id="52228" name="TextBox 4"/>
          <p:cNvSpPr txBox="1">
            <a:spLocks noChangeArrowheads="1"/>
          </p:cNvSpPr>
          <p:nvPr/>
        </p:nvSpPr>
        <p:spPr bwMode="auto">
          <a:xfrm>
            <a:off x="141288" y="1411288"/>
            <a:ext cx="969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Medicare guidance: p.1,A</a:t>
            </a:r>
          </a:p>
        </p:txBody>
      </p:sp>
      <p:sp>
        <p:nvSpPr>
          <p:cNvPr id="52229" name="TextBox 4"/>
          <p:cNvSpPr txBox="1">
            <a:spLocks noChangeArrowheads="1"/>
          </p:cNvSpPr>
          <p:nvPr/>
        </p:nvSpPr>
        <p:spPr bwMode="auto">
          <a:xfrm>
            <a:off x="0" y="4483100"/>
            <a:ext cx="779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Medicare guidance: p.1,A</a:t>
            </a:r>
          </a:p>
        </p:txBody>
      </p:sp>
      <p:sp>
        <p:nvSpPr>
          <p:cNvPr id="7" name="Left Bracket 6"/>
          <p:cNvSpPr/>
          <p:nvPr/>
        </p:nvSpPr>
        <p:spPr>
          <a:xfrm>
            <a:off x="1317625" y="1016000"/>
            <a:ext cx="46038" cy="1524000"/>
          </a:xfrm>
          <a:prstGeom prst="leftBracket">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8" name="Left Bracket 7"/>
          <p:cNvSpPr/>
          <p:nvPr/>
        </p:nvSpPr>
        <p:spPr>
          <a:xfrm>
            <a:off x="725488" y="3551238"/>
            <a:ext cx="55562" cy="2649537"/>
          </a:xfrm>
          <a:prstGeom prst="leftBracket">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p:txBody>
          <a:bodyPr/>
          <a:lstStyle/>
          <a:p>
            <a:pPr marL="171450" indent="-171450">
              <a:buClr>
                <a:schemeClr val="accent5"/>
              </a:buClr>
              <a:buFont typeface="Arial" panose="020B0604020202020204" pitchFamily="34" charset="0"/>
              <a:buChar char="•"/>
              <a:defRPr/>
            </a:pPr>
            <a:r>
              <a:rPr altLang="en-US">
                <a:solidFill>
                  <a:schemeClr val="tx1">
                    <a:lumMod val="50000"/>
                  </a:schemeClr>
                </a:solidFill>
              </a:rPr>
              <a:t>The CDC has proposed an algorithm for testing for HCV</a:t>
            </a:r>
            <a:r>
              <a:rPr altLang="en-US" baseline="30000">
                <a:solidFill>
                  <a:schemeClr val="tx1">
                    <a:lumMod val="50000"/>
                  </a:schemeClr>
                </a:solidFill>
              </a:rPr>
              <a:t>1</a:t>
            </a:r>
            <a:endParaRPr altLang="en-US">
              <a:solidFill>
                <a:schemeClr val="tx1">
                  <a:lumMod val="50000"/>
                </a:schemeClr>
              </a:solidFill>
            </a:endParaRPr>
          </a:p>
          <a:p>
            <a:pPr marL="171450" indent="-171450">
              <a:buClr>
                <a:schemeClr val="accent5"/>
              </a:buClr>
              <a:buFont typeface="Arial" panose="020B0604020202020204" pitchFamily="34" charset="0"/>
              <a:buChar char="•"/>
              <a:defRPr/>
            </a:pPr>
            <a:r>
              <a:rPr altLang="en-US">
                <a:solidFill>
                  <a:schemeClr val="tx1">
                    <a:lumMod val="50000"/>
                  </a:schemeClr>
                </a:solidFill>
              </a:rPr>
              <a:t>The first step is to test for presence of HCV antibody. A nonreactive test indicates that no antibody is present and that no infection is present. However, if recent HCV exposure is suspected, HCV RNA measurement can be conducted</a:t>
            </a:r>
          </a:p>
          <a:p>
            <a:pPr marL="171450" indent="-171450">
              <a:buClr>
                <a:schemeClr val="accent5"/>
              </a:buClr>
              <a:buFont typeface="Arial" panose="020B0604020202020204" pitchFamily="34" charset="0"/>
              <a:buChar char="•"/>
              <a:defRPr/>
            </a:pPr>
            <a:r>
              <a:rPr altLang="en-US">
                <a:solidFill>
                  <a:schemeClr val="tx1">
                    <a:lumMod val="50000"/>
                  </a:schemeClr>
                </a:solidFill>
              </a:rPr>
              <a:t>If an HCV antibody test is reactive, a subsequent HCV RNA test should be conducted as the antibody test could yield a false positive </a:t>
            </a:r>
          </a:p>
          <a:p>
            <a:pPr marL="400050" lvl="1" indent="-171450">
              <a:buClr>
                <a:schemeClr val="accent5"/>
              </a:buClr>
              <a:buFont typeface="Arial" panose="020B0604020202020204" pitchFamily="34" charset="0"/>
              <a:buChar char="–"/>
              <a:defRPr/>
            </a:pPr>
            <a:r>
              <a:rPr altLang="en-US">
                <a:solidFill>
                  <a:schemeClr val="tx1">
                    <a:lumMod val="50000"/>
                  </a:schemeClr>
                </a:solidFill>
              </a:rPr>
              <a:t>If the HCV RNA test is negative, it is likely that there is no current HCV infection, and that spontaneous viral clearance has occurred. Additional testing may be conducted as appropriate</a:t>
            </a:r>
          </a:p>
          <a:p>
            <a:pPr marL="400050" lvl="1" indent="-171450">
              <a:buClr>
                <a:schemeClr val="accent5"/>
              </a:buClr>
              <a:buFont typeface="Arial" panose="020B0604020202020204" pitchFamily="34" charset="0"/>
              <a:buChar char="–"/>
              <a:defRPr/>
            </a:pPr>
            <a:r>
              <a:rPr altLang="en-US">
                <a:solidFill>
                  <a:schemeClr val="tx1">
                    <a:lumMod val="50000"/>
                  </a:schemeClr>
                </a:solidFill>
              </a:rPr>
              <a:t>If the HCV RNA test is positive, current HCV infection is present and the patient should be referred for appropriate care and follow-up</a:t>
            </a:r>
          </a:p>
          <a:p>
            <a:pPr lvl="1">
              <a:buClr>
                <a:schemeClr val="accent5"/>
              </a:buClr>
              <a:defRPr/>
            </a:pPr>
            <a:endParaRPr altLang="en-US">
              <a:solidFill>
                <a:schemeClr val="tx1">
                  <a:lumMod val="50000"/>
                </a:schemeClr>
              </a:solidFill>
            </a:endParaRPr>
          </a:p>
          <a:p>
            <a:pPr marL="0" lvl="1" indent="0">
              <a:lnSpc>
                <a:spcPct val="100000"/>
              </a:lnSpc>
              <a:spcBef>
                <a:spcPts val="0"/>
              </a:spcBef>
              <a:buClr>
                <a:schemeClr val="accent5"/>
              </a:buClr>
              <a:buFont typeface="Calibri" pitchFamily="34" charset="0"/>
              <a:buNone/>
              <a:defRPr/>
            </a:pPr>
            <a:r>
              <a:rPr altLang="en-US" b="1">
                <a:solidFill>
                  <a:schemeClr val="tx1">
                    <a:lumMod val="50000"/>
                  </a:schemeClr>
                </a:solidFill>
              </a:rPr>
              <a:t>Reference</a:t>
            </a:r>
          </a:p>
          <a:p>
            <a:pPr marL="228600" lvl="1" indent="-228600">
              <a:lnSpc>
                <a:spcPct val="100000"/>
              </a:lnSpc>
              <a:spcBef>
                <a:spcPts val="0"/>
              </a:spcBef>
              <a:buClr>
                <a:schemeClr val="accent5"/>
              </a:buClr>
              <a:buFont typeface="+mj-lt"/>
              <a:buAutoNum type="arabicPeriod"/>
              <a:defRPr/>
            </a:pPr>
            <a:r>
              <a:rPr altLang="en-US">
                <a:solidFill>
                  <a:schemeClr val="tx1">
                    <a:lumMod val="50000"/>
                  </a:schemeClr>
                </a:solidFill>
              </a:rPr>
              <a:t>Getchell JP, Wroblewski KE, DeMaria A, et al. Testing for HCV infection: an update of guidance for clinicians and laboratorians. </a:t>
            </a:r>
            <a:r>
              <a:rPr altLang="en-US" i="1">
                <a:solidFill>
                  <a:schemeClr val="tx1">
                    <a:lumMod val="50000"/>
                  </a:schemeClr>
                </a:solidFill>
              </a:rPr>
              <a:t>MMWR</a:t>
            </a:r>
            <a:r>
              <a:rPr altLang="en-US">
                <a:solidFill>
                  <a:schemeClr val="tx1">
                    <a:lumMod val="50000"/>
                  </a:schemeClr>
                </a:solidFill>
              </a:rPr>
              <a:t>. 2013;62:1-4. </a:t>
            </a:r>
          </a:p>
          <a:p>
            <a:pPr marL="0" lvl="1">
              <a:buClr>
                <a:schemeClr val="accent5"/>
              </a:buClr>
              <a:defRPr/>
            </a:pPr>
            <a:endParaRPr altLang="en-US">
              <a:solidFill>
                <a:schemeClr val="tx1">
                  <a:lumMod val="50000"/>
                </a:schemeClr>
              </a:solidFill>
            </a:endParaRPr>
          </a:p>
        </p:txBody>
      </p:sp>
      <p:sp>
        <p:nvSpPr>
          <p:cNvPr id="53252" name="TextBox 4"/>
          <p:cNvSpPr txBox="1">
            <a:spLocks noChangeArrowheads="1"/>
          </p:cNvSpPr>
          <p:nvPr/>
        </p:nvSpPr>
        <p:spPr bwMode="auto">
          <a:xfrm>
            <a:off x="247650" y="1779588"/>
            <a:ext cx="96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MMWR, 2013: p.2,A</a:t>
            </a:r>
          </a:p>
        </p:txBody>
      </p:sp>
      <p:sp>
        <p:nvSpPr>
          <p:cNvPr id="6" name="Left Bracket 5"/>
          <p:cNvSpPr/>
          <p:nvPr/>
        </p:nvSpPr>
        <p:spPr>
          <a:xfrm>
            <a:off x="1219200" y="914400"/>
            <a:ext cx="95250" cy="2089150"/>
          </a:xfrm>
          <a:prstGeom prst="leftBracket">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3254" name="TextBox 4"/>
          <p:cNvSpPr txBox="1">
            <a:spLocks noChangeArrowheads="1"/>
          </p:cNvSpPr>
          <p:nvPr/>
        </p:nvSpPr>
        <p:spPr bwMode="auto">
          <a:xfrm>
            <a:off x="-68263" y="4994275"/>
            <a:ext cx="852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1200"/>
              </a:spcBef>
              <a:buClr>
                <a:srgbClr val="C6D52F"/>
              </a:buClr>
              <a:buFont typeface="Wingdings 2" pitchFamily="18" charset="2"/>
              <a:buChar char=""/>
              <a:defRPr sz="1200">
                <a:solidFill>
                  <a:srgbClr val="313335"/>
                </a:solidFill>
                <a:latin typeface="Arial" charset="0"/>
                <a:cs typeface="Arial" charset="0"/>
              </a:defRPr>
            </a:lvl1pPr>
            <a:lvl2pPr marL="742950" indent="-285750" eaLnBrk="0" hangingPunct="0">
              <a:lnSpc>
                <a:spcPct val="95000"/>
              </a:lnSpc>
              <a:spcBef>
                <a:spcPts val="600"/>
              </a:spcBef>
              <a:buClr>
                <a:srgbClr val="C6D52F"/>
              </a:buClr>
              <a:buFont typeface="Calibri" pitchFamily="34" charset="0"/>
              <a:buChar char="–"/>
              <a:defRPr sz="1200">
                <a:solidFill>
                  <a:srgbClr val="313335"/>
                </a:solidFill>
                <a:latin typeface="Arial" charset="0"/>
                <a:cs typeface="Arial" charset="0"/>
              </a:defRPr>
            </a:lvl2pPr>
            <a:lvl3pPr marL="1143000" indent="-228600" eaLnBrk="0" hangingPunct="0">
              <a:lnSpc>
                <a:spcPct val="95000"/>
              </a:lnSpc>
              <a:spcBef>
                <a:spcPts val="300"/>
              </a:spcBef>
              <a:buClr>
                <a:srgbClr val="C6D52F"/>
              </a:buClr>
              <a:buFont typeface="Wingdings 2" pitchFamily="18" charset="2"/>
              <a:buChar char=""/>
              <a:defRPr sz="1100">
                <a:solidFill>
                  <a:srgbClr val="313335"/>
                </a:solidFill>
                <a:latin typeface="Arial" charset="0"/>
                <a:cs typeface="Arial" charset="0"/>
              </a:defRPr>
            </a:lvl3pPr>
            <a:lvl4pPr marL="1600200" indent="-228600" eaLnBrk="0" hangingPunct="0">
              <a:lnSpc>
                <a:spcPct val="95000"/>
              </a:lnSpc>
              <a:spcBef>
                <a:spcPts val="200"/>
              </a:spcBef>
              <a:buClr>
                <a:srgbClr val="C6D52F"/>
              </a:buClr>
              <a:buFont typeface="Calibri" pitchFamily="34" charset="0"/>
              <a:buChar char="–"/>
              <a:defRPr sz="1100">
                <a:solidFill>
                  <a:srgbClr val="313335"/>
                </a:solidFill>
                <a:latin typeface="Arial" charset="0"/>
                <a:cs typeface="Arial" charset="0"/>
              </a:defRPr>
            </a:lvl4pPr>
            <a:lvl5pPr marL="2057400" indent="-228600" eaLnBrk="0" hangingPunct="0">
              <a:lnSpc>
                <a:spcPct val="95000"/>
              </a:lnSpc>
              <a:spcBef>
                <a:spcPts val="100"/>
              </a:spcBef>
              <a:buClr>
                <a:srgbClr val="C6D52F"/>
              </a:buClr>
              <a:buFont typeface="Wingdings 2" pitchFamily="18" charset="2"/>
              <a:buChar char=""/>
              <a:defRPr sz="1100">
                <a:solidFill>
                  <a:srgbClr val="313335"/>
                </a:solidFill>
                <a:latin typeface="Arial" charset="0"/>
                <a:cs typeface="Arial" charset="0"/>
              </a:defRPr>
            </a:lvl5pPr>
            <a:lvl6pPr marL="25146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6pPr>
            <a:lvl7pPr marL="29718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7pPr>
            <a:lvl8pPr marL="34290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8pPr>
            <a:lvl9pPr marL="3886200" indent="-228600" defTabSz="457200" eaLnBrk="0" fontAlgn="base" hangingPunct="0">
              <a:lnSpc>
                <a:spcPct val="95000"/>
              </a:lnSpc>
              <a:spcBef>
                <a:spcPts val="100"/>
              </a:spcBef>
              <a:spcAft>
                <a:spcPct val="0"/>
              </a:spcAft>
              <a:buClr>
                <a:srgbClr val="C6D52F"/>
              </a:buClr>
              <a:buFont typeface="Wingdings 2" pitchFamily="18" charset="2"/>
              <a:buChar char=""/>
              <a:defRPr sz="1100">
                <a:solidFill>
                  <a:srgbClr val="313335"/>
                </a:solidFill>
                <a:latin typeface="Arial" charset="0"/>
                <a:cs typeface="Arial" charset="0"/>
              </a:defRPr>
            </a:lvl9pPr>
          </a:lstStyle>
          <a:p>
            <a:pPr eaLnBrk="1" hangingPunct="1">
              <a:lnSpc>
                <a:spcPct val="100000"/>
              </a:lnSpc>
              <a:spcBef>
                <a:spcPct val="0"/>
              </a:spcBef>
              <a:buClrTx/>
              <a:buFontTx/>
              <a:buNone/>
            </a:pPr>
            <a:r>
              <a:rPr lang="en-US" altLang="en-US" sz="1000">
                <a:solidFill>
                  <a:srgbClr val="000000"/>
                </a:solidFill>
              </a:rPr>
              <a:t>MMWR, 2013: p.2,A</a:t>
            </a:r>
          </a:p>
        </p:txBody>
      </p:sp>
      <p:sp>
        <p:nvSpPr>
          <p:cNvPr id="8" name="Left Bracket 7"/>
          <p:cNvSpPr/>
          <p:nvPr/>
        </p:nvSpPr>
        <p:spPr>
          <a:xfrm>
            <a:off x="765175" y="3505200"/>
            <a:ext cx="117475" cy="2641600"/>
          </a:xfrm>
          <a:prstGeom prst="leftBracket">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00000"/>
              </a:lnSpc>
              <a:spcBef>
                <a:spcPts val="0"/>
              </a:spcBef>
              <a:spcAft>
                <a:spcPts val="600"/>
              </a:spcAft>
              <a:buFont typeface="Arial" panose="020B0604020202020204" pitchFamily="34" charset="0"/>
              <a:buChar char="●"/>
              <a:defRPr/>
            </a:pPr>
            <a:r>
              <a:rPr altLang="en-US"/>
              <a:t>HCV is highly heterogeneous, with a number of different genotypes </a:t>
            </a:r>
            <a:r>
              <a:rPr altLang="en-US" smtClean="0"/>
              <a:t>(GTs) or </a:t>
            </a:r>
            <a:r>
              <a:rPr altLang="en-US"/>
              <a:t>strains with variations in nucleotide sequence falling into specific patterns. These patterns are referred to as </a:t>
            </a:r>
            <a:r>
              <a:rPr altLang="en-US" smtClean="0"/>
              <a:t>GTs</a:t>
            </a:r>
            <a:r>
              <a:rPr altLang="en-US" baseline="30000" smtClean="0"/>
              <a:t>1</a:t>
            </a:r>
            <a:r>
              <a:rPr altLang="en-US" smtClean="0"/>
              <a:t> </a:t>
            </a:r>
            <a:endParaRPr altLang="en-US"/>
          </a:p>
          <a:p>
            <a:pPr>
              <a:lnSpc>
                <a:spcPct val="100000"/>
              </a:lnSpc>
              <a:spcBef>
                <a:spcPts val="0"/>
              </a:spcBef>
              <a:spcAft>
                <a:spcPts val="600"/>
              </a:spcAft>
              <a:buFont typeface="Arial" panose="020B0604020202020204" pitchFamily="34" charset="0"/>
              <a:buChar char="●"/>
              <a:defRPr/>
            </a:pPr>
            <a:r>
              <a:rPr altLang="en-US"/>
              <a:t>Although the different </a:t>
            </a:r>
            <a:r>
              <a:rPr altLang="en-US" smtClean="0"/>
              <a:t>GTs do </a:t>
            </a:r>
            <a:r>
              <a:rPr altLang="en-US"/>
              <a:t>not differ significantly in terms of virulence or pathogenicity, they do vary in response to treatment, especially interferons. As a result, it is important to know the specific </a:t>
            </a:r>
            <a:r>
              <a:rPr altLang="en-US" smtClean="0"/>
              <a:t>GT that </a:t>
            </a:r>
            <a:r>
              <a:rPr altLang="en-US"/>
              <a:t>an individual is infected with in order to best determine the most appropriate treatment approach. We will discuss this in more detail in a few moments</a:t>
            </a:r>
          </a:p>
          <a:p>
            <a:pPr>
              <a:lnSpc>
                <a:spcPct val="100000"/>
              </a:lnSpc>
              <a:spcBef>
                <a:spcPts val="0"/>
              </a:spcBef>
              <a:spcAft>
                <a:spcPts val="600"/>
              </a:spcAft>
              <a:buFont typeface="Arial" panose="020B0604020202020204" pitchFamily="34" charset="0"/>
              <a:buChar char="●"/>
              <a:defRPr/>
            </a:pPr>
            <a:r>
              <a:rPr altLang="en-US"/>
              <a:t>The most common </a:t>
            </a:r>
            <a:r>
              <a:rPr altLang="en-US" smtClean="0"/>
              <a:t>GT in </a:t>
            </a:r>
            <a:r>
              <a:rPr altLang="en-US"/>
              <a:t>the United States is </a:t>
            </a:r>
            <a:r>
              <a:rPr altLang="en-US" smtClean="0"/>
              <a:t>GT 1</a:t>
            </a:r>
            <a:r>
              <a:rPr altLang="en-US"/>
              <a:t>, which is split almost equally between 2 subtypes, </a:t>
            </a:r>
            <a:r>
              <a:rPr altLang="en-US" smtClean="0"/>
              <a:t>GT 1a </a:t>
            </a:r>
            <a:r>
              <a:rPr altLang="en-US"/>
              <a:t>and </a:t>
            </a:r>
            <a:r>
              <a:rPr altLang="en-US" smtClean="0"/>
              <a:t>GT 1b</a:t>
            </a:r>
            <a:r>
              <a:rPr altLang="en-US" baseline="30000" smtClean="0"/>
              <a:t>2</a:t>
            </a:r>
            <a:endParaRPr altLang="en-US" baseline="30000"/>
          </a:p>
          <a:p>
            <a:pPr>
              <a:lnSpc>
                <a:spcPct val="100000"/>
              </a:lnSpc>
              <a:spcBef>
                <a:spcPts val="0"/>
              </a:spcBef>
              <a:spcAft>
                <a:spcPts val="600"/>
              </a:spcAft>
              <a:buFont typeface="Arial" panose="020B0604020202020204" pitchFamily="34" charset="0"/>
              <a:buChar char="●"/>
              <a:defRPr/>
            </a:pPr>
            <a:r>
              <a:rPr altLang="en-US" smtClean="0"/>
              <a:t>GTs </a:t>
            </a:r>
            <a:r>
              <a:rPr altLang="en-US"/>
              <a:t>2 and 3 are also seen in the United States. It is rare that an individual is infected with more than 1 </a:t>
            </a:r>
            <a:r>
              <a:rPr altLang="en-US" smtClean="0"/>
              <a:t>GT or </a:t>
            </a:r>
            <a:r>
              <a:rPr altLang="en-US"/>
              <a:t>subtype of HCV</a:t>
            </a:r>
            <a:r>
              <a:rPr altLang="en-US" baseline="30000"/>
              <a:t>2</a:t>
            </a:r>
          </a:p>
          <a:p>
            <a:pPr marL="0" indent="0">
              <a:lnSpc>
                <a:spcPct val="100000"/>
              </a:lnSpc>
              <a:spcBef>
                <a:spcPts val="0"/>
              </a:spcBef>
              <a:spcAft>
                <a:spcPts val="600"/>
              </a:spcAft>
              <a:buFont typeface="Wingdings 2" pitchFamily="18" charset="2"/>
              <a:buNone/>
              <a:defRPr/>
            </a:pPr>
            <a:endParaRPr altLang="en-US"/>
          </a:p>
          <a:p>
            <a:pPr marL="0" indent="0">
              <a:lnSpc>
                <a:spcPct val="100000"/>
              </a:lnSpc>
              <a:spcBef>
                <a:spcPts val="0"/>
              </a:spcBef>
              <a:spcAft>
                <a:spcPts val="600"/>
              </a:spcAft>
              <a:buFont typeface="Wingdings 2" pitchFamily="18" charset="2"/>
              <a:buNone/>
              <a:defRPr/>
            </a:pPr>
            <a:r>
              <a:rPr altLang="en-US" b="1" smtClean="0"/>
              <a:t>Reference</a:t>
            </a:r>
            <a:endParaRPr altLang="en-US"/>
          </a:p>
          <a:p>
            <a:pPr marL="0" indent="0">
              <a:lnSpc>
                <a:spcPct val="100000"/>
              </a:lnSpc>
              <a:spcBef>
                <a:spcPts val="0"/>
              </a:spcBef>
              <a:spcAft>
                <a:spcPts val="600"/>
              </a:spcAft>
              <a:buFontTx/>
              <a:buNone/>
              <a:defRPr/>
            </a:pPr>
            <a:r>
              <a:rPr altLang="en-US"/>
              <a:t>Quest Diagnostics internal </a:t>
            </a:r>
            <a:r>
              <a:rPr altLang="en-US" smtClean="0"/>
              <a:t>data.</a:t>
            </a:r>
            <a:endParaRPr altLang="en-US"/>
          </a:p>
          <a:p>
            <a:pPr marL="171450" indent="-171450">
              <a:lnSpc>
                <a:spcPct val="100000"/>
              </a:lnSpc>
              <a:spcBef>
                <a:spcPts val="0"/>
              </a:spcBef>
              <a:spcAft>
                <a:spcPts val="600"/>
              </a:spcAft>
              <a:buFontTx/>
              <a:buAutoNum type="arabicPeriod"/>
              <a:defRPr/>
            </a:pPr>
            <a:endParaRP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p:txBody>
          <a:bodyPr/>
          <a:lstStyle/>
          <a:p>
            <a:pPr>
              <a:lnSpc>
                <a:spcPct val="100000"/>
              </a:lnSpc>
              <a:spcBef>
                <a:spcPts val="0"/>
              </a:spcBef>
              <a:spcAft>
                <a:spcPts val="600"/>
              </a:spcAft>
              <a:buFont typeface="Arial" panose="020B0604020202020204" pitchFamily="34" charset="0"/>
              <a:buChar char="●"/>
              <a:defRPr/>
            </a:pPr>
            <a:r>
              <a:rPr altLang="en-US"/>
              <a:t>Different HCV </a:t>
            </a:r>
            <a:r>
              <a:rPr altLang="en-US" smtClean="0"/>
              <a:t>GTs have </a:t>
            </a:r>
            <a:r>
              <a:rPr altLang="en-US"/>
              <a:t>different responses to treatment. As a result, it is important to know the genotype to determine optimal choice of therapy and the duration of treatment</a:t>
            </a:r>
          </a:p>
          <a:p>
            <a:pPr>
              <a:lnSpc>
                <a:spcPct val="100000"/>
              </a:lnSpc>
              <a:spcBef>
                <a:spcPts val="0"/>
              </a:spcBef>
              <a:spcAft>
                <a:spcPts val="600"/>
              </a:spcAft>
              <a:defRPr/>
            </a:pPr>
            <a:r>
              <a:rPr altLang="en-US"/>
              <a:t>Current therapy varies for each HCV </a:t>
            </a:r>
            <a:r>
              <a:rPr altLang="en-US" smtClean="0"/>
              <a:t>GT and </a:t>
            </a:r>
            <a:r>
              <a:rPr altLang="en-US"/>
              <a:t>can include </a:t>
            </a:r>
            <a:r>
              <a:rPr altLang="en-US" smtClean="0"/>
              <a:t>nonstructural protein 5A (NS5A) inhibitors, NS3/NS4A </a:t>
            </a:r>
            <a:r>
              <a:rPr altLang="en-US"/>
              <a:t>protease inhibitors, NS5B polymerase inhibitors, nucleos(t)ide </a:t>
            </a:r>
            <a:r>
              <a:rPr altLang="en-US" smtClean="0"/>
              <a:t>analogs, </a:t>
            </a:r>
            <a:r>
              <a:rPr altLang="en-US"/>
              <a:t>and pegylated </a:t>
            </a:r>
            <a:r>
              <a:rPr altLang="en-US" smtClean="0"/>
              <a:t>interferon (PEG-IFN)</a:t>
            </a:r>
            <a:r>
              <a:rPr altLang="en-US" baseline="30000" smtClean="0"/>
              <a:t>1</a:t>
            </a:r>
            <a:r>
              <a:rPr altLang="en-US" smtClean="0"/>
              <a:t> </a:t>
            </a:r>
            <a:endParaRPr altLang="en-US"/>
          </a:p>
          <a:p>
            <a:pPr>
              <a:lnSpc>
                <a:spcPct val="100000"/>
              </a:lnSpc>
              <a:spcBef>
                <a:spcPts val="0"/>
              </a:spcBef>
              <a:spcAft>
                <a:spcPts val="600"/>
              </a:spcAft>
              <a:defRPr/>
            </a:pPr>
            <a:r>
              <a:t>Some </a:t>
            </a:r>
            <a:r>
              <a:rPr smtClean="0"/>
              <a:t>GTs have </a:t>
            </a:r>
            <a:r>
              <a:t>a spectrum of </a:t>
            </a:r>
            <a:r>
              <a:rPr smtClean="0"/>
              <a:t>subtypes, </a:t>
            </a:r>
            <a:r>
              <a:t>and while the full significance of subtypes remains unknown, their distribution differs geographically</a:t>
            </a:r>
            <a:r>
              <a:rPr baseline="30000"/>
              <a:t>2</a:t>
            </a:r>
            <a:endParaRPr/>
          </a:p>
          <a:p>
            <a:pPr lvl="1">
              <a:lnSpc>
                <a:spcPct val="100000"/>
              </a:lnSpc>
              <a:spcBef>
                <a:spcPts val="0"/>
              </a:spcBef>
              <a:spcAft>
                <a:spcPts val="600"/>
              </a:spcAft>
              <a:defRPr/>
            </a:pPr>
            <a:r>
              <a:rPr altLang="en-US">
                <a:ea typeface="Arial" panose="020B0604020202020204" pitchFamily="34" charset="0"/>
              </a:rPr>
              <a:t>Subtyping provides relevant information </a:t>
            </a:r>
            <a:r>
              <a:rPr altLang="en-US" smtClean="0">
                <a:ea typeface="Arial" panose="020B0604020202020204" pitchFamily="34" charset="0"/>
              </a:rPr>
              <a:t>on different </a:t>
            </a:r>
            <a:r>
              <a:rPr altLang="en-US">
                <a:ea typeface="Arial" panose="020B0604020202020204" pitchFamily="34" charset="0"/>
              </a:rPr>
              <a:t>response rates and genetic barriers to drug </a:t>
            </a:r>
            <a:r>
              <a:rPr altLang="en-US" smtClean="0">
                <a:ea typeface="Arial" panose="020B0604020202020204" pitchFamily="34" charset="0"/>
              </a:rPr>
              <a:t>resistance</a:t>
            </a:r>
          </a:p>
          <a:p>
            <a:pPr>
              <a:lnSpc>
                <a:spcPct val="100000"/>
              </a:lnSpc>
              <a:spcBef>
                <a:spcPts val="0"/>
              </a:spcBef>
              <a:spcAft>
                <a:spcPts val="1200"/>
              </a:spcAft>
              <a:defRPr/>
            </a:pPr>
            <a:r>
              <a:rPr smtClean="0">
                <a:solidFill>
                  <a:srgbClr val="00131E"/>
                </a:solidFill>
              </a:rPr>
              <a:t>HCV is considered “cured” if the virus is not detected in a blood sample 3 months after treatment is completed </a:t>
            </a:r>
          </a:p>
          <a:p>
            <a:pPr lvl="1">
              <a:lnSpc>
                <a:spcPct val="100000"/>
              </a:lnSpc>
              <a:spcBef>
                <a:spcPts val="0"/>
              </a:spcBef>
              <a:spcAft>
                <a:spcPts val="1200"/>
              </a:spcAft>
              <a:defRPr/>
            </a:pPr>
            <a:r>
              <a:rPr smtClean="0">
                <a:solidFill>
                  <a:srgbClr val="00131E"/>
                </a:solidFill>
              </a:rPr>
              <a:t>This is called an SVR</a:t>
            </a:r>
            <a:endParaRPr altLang="en-US">
              <a:solidFill>
                <a:srgbClr val="00131E"/>
              </a:solidFill>
              <a:ea typeface="Arial" panose="020B0604020202020204" pitchFamily="34" charset="0"/>
            </a:endParaRPr>
          </a:p>
          <a:p>
            <a:pPr marL="171450" indent="-171450">
              <a:lnSpc>
                <a:spcPct val="100000"/>
              </a:lnSpc>
              <a:spcBef>
                <a:spcPts val="0"/>
              </a:spcBef>
              <a:spcAft>
                <a:spcPts val="600"/>
              </a:spcAft>
              <a:buFontTx/>
              <a:buChar char="•"/>
              <a:defRPr/>
            </a:pPr>
            <a:endParaRPr altLang="en-US" smtClean="0"/>
          </a:p>
          <a:p>
            <a:pPr marL="0" indent="0">
              <a:lnSpc>
                <a:spcPct val="100000"/>
              </a:lnSpc>
              <a:spcBef>
                <a:spcPts val="0"/>
              </a:spcBef>
              <a:spcAft>
                <a:spcPts val="600"/>
              </a:spcAft>
              <a:buFont typeface="Wingdings 2" pitchFamily="18" charset="2"/>
              <a:buNone/>
              <a:defRPr/>
            </a:pPr>
            <a:r>
              <a:rPr altLang="en-US" b="1" smtClean="0"/>
              <a:t>References</a:t>
            </a:r>
          </a:p>
          <a:p>
            <a:pPr marL="228600" indent="-228600">
              <a:lnSpc>
                <a:spcPct val="100000"/>
              </a:lnSpc>
              <a:spcBef>
                <a:spcPts val="0"/>
              </a:spcBef>
              <a:spcAft>
                <a:spcPts val="600"/>
              </a:spcAft>
              <a:buFont typeface="Wingdings 2" pitchFamily="18" charset="2"/>
              <a:buAutoNum type="arabicPeriod"/>
              <a:defRPr/>
            </a:pPr>
            <a:r>
              <a:rPr altLang="en-US" smtClean="0"/>
              <a:t>AASLD/IDSA. HCV guidance: </a:t>
            </a:r>
            <a:r>
              <a:rPr altLang="en-US"/>
              <a:t>r</a:t>
            </a:r>
            <a:r>
              <a:rPr altLang="en-US" smtClean="0"/>
              <a:t>ecommendations </a:t>
            </a:r>
            <a:r>
              <a:rPr altLang="en-US"/>
              <a:t>for </a:t>
            </a:r>
            <a:r>
              <a:rPr altLang="en-US" smtClean="0"/>
              <a:t>testing, managing and treating hepatitis C</a:t>
            </a:r>
            <a:r>
              <a:rPr altLang="en-US"/>
              <a:t>. www.hcvguidelines.org. Accessed </a:t>
            </a:r>
            <a:r>
              <a:rPr altLang="en-US" smtClean="0"/>
              <a:t>July 15, </a:t>
            </a:r>
            <a:r>
              <a:rPr altLang="en-US"/>
              <a:t>2016.</a:t>
            </a:r>
          </a:p>
          <a:p>
            <a:pPr marL="228600" indent="-228600">
              <a:lnSpc>
                <a:spcPct val="100000"/>
              </a:lnSpc>
              <a:spcBef>
                <a:spcPts val="0"/>
              </a:spcBef>
              <a:spcAft>
                <a:spcPts val="600"/>
              </a:spcAft>
              <a:buFont typeface="Wingdings 2" pitchFamily="18" charset="2"/>
              <a:buAutoNum type="arabicPeriod"/>
              <a:defRPr/>
            </a:pPr>
            <a:r>
              <a:rPr altLang="en-US"/>
              <a:t>Messina JP, Humphreys I</a:t>
            </a:r>
            <a:r>
              <a:rPr altLang="en-US" smtClean="0"/>
              <a:t>, Flaxman A, </a:t>
            </a:r>
            <a:r>
              <a:rPr altLang="en-US"/>
              <a:t>et al. </a:t>
            </a:r>
            <a:r>
              <a:t>Global distribution and prevalence of hepatitis C virus genotypes. </a:t>
            </a:r>
            <a:r>
              <a:rPr i="1"/>
              <a:t>Hepatology</a:t>
            </a:r>
            <a:r>
              <a:t>. </a:t>
            </a:r>
            <a:r>
              <a:rPr smtClean="0"/>
              <a:t>2015;61(1</a:t>
            </a:r>
            <a:r>
              <a:t>):77-87.</a:t>
            </a:r>
          </a:p>
          <a:p>
            <a:pPr marL="171450" indent="-171450">
              <a:lnSpc>
                <a:spcPct val="100000"/>
              </a:lnSpc>
              <a:spcBef>
                <a:spcPts val="0"/>
              </a:spcBef>
              <a:spcAft>
                <a:spcPts val="600"/>
              </a:spcAft>
              <a:defRPr/>
            </a:pPr>
            <a:endParaRPr altLang="en-US" smtClean="0"/>
          </a:p>
          <a:p>
            <a:pPr marL="171450" indent="-171450">
              <a:lnSpc>
                <a:spcPct val="100000"/>
              </a:lnSpc>
              <a:spcBef>
                <a:spcPts val="0"/>
              </a:spcBef>
              <a:spcAft>
                <a:spcPts val="600"/>
              </a:spcAft>
              <a:defRPr/>
            </a:pPr>
            <a:endParaRPr altLang="en-US" smtClean="0"/>
          </a:p>
          <a:p>
            <a:pPr marL="171450" indent="-171450">
              <a:lnSpc>
                <a:spcPct val="100000"/>
              </a:lnSpc>
              <a:spcBef>
                <a:spcPts val="0"/>
              </a:spcBef>
              <a:spcAft>
                <a:spcPts val="600"/>
              </a:spcAft>
              <a:buFontTx/>
              <a:buChar char="•"/>
              <a:defRPr/>
            </a:pPr>
            <a:endParaRP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05">
    <p:spTree>
      <p:nvGrpSpPr>
        <p:cNvPr id="1" name=""/>
        <p:cNvGrpSpPr/>
        <p:nvPr/>
      </p:nvGrpSpPr>
      <p:grpSpPr>
        <a:xfrm>
          <a:off x="0" y="0"/>
          <a:ext cx="0" cy="0"/>
          <a:chOff x="0" y="0"/>
          <a:chExt cx="0" cy="0"/>
        </a:xfrm>
      </p:grpSpPr>
      <p:pic>
        <p:nvPicPr>
          <p:cNvPr id="12290" name="Picture 2" descr="C:\_projects\013015_Fri\P12158_Carrie\nurse_wide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r="4519"/>
          <a:stretch/>
        </p:blipFill>
        <p:spPr>
          <a:xfrm>
            <a:off x="549275" y="893"/>
            <a:ext cx="11639550" cy="6857106"/>
          </a:xfrm>
          <a:prstGeom prst="rect">
            <a:avLst/>
          </a:prstGeom>
        </p:spPr>
      </p:pic>
      <p:pic>
        <p:nvPicPr>
          <p:cNvPr id="12" name="Picture 2" descr="C:\_projects\011914\P12158 - Carrie\Quest-Gradient-Logo.png"/>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87282" y="5928383"/>
            <a:ext cx="2014120" cy="640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bwMode="auto">
          <a:xfrm>
            <a:off x="452849" y="1474789"/>
            <a:ext cx="6206623" cy="2392363"/>
          </a:xfrm>
        </p:spPr>
        <p:txBody>
          <a:bodyPr anchor="b"/>
          <a:lstStyle>
            <a:lvl1pPr>
              <a:lnSpc>
                <a:spcPct val="85000"/>
              </a:lnSpc>
              <a:defRPr sz="4400" b="0">
                <a:solidFill>
                  <a:schemeClr val="accent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bwMode="auto">
          <a:xfrm>
            <a:off x="452849" y="4046539"/>
            <a:ext cx="9536124" cy="763586"/>
          </a:xfrm>
        </p:spPr>
        <p:txBody>
          <a:bodyPr anchor="t"/>
          <a:lstStyle>
            <a:lvl1pPr marL="0" indent="0" algn="l">
              <a:lnSpc>
                <a:spcPct val="85000"/>
              </a:lnSpc>
              <a:spcBef>
                <a:spcPts val="40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6"/>
          <p:cNvSpPr>
            <a:spLocks noGrp="1"/>
          </p:cNvSpPr>
          <p:nvPr>
            <p:ph type="body" sz="quarter" idx="11" hasCustomPrompt="1"/>
          </p:nvPr>
        </p:nvSpPr>
        <p:spPr>
          <a:xfrm>
            <a:off x="452850" y="5000626"/>
            <a:ext cx="4862833" cy="504825"/>
          </a:xfrm>
        </p:spPr>
        <p:txBody>
          <a:bodyPr/>
          <a:lstStyle>
            <a:lvl1pPr marL="0" indent="0">
              <a:spcBef>
                <a:spcPts val="400"/>
              </a:spcBef>
              <a:buFontTx/>
              <a:buNone/>
              <a:defRPr sz="1600">
                <a:solidFill>
                  <a:schemeClr val="accent1"/>
                </a:solidFill>
              </a:defRPr>
            </a:lvl1pPr>
            <a:lvl2pPr marL="298450" indent="0">
              <a:spcBef>
                <a:spcPts val="400"/>
              </a:spcBef>
              <a:buFontTx/>
              <a:buNone/>
              <a:defRPr sz="1400">
                <a:solidFill>
                  <a:schemeClr val="accent1"/>
                </a:solidFill>
              </a:defRPr>
            </a:lvl2pPr>
            <a:lvl3pPr marL="576262" indent="0">
              <a:spcBef>
                <a:spcPts val="400"/>
              </a:spcBef>
              <a:buFontTx/>
              <a:buNone/>
              <a:defRPr sz="1200">
                <a:solidFill>
                  <a:schemeClr val="accent1"/>
                </a:solidFill>
              </a:defRPr>
            </a:lvl3pPr>
            <a:lvl4pPr marL="801688" indent="0">
              <a:spcBef>
                <a:spcPts val="400"/>
              </a:spcBef>
              <a:buFontTx/>
              <a:buNone/>
              <a:defRPr sz="1100">
                <a:solidFill>
                  <a:schemeClr val="accent1"/>
                </a:solidFill>
              </a:defRPr>
            </a:lvl4pPr>
            <a:lvl5pPr marL="1089025" indent="0">
              <a:spcBef>
                <a:spcPts val="400"/>
              </a:spcBef>
              <a:buFontTx/>
              <a:buNone/>
              <a:defRPr sz="1050">
                <a:solidFill>
                  <a:schemeClr val="accent1"/>
                </a:solidFill>
              </a:defRPr>
            </a:lvl5pPr>
          </a:lstStyle>
          <a:p>
            <a:pPr lvl="0"/>
            <a:r>
              <a:rPr lang="en-US" dirty="0" smtClean="0"/>
              <a:t>Presentation Date</a:t>
            </a:r>
          </a:p>
        </p:txBody>
      </p:sp>
    </p:spTree>
    <p:extLst>
      <p:ext uri="{BB962C8B-B14F-4D97-AF65-F5344CB8AC3E}">
        <p14:creationId xmlns:p14="http://schemas.microsoft.com/office/powerpoint/2010/main" val="18483481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Content Placeholder 6"/>
          <p:cNvSpPr>
            <a:spLocks noGrp="1"/>
          </p:cNvSpPr>
          <p:nvPr>
            <p:ph sz="quarter" idx="38"/>
          </p:nvPr>
        </p:nvSpPr>
        <p:spPr>
          <a:xfrm>
            <a:off x="511930"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1" name="Text Placeholder 9"/>
          <p:cNvSpPr>
            <a:spLocks noGrp="1"/>
          </p:cNvSpPr>
          <p:nvPr>
            <p:ph type="body" sz="quarter" idx="32" hasCustomPrompt="1"/>
          </p:nvPr>
        </p:nvSpPr>
        <p:spPr>
          <a:xfrm>
            <a:off x="6222364"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2" name="Text Placeholder 9"/>
          <p:cNvSpPr>
            <a:spLocks noGrp="1"/>
          </p:cNvSpPr>
          <p:nvPr>
            <p:ph type="body" sz="quarter" idx="33" hasCustomPrompt="1"/>
          </p:nvPr>
        </p:nvSpPr>
        <p:spPr>
          <a:xfrm>
            <a:off x="511930"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3"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28" name="Content Placeholder 6"/>
          <p:cNvSpPr>
            <a:spLocks noGrp="1"/>
          </p:cNvSpPr>
          <p:nvPr>
            <p:ph sz="quarter" idx="39"/>
          </p:nvPr>
        </p:nvSpPr>
        <p:spPr>
          <a:xfrm>
            <a:off x="6216979"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0"/>
          </p:nvPr>
        </p:nvSpPr>
        <p:spPr>
          <a:xfrm>
            <a:off x="511930"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1"/>
          </p:nvPr>
        </p:nvSpPr>
        <p:spPr>
          <a:xfrm>
            <a:off x="6216979"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7649758" y="6623050"/>
            <a:ext cx="3409061" cy="122238"/>
          </a:xfrm>
          <a:prstGeom prst="rect">
            <a:avLst/>
          </a:prstGeom>
        </p:spPr>
        <p:txBody>
          <a:bodyPr/>
          <a:lstStyle>
            <a:lvl1pPr>
              <a:defRPr dirty="0">
                <a:solidFill>
                  <a:srgbClr val="63666A"/>
                </a:solidFill>
                <a:cs typeface="Arial" charset="0"/>
              </a:defRPr>
            </a:lvl1pPr>
          </a:lstStyle>
          <a:p>
            <a:pPr>
              <a:defRPr/>
            </a:pPr>
            <a:r>
              <a:rPr lang="en-US"/>
              <a:t>CONFIDENTIAL FOR INTERNAL USE ONLY</a:t>
            </a:r>
          </a:p>
        </p:txBody>
      </p:sp>
      <p:sp>
        <p:nvSpPr>
          <p:cNvPr id="4" name="Rectangle 6"/>
          <p:cNvSpPr>
            <a:spLocks noGrp="1" noChangeArrowheads="1"/>
          </p:cNvSpPr>
          <p:nvPr>
            <p:ph type="sldNum" sz="quarter" idx="11"/>
          </p:nvPr>
        </p:nvSpPr>
        <p:spPr>
          <a:xfrm>
            <a:off x="11143464" y="6623050"/>
            <a:ext cx="404179" cy="122238"/>
          </a:xfrm>
          <a:prstGeom prst="rect">
            <a:avLst/>
          </a:prstGeom>
        </p:spPr>
        <p:txBody>
          <a:bodyPr/>
          <a:lstStyle>
            <a:lvl1pPr>
              <a:defRPr dirty="0">
                <a:solidFill>
                  <a:srgbClr val="63666A"/>
                </a:solidFill>
                <a:cs typeface="Arial" charset="0"/>
              </a:defRPr>
            </a:lvl1pPr>
          </a:lstStyle>
          <a:p>
            <a:pPr>
              <a:defRPr/>
            </a:pPr>
            <a:r>
              <a:rPr lang="en-US" altLang="en-US"/>
              <a:t>|  </a:t>
            </a:r>
            <a:fld id="{A4BC4AEC-96CA-4F9B-9607-65CA51E832D0}" type="slidenum">
              <a:rPr lang="en-US" altLang="en-US"/>
              <a:pPr>
                <a:defRPr/>
              </a:pPr>
              <a:t>‹#›</a:t>
            </a:fld>
            <a:r>
              <a:rPr lang="en-US" altLang="en-US"/>
              <a:t> </a:t>
            </a:r>
          </a:p>
        </p:txBody>
      </p:sp>
    </p:spTree>
    <p:extLst>
      <p:ext uri="{BB962C8B-B14F-4D97-AF65-F5344CB8AC3E}">
        <p14:creationId xmlns:p14="http://schemas.microsoft.com/office/powerpoint/2010/main" val="403006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36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6638255" y="1679576"/>
            <a:ext cx="4941129" cy="1268413"/>
          </a:xfrm>
          <a:prstGeom prst="rect">
            <a:avLst/>
          </a:prstGeom>
        </p:spPr>
        <p:txBody>
          <a:bodyPr anchor="t"/>
          <a:lstStyle>
            <a:lvl1pPr>
              <a:lnSpc>
                <a:spcPct val="93000"/>
              </a:lnSpc>
              <a:spcBef>
                <a:spcPct val="75000"/>
              </a:spcBef>
              <a:defRPr sz="3600">
                <a:solidFill>
                  <a:schemeClr val="accent1"/>
                </a:solidFill>
              </a:defRPr>
            </a:lvl1pPr>
          </a:lstStyle>
          <a:p>
            <a:r>
              <a:rPr lang="en-US"/>
              <a:t>Click to edit Master title style</a:t>
            </a:r>
          </a:p>
        </p:txBody>
      </p:sp>
      <p:sp>
        <p:nvSpPr>
          <p:cNvPr id="38917" name="Rectangle 5"/>
          <p:cNvSpPr>
            <a:spLocks noGrp="1" noChangeArrowheads="1"/>
          </p:cNvSpPr>
          <p:nvPr>
            <p:ph type="subTitle" idx="1"/>
          </p:nvPr>
        </p:nvSpPr>
        <p:spPr>
          <a:xfrm>
            <a:off x="6638255" y="3995738"/>
            <a:ext cx="4941129" cy="1306512"/>
          </a:xfrm>
        </p:spPr>
        <p:txBody>
          <a:bodyPr anchor="ctr"/>
          <a:lstStyle>
            <a:lvl1pPr marL="0" indent="0">
              <a:spcBef>
                <a:spcPct val="25000"/>
              </a:spcBef>
              <a:buFontTx/>
              <a:buNone/>
              <a:defRPr>
                <a:solidFill>
                  <a:schemeClr val="hlink"/>
                </a:solidFill>
              </a:defRPr>
            </a:lvl1pPr>
          </a:lstStyle>
          <a:p>
            <a:r>
              <a:rPr lang="en-US"/>
              <a:t>Click to edit Master subtitle style</a:t>
            </a:r>
          </a:p>
        </p:txBody>
      </p:sp>
    </p:spTree>
    <p:extLst>
      <p:ext uri="{BB962C8B-B14F-4D97-AF65-F5344CB8AC3E}">
        <p14:creationId xmlns:p14="http://schemas.microsoft.com/office/powerpoint/2010/main" val="183532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88825" cy="6858000"/>
          </a:xfrm>
          <a:prstGeom prst="rect">
            <a:avLst/>
          </a:prstGeom>
          <a:gradFill>
            <a:gsLst>
              <a:gs pos="100000">
                <a:srgbClr val="BBD024"/>
              </a:gs>
              <a:gs pos="1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0" cy="6857106"/>
          </a:xfrm>
          <a:prstGeom prst="rect">
            <a:avLst/>
          </a:prstGeom>
        </p:spPr>
      </p:pic>
      <p:sp>
        <p:nvSpPr>
          <p:cNvPr id="2" name="Title 1"/>
          <p:cNvSpPr>
            <a:spLocks noGrp="1"/>
          </p:cNvSpPr>
          <p:nvPr>
            <p:ph type="ctrTitle" hasCustomPrompt="1"/>
          </p:nvPr>
        </p:nvSpPr>
        <p:spPr bwMode="gray">
          <a:xfrm>
            <a:off x="620508" y="3960554"/>
            <a:ext cx="7394154" cy="1074992"/>
          </a:xfrm>
        </p:spPr>
        <p:txBody>
          <a:bodyPr anchor="b"/>
          <a:lstStyle>
            <a:lvl1pPr>
              <a:defRPr sz="40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620508" y="5098700"/>
            <a:ext cx="7394154" cy="640080"/>
          </a:xfrm>
        </p:spPr>
        <p:txBody>
          <a:bodyPr anchor="t"/>
          <a:lstStyle>
            <a:lvl1pPr marL="0" indent="0" algn="l">
              <a:spcBef>
                <a:spcPts val="400"/>
              </a:spcBef>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3" descr="C:\_projects\011914\P12158 - Carrie\Quest-WHITE-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43054" y="6263625"/>
            <a:ext cx="1247321" cy="39797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bwMode="white">
          <a:xfrm>
            <a:off x="60673" y="6540780"/>
            <a:ext cx="426609"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900" smtClean="0">
                <a:solidFill>
                  <a:schemeClr val="bg1"/>
                </a:solidFill>
                <a:latin typeface="+mn-lt"/>
              </a:rPr>
              <a:pPr algn="r"/>
              <a:t>‹#›</a:t>
            </a:fld>
            <a:endParaRPr lang="en-US" sz="900" dirty="0">
              <a:solidFill>
                <a:schemeClr val="bg1"/>
              </a:solidFill>
              <a:latin typeface="+mn-lt"/>
            </a:endParaRPr>
          </a:p>
        </p:txBody>
      </p:sp>
      <p:sp>
        <p:nvSpPr>
          <p:cNvPr id="15" name="Slide Number Placeholder 5"/>
          <p:cNvSpPr txBox="1">
            <a:spLocks/>
          </p:cNvSpPr>
          <p:nvPr userDrawn="1"/>
        </p:nvSpPr>
        <p:spPr bwMode="white">
          <a:xfrm>
            <a:off x="541388" y="6533762"/>
            <a:ext cx="6367900" cy="13888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smtClean="0">
                <a:solidFill>
                  <a:schemeClr val="bg1"/>
                </a:solidFill>
                <a:latin typeface="+mn-lt"/>
                <a:sym typeface="Wingdings 2" panose="05020102010507070707" pitchFamily="18" charset="2"/>
              </a:rPr>
              <a:t>Confidential—For Internal Use Only</a:t>
            </a:r>
            <a:endParaRPr lang="en-US" sz="900" dirty="0">
              <a:solidFill>
                <a:schemeClr val="bg1"/>
              </a:solidFill>
              <a:latin typeface="+mn-lt"/>
            </a:endParaRPr>
          </a:p>
        </p:txBody>
      </p:sp>
    </p:spTree>
    <p:extLst>
      <p:ext uri="{BB962C8B-B14F-4D97-AF65-F5344CB8AC3E}">
        <p14:creationId xmlns:p14="http://schemas.microsoft.com/office/powerpoint/2010/main" val="2091278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6" name="Title 5"/>
          <p:cNvSpPr>
            <a:spLocks noGrp="1"/>
          </p:cNvSpPr>
          <p:nvPr>
            <p:ph type="title" hasCustomPrompt="1"/>
          </p:nvPr>
        </p:nvSpPr>
        <p:spPr>
          <a:xfrm>
            <a:off x="414421" y="118755"/>
            <a:ext cx="11262305" cy="877824"/>
          </a:xfrm>
        </p:spPr>
        <p:txBody>
          <a:bodyPr/>
          <a:lstStyle/>
          <a:p>
            <a:r>
              <a:rPr lang="en-US" dirty="0" smtClean="0"/>
              <a:t>Click to edit master title style</a:t>
            </a:r>
            <a:endParaRPr lang="en-US" dirty="0"/>
          </a:p>
        </p:txBody>
      </p:sp>
      <p:sp>
        <p:nvSpPr>
          <p:cNvPr id="5"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8333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14419" y="118755"/>
            <a:ext cx="11262306" cy="877824"/>
          </a:xfrm>
        </p:spPr>
        <p:txBody>
          <a:bodyPr/>
          <a:lstStyle/>
          <a:p>
            <a:r>
              <a:rPr lang="en-US" dirty="0" smtClean="0"/>
              <a:t>Click to edit master title style</a:t>
            </a:r>
            <a:endParaRPr lang="en-US" dirty="0"/>
          </a:p>
        </p:txBody>
      </p:sp>
      <p:sp>
        <p:nvSpPr>
          <p:cNvPr id="8" name="Content Placeholder 7"/>
          <p:cNvSpPr>
            <a:spLocks noGrp="1"/>
          </p:cNvSpPr>
          <p:nvPr>
            <p:ph sz="quarter" idx="17"/>
          </p:nvPr>
        </p:nvSpPr>
        <p:spPr>
          <a:xfrm>
            <a:off x="548075" y="1808162"/>
            <a:ext cx="11143464" cy="42062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7"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9"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1" name="Text Placeholder 9"/>
          <p:cNvSpPr>
            <a:spLocks noGrp="1"/>
          </p:cNvSpPr>
          <p:nvPr>
            <p:ph type="body" sz="quarter" idx="30" hasCustomPrompt="1"/>
          </p:nvPr>
        </p:nvSpPr>
        <p:spPr>
          <a:xfrm>
            <a:off x="511930" y="1610131"/>
            <a:ext cx="111647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3" name="Content Placeholder 6"/>
          <p:cNvSpPr>
            <a:spLocks noGrp="1"/>
          </p:cNvSpPr>
          <p:nvPr>
            <p:ph sz="quarter" idx="38"/>
          </p:nvPr>
        </p:nvSpPr>
        <p:spPr>
          <a:xfrm>
            <a:off x="511930" y="2285998"/>
            <a:ext cx="11164794"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10"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4"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5"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5" name="Content Placeholder 6"/>
          <p:cNvSpPr>
            <a:spLocks noGrp="1"/>
          </p:cNvSpPr>
          <p:nvPr>
            <p:ph sz="quarter" idx="38"/>
          </p:nvPr>
        </p:nvSpPr>
        <p:spPr>
          <a:xfrm>
            <a:off x="511930"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39"/>
          </p:nvPr>
        </p:nvSpPr>
        <p:spPr>
          <a:xfrm>
            <a:off x="6216979"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15"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6"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8"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9" name="Text Placeholder 9"/>
          <p:cNvSpPr>
            <a:spLocks noGrp="1"/>
          </p:cNvSpPr>
          <p:nvPr>
            <p:ph type="body" sz="quarter" idx="32" hasCustomPrompt="1"/>
          </p:nvPr>
        </p:nvSpPr>
        <p:spPr>
          <a:xfrm>
            <a:off x="6222364"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9" name="Content Placeholder 6"/>
          <p:cNvSpPr>
            <a:spLocks noGrp="1"/>
          </p:cNvSpPr>
          <p:nvPr>
            <p:ph sz="quarter" idx="38"/>
          </p:nvPr>
        </p:nvSpPr>
        <p:spPr>
          <a:xfrm>
            <a:off x="511930"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39"/>
          </p:nvPr>
        </p:nvSpPr>
        <p:spPr>
          <a:xfrm>
            <a:off x="6216979"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6"/>
          <p:cNvSpPr>
            <a:spLocks noGrp="1"/>
          </p:cNvSpPr>
          <p:nvPr>
            <p:ph sz="quarter" idx="41"/>
          </p:nvPr>
        </p:nvSpPr>
        <p:spPr>
          <a:xfrm>
            <a:off x="6216979"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eft On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419" y="118755"/>
            <a:ext cx="11262306" cy="877824"/>
          </a:xfrm>
        </p:spPr>
        <p:txBody>
          <a:bodyPr/>
          <a:lstStyle>
            <a:lvl1pPr>
              <a:defRPr/>
            </a:lvl1pPr>
          </a:lstStyle>
          <a:p>
            <a:r>
              <a:rPr lang="en-US" dirty="0" smtClean="0"/>
              <a:t>Click to edit master title style</a:t>
            </a:r>
            <a:endParaRPr lang="en-US" dirty="0"/>
          </a:p>
        </p:txBody>
      </p:sp>
      <p:sp>
        <p:nvSpPr>
          <p:cNvPr id="15" name="Text Placeholder 6"/>
          <p:cNvSpPr>
            <a:spLocks noGrp="1"/>
          </p:cNvSpPr>
          <p:nvPr>
            <p:ph type="body" sz="quarter" idx="11" hasCustomPrompt="1"/>
          </p:nvPr>
        </p:nvSpPr>
        <p:spPr>
          <a:xfrm>
            <a:off x="414421" y="1124719"/>
            <a:ext cx="11262305" cy="3693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eaLnBrk="0" fontAlgn="base" hangingPunct="0">
              <a:lnSpc>
                <a:spcPct val="90000"/>
              </a:lnSpc>
              <a:spcBef>
                <a:spcPct val="0"/>
              </a:spcBef>
              <a:spcAft>
                <a:spcPct val="0"/>
              </a:spcAft>
              <a:buNone/>
              <a:defRPr lang="en-US" sz="2000" b="0" i="0" kern="1200" baseline="0" smtClean="0">
                <a:solidFill>
                  <a:schemeClr val="accent5"/>
                </a:solidFill>
                <a:latin typeface="+mn-lt"/>
                <a:ea typeface="MS PGothic" pitchFamily="34" charset="-128"/>
                <a:cs typeface="ＭＳ Ｐゴシック" charset="-128"/>
              </a:defRPr>
            </a:lvl1pPr>
            <a:lvl2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2pPr>
            <a:lvl3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3pPr>
            <a:lvl4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4pPr>
            <a:lvl5pPr algn="l" defTabSz="457200" rtl="0" eaLnBrk="0" fontAlgn="base" hangingPunct="0">
              <a:lnSpc>
                <a:spcPts val="3200"/>
              </a:lnSpc>
              <a:spcBef>
                <a:spcPct val="0"/>
              </a:spcBef>
              <a:spcAft>
                <a:spcPct val="0"/>
              </a:spcAft>
              <a:buNone/>
              <a:defRPr lang="en-US" sz="3000" kern="1200" smtClean="0">
                <a:solidFill>
                  <a:schemeClr val="accent1"/>
                </a:solidFill>
                <a:latin typeface="Arial"/>
                <a:ea typeface="MS PGothic" pitchFamily="34" charset="-128"/>
                <a:cs typeface="ＭＳ Ｐゴシック" charset="-128"/>
              </a:defRPr>
            </a:lvl5pPr>
          </a:lstStyle>
          <a:p>
            <a:pPr lvl="0"/>
            <a:r>
              <a:rPr lang="en-US" dirty="0" smtClean="0"/>
              <a:t>Click to add subtitle</a:t>
            </a:r>
            <a:endParaRPr lang="en-US" dirty="0"/>
          </a:p>
        </p:txBody>
      </p:sp>
      <p:sp>
        <p:nvSpPr>
          <p:cNvPr id="17" name="Text Placeholder 9"/>
          <p:cNvSpPr>
            <a:spLocks noGrp="1"/>
          </p:cNvSpPr>
          <p:nvPr>
            <p:ph type="body" sz="quarter" idx="30" hasCustomPrompt="1"/>
          </p:nvPr>
        </p:nvSpPr>
        <p:spPr>
          <a:xfrm>
            <a:off x="511930"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18" name="Text Placeholder 9"/>
          <p:cNvSpPr>
            <a:spLocks noGrp="1"/>
          </p:cNvSpPr>
          <p:nvPr>
            <p:ph type="body" sz="quarter" idx="31" hasCustomPrompt="1"/>
          </p:nvPr>
        </p:nvSpPr>
        <p:spPr>
          <a:xfrm>
            <a:off x="6222364" y="1610131"/>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0" name="Text Placeholder 9"/>
          <p:cNvSpPr>
            <a:spLocks noGrp="1"/>
          </p:cNvSpPr>
          <p:nvPr>
            <p:ph type="body" sz="quarter" idx="33" hasCustomPrompt="1"/>
          </p:nvPr>
        </p:nvSpPr>
        <p:spPr>
          <a:xfrm>
            <a:off x="511930" y="3857625"/>
            <a:ext cx="5460594" cy="591340"/>
          </a:xfrm>
          <a:prstGeom prst="rect">
            <a:avLst/>
          </a:prstGeom>
          <a:noFill/>
          <a:ln w="28575" cap="flat" cmpd="sng" algn="ctr">
            <a:noFill/>
            <a:prstDash val="solid"/>
            <a:miter lim="800000"/>
            <a:headEnd type="none" w="med" len="med"/>
            <a:tailEnd type="none" w="med" len="med"/>
          </a:ln>
          <a:effectLst/>
        </p:spPr>
        <p:txBody>
          <a:bodyPr vert="horz" wrap="square" lIns="91429" tIns="45715" rIns="91429" bIns="45715" numCol="1" rtlCol="0" anchor="b" anchorCtr="0" compatLnSpc="1">
            <a:prstTxWarp prst="textNoShape">
              <a:avLst/>
            </a:prstTxWarp>
            <a:noAutofit/>
          </a:bodyPr>
          <a:lstStyle>
            <a:lvl1pPr marL="0" indent="0" algn="l" defTabSz="457200"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accent1"/>
                </a:solidFill>
                <a:effectLst/>
                <a:latin typeface="+mj-lt"/>
                <a:ea typeface="MS PGothic" pitchFamily="34" charset="-128"/>
                <a:cs typeface="+mn-cs"/>
              </a:defRPr>
            </a:lvl1pPr>
          </a:lstStyle>
          <a:p>
            <a:pPr lvl="0"/>
            <a:r>
              <a:rPr lang="en-US" dirty="0" smtClean="0"/>
              <a:t>Click to edit master text styles</a:t>
            </a:r>
            <a:endParaRPr lang="en-US" dirty="0"/>
          </a:p>
        </p:txBody>
      </p:sp>
      <p:sp>
        <p:nvSpPr>
          <p:cNvPr id="29" name="Content Placeholder 6"/>
          <p:cNvSpPr>
            <a:spLocks noGrp="1"/>
          </p:cNvSpPr>
          <p:nvPr>
            <p:ph sz="quarter" idx="38"/>
          </p:nvPr>
        </p:nvSpPr>
        <p:spPr>
          <a:xfrm>
            <a:off x="511930" y="2285999"/>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39"/>
          </p:nvPr>
        </p:nvSpPr>
        <p:spPr>
          <a:xfrm>
            <a:off x="6216979" y="2285998"/>
            <a:ext cx="5459747" cy="3733994"/>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6"/>
          <p:cNvSpPr>
            <a:spLocks noGrp="1"/>
          </p:cNvSpPr>
          <p:nvPr>
            <p:ph sz="quarter" idx="40"/>
          </p:nvPr>
        </p:nvSpPr>
        <p:spPr>
          <a:xfrm>
            <a:off x="511930" y="4534092"/>
            <a:ext cx="5459747" cy="1485901"/>
          </a:xfrm>
        </p:spPr>
        <p:txBody>
          <a:bodyPr/>
          <a:lstStyle>
            <a:lvl1pPr>
              <a:spcBef>
                <a:spcPts val="1000"/>
              </a:spcBef>
              <a:defRPr sz="1800"/>
            </a:lvl1pPr>
            <a:lvl2pPr>
              <a:spcBef>
                <a:spcPts val="500"/>
              </a:spcBef>
              <a:defRPr sz="1600"/>
            </a:lvl2pPr>
            <a:lvl3pPr>
              <a:spcBef>
                <a:spcPts val="200"/>
              </a:spcBef>
              <a:defRPr sz="1400"/>
            </a:lvl3pPr>
            <a:lvl4pPr>
              <a:spcBef>
                <a:spcPts val="100"/>
              </a:spcBef>
              <a:defRPr sz="1200"/>
            </a:lvl4pPr>
            <a:lvl5pPr>
              <a:spcBef>
                <a:spcPts val="100"/>
              </a:spcBef>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6" hasCustomPrompt="1"/>
          </p:nvPr>
        </p:nvSpPr>
        <p:spPr>
          <a:xfrm>
            <a:off x="511932" y="6105119"/>
            <a:ext cx="9482906" cy="369201"/>
          </a:xfrm>
          <a:prstGeom prst="rect">
            <a:avLst/>
          </a:prstGeom>
        </p:spPr>
        <p:txBody>
          <a:bodyPr lIns="91440" tIns="0" rIns="0" bIns="0" anchor="b" anchorCtr="0">
            <a:noAutofit/>
          </a:bodyPr>
          <a:lstStyle>
            <a:lvl1pPr marL="0" indent="0">
              <a:spcBef>
                <a:spcPts val="300"/>
              </a:spcBef>
              <a:buNone/>
              <a:defRPr sz="1000">
                <a:solidFill>
                  <a:schemeClr val="tx1"/>
                </a:solidFill>
                <a:latin typeface="+mn-lt"/>
                <a:cs typeface="Arial" pitchFamily="34" charset="0"/>
              </a:defRPr>
            </a:lvl1pPr>
          </a:lstStyle>
          <a:p>
            <a:pPr lvl="0"/>
            <a:r>
              <a:rPr lang="en-US" dirty="0" smtClean="0"/>
              <a:t>Click to edit source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userDrawn="1">
            <p:ph type="title"/>
          </p:nvPr>
        </p:nvSpPr>
        <p:spPr bwMode="auto">
          <a:xfrm>
            <a:off x="414421" y="118754"/>
            <a:ext cx="11262305" cy="87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gray">
          <a:xfrm>
            <a:off x="414419" y="1457325"/>
            <a:ext cx="11209404" cy="4557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5"/>
          <p:cNvSpPr txBox="1">
            <a:spLocks/>
          </p:cNvSpPr>
          <p:nvPr userDrawn="1"/>
        </p:nvSpPr>
        <p:spPr>
          <a:xfrm>
            <a:off x="60673" y="6540780"/>
            <a:ext cx="426609" cy="131871"/>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5C0926A-889A-463A-A5EA-682F15689EEF}" type="slidenum">
              <a:rPr lang="en-US" sz="900" smtClean="0">
                <a:solidFill>
                  <a:schemeClr val="tx1"/>
                </a:solidFill>
                <a:latin typeface="+mn-lt"/>
              </a:rPr>
              <a:pPr algn="r"/>
              <a:t>‹#›</a:t>
            </a:fld>
            <a:endParaRPr lang="en-US" sz="900" dirty="0">
              <a:solidFill>
                <a:schemeClr val="tx1"/>
              </a:solidFill>
              <a:latin typeface="+mn-lt"/>
            </a:endParaRPr>
          </a:p>
        </p:txBody>
      </p:sp>
      <p:cxnSp>
        <p:nvCxnSpPr>
          <p:cNvPr id="8" name="Straight Connector 7"/>
          <p:cNvCxnSpPr/>
          <p:nvPr userDrawn="1"/>
        </p:nvCxnSpPr>
        <p:spPr>
          <a:xfrm>
            <a:off x="487362" y="1028700"/>
            <a:ext cx="11214100" cy="0"/>
          </a:xfrm>
          <a:prstGeom prst="line">
            <a:avLst/>
          </a:prstGeom>
          <a:ln w="285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5"/>
          <p:cNvSpPr txBox="1">
            <a:spLocks/>
          </p:cNvSpPr>
          <p:nvPr userDrawn="1"/>
        </p:nvSpPr>
        <p:spPr>
          <a:xfrm>
            <a:off x="541388" y="6533762"/>
            <a:ext cx="6367900" cy="13888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smtClean="0">
                <a:solidFill>
                  <a:schemeClr val="tx1"/>
                </a:solidFill>
                <a:latin typeface="+mn-lt"/>
                <a:sym typeface="Wingdings 2" panose="05020102010507070707" pitchFamily="18" charset="2"/>
              </a:rPr>
              <a:t>Confidential—For Internal Use Only</a:t>
            </a:r>
            <a:endParaRPr lang="en-US" sz="900" dirty="0">
              <a:solidFill>
                <a:schemeClr val="tx1"/>
              </a:solidFill>
              <a:latin typeface="+mn-lt"/>
            </a:endParaRPr>
          </a:p>
        </p:txBody>
      </p:sp>
      <p:pic>
        <p:nvPicPr>
          <p:cNvPr id="12" name="Picture 2" descr="C:\_projects\011914\P12158 - Carrie\Quest-Gradient-Logo.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24359" y="6263625"/>
            <a:ext cx="1266016" cy="40233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6" r:id="rId1"/>
    <p:sldLayoutId id="2147483762" r:id="rId2"/>
    <p:sldLayoutId id="2147483731" r:id="rId3"/>
    <p:sldLayoutId id="2147483751" r:id="rId4"/>
    <p:sldLayoutId id="2147483728" r:id="rId5"/>
    <p:sldLayoutId id="2147483729" r:id="rId6"/>
    <p:sldLayoutId id="2147483734" r:id="rId7"/>
    <p:sldLayoutId id="2147483735" r:id="rId8"/>
    <p:sldLayoutId id="2147483736" r:id="rId9"/>
    <p:sldLayoutId id="2147483737" r:id="rId10"/>
    <p:sldLayoutId id="2147483763" r:id="rId11"/>
    <p:sldLayoutId id="2147483764" r:id="rId12"/>
    <p:sldLayoutId id="2147483765" r:id="rId13"/>
  </p:sldLayoutIdLst>
  <p:timing>
    <p:tnLst>
      <p:par>
        <p:cTn id="1" dur="indefinite" restart="never" nodeType="tmRoot"/>
      </p:par>
    </p:tnLst>
  </p:timing>
  <p:hf hdr="0" ftr="0" dt="0"/>
  <p:txStyles>
    <p:titleStyle>
      <a:lvl1pPr algn="l" defTabSz="457200" rtl="0" eaLnBrk="0" fontAlgn="base" hangingPunct="0">
        <a:lnSpc>
          <a:spcPct val="90000"/>
        </a:lnSpc>
        <a:spcBef>
          <a:spcPct val="0"/>
        </a:spcBef>
        <a:spcAft>
          <a:spcPct val="0"/>
        </a:spcAft>
        <a:defRPr sz="2800" b="0" kern="1200">
          <a:solidFill>
            <a:schemeClr val="accent1"/>
          </a:solidFill>
          <a:latin typeface="+mj-lt"/>
          <a:ea typeface="MS PGothic" pitchFamily="34" charset="-128"/>
          <a:cs typeface="Arial" pitchFamily="34" charset="0"/>
        </a:defRPr>
      </a:lvl1pPr>
      <a:lvl2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2pPr>
      <a:lvl3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3pPr>
      <a:lvl4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4pPr>
      <a:lvl5pPr algn="l" defTabSz="457200" rtl="0" eaLnBrk="0" fontAlgn="base" hangingPunct="0">
        <a:lnSpc>
          <a:spcPts val="3200"/>
        </a:lnSpc>
        <a:spcBef>
          <a:spcPct val="0"/>
        </a:spcBef>
        <a:spcAft>
          <a:spcPct val="0"/>
        </a:spcAft>
        <a:defRPr sz="3000">
          <a:solidFill>
            <a:srgbClr val="0093CF"/>
          </a:solidFill>
          <a:latin typeface="Arial"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0" fontAlgn="base" hangingPunct="0">
        <a:lnSpc>
          <a:spcPct val="90000"/>
        </a:lnSpc>
        <a:spcBef>
          <a:spcPts val="2000"/>
        </a:spcBef>
        <a:spcAft>
          <a:spcPct val="0"/>
        </a:spcAft>
        <a:buClr>
          <a:schemeClr val="accent5"/>
        </a:buClr>
        <a:buSzPct val="100000"/>
        <a:buFont typeface="Wingdings 2" pitchFamily="18" charset="2"/>
        <a:buChar char=""/>
        <a:defRPr sz="2000" b="0" kern="1200">
          <a:solidFill>
            <a:schemeClr val="tx1"/>
          </a:solidFill>
          <a:latin typeface="+mn-lt"/>
          <a:ea typeface="MS PGothic" pitchFamily="34" charset="-128"/>
          <a:cs typeface="ＭＳ Ｐゴシック" charset="-128"/>
        </a:defRPr>
      </a:lvl1pPr>
      <a:lvl2pPr marL="517525" indent="-219075" algn="l" defTabSz="457200" rtl="0" eaLnBrk="0" fontAlgn="base" hangingPunct="0">
        <a:lnSpc>
          <a:spcPct val="90000"/>
        </a:lnSpc>
        <a:spcBef>
          <a:spcPts val="1000"/>
        </a:spcBef>
        <a:spcAft>
          <a:spcPct val="0"/>
        </a:spcAft>
        <a:buClrTx/>
        <a:buFont typeface="Wingdings 2" panose="05020102010507070707" pitchFamily="18" charset="2"/>
        <a:buChar char=""/>
        <a:defRPr sz="1800" b="0" kern="1200">
          <a:solidFill>
            <a:schemeClr val="tx1"/>
          </a:solidFill>
          <a:latin typeface="+mn-lt"/>
          <a:ea typeface="MS PGothic" pitchFamily="34" charset="-128"/>
          <a:cs typeface="Arial"/>
        </a:defRPr>
      </a:lvl2pPr>
      <a:lvl3pPr marL="739775" indent="-163513" algn="l" defTabSz="457200" rtl="0" eaLnBrk="0" fontAlgn="base" hangingPunct="0">
        <a:lnSpc>
          <a:spcPct val="90000"/>
        </a:lnSpc>
        <a:spcBef>
          <a:spcPts val="500"/>
        </a:spcBef>
        <a:spcAft>
          <a:spcPct val="0"/>
        </a:spcAft>
        <a:buClrTx/>
        <a:buFont typeface="Wingdings 2" panose="05020102010507070707" pitchFamily="18" charset="2"/>
        <a:buChar char=""/>
        <a:defRPr sz="1600" b="0" kern="1200">
          <a:solidFill>
            <a:schemeClr val="tx1"/>
          </a:solidFill>
          <a:latin typeface="+mn-lt"/>
          <a:ea typeface="MS PGothic" pitchFamily="34" charset="-128"/>
          <a:cs typeface="Arial"/>
        </a:defRPr>
      </a:lvl3pPr>
      <a:lvl4pPr marL="969963" indent="-168275" algn="l" defTabSz="457200" rtl="0" eaLnBrk="0" fontAlgn="base" hangingPunct="0">
        <a:lnSpc>
          <a:spcPct val="90000"/>
        </a:lnSpc>
        <a:spcBef>
          <a:spcPts val="200"/>
        </a:spcBef>
        <a:spcAft>
          <a:spcPct val="0"/>
        </a:spcAft>
        <a:buClrTx/>
        <a:buFont typeface="Wingdings 2" panose="05020102010507070707" pitchFamily="18" charset="2"/>
        <a:buChar char=""/>
        <a:defRPr sz="1400" b="0" kern="1200">
          <a:solidFill>
            <a:schemeClr val="tx1"/>
          </a:solidFill>
          <a:latin typeface="+mn-lt"/>
          <a:ea typeface="MS PGothic" pitchFamily="34" charset="-128"/>
          <a:cs typeface="Arial"/>
        </a:defRPr>
      </a:lvl4pPr>
      <a:lvl5pPr marL="1200150" indent="-165100" algn="l" defTabSz="457200" rtl="0" eaLnBrk="0" fontAlgn="base" hangingPunct="0">
        <a:lnSpc>
          <a:spcPct val="90000"/>
        </a:lnSpc>
        <a:spcBef>
          <a:spcPts val="100"/>
        </a:spcBef>
        <a:spcAft>
          <a:spcPct val="0"/>
        </a:spcAft>
        <a:buClrTx/>
        <a:buFont typeface="Wingdings 2" panose="05020102010507070707" pitchFamily="18" charset="2"/>
        <a:buChar char=""/>
        <a:defRPr sz="1200" b="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Hepacivirus" TargetMode="External"/><Relationship Id="rId2" Type="http://schemas.openxmlformats.org/officeDocument/2006/relationships/hyperlink" Target="https://en.wikipedia.org/wiki/Nanometre" TargetMode="External"/><Relationship Id="rId1" Type="http://schemas.openxmlformats.org/officeDocument/2006/relationships/slideLayout" Target="../slideLayouts/slideLayout12.xml"/><Relationship Id="rId4" Type="http://schemas.openxmlformats.org/officeDocument/2006/relationships/hyperlink" Target="https://en.wikipedia.org/wiki/Flavivirida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rotein" TargetMode="External"/><Relationship Id="rId2" Type="http://schemas.openxmlformats.org/officeDocument/2006/relationships/hyperlink" Target="https://en.wikipedia.org/wiki/Truncated_icosahedron" TargetMode="External"/><Relationship Id="rId1" Type="http://schemas.openxmlformats.org/officeDocument/2006/relationships/slideLayout" Target="../slideLayouts/slideLayout12.xml"/><Relationship Id="rId4" Type="http://schemas.openxmlformats.org/officeDocument/2006/relationships/hyperlink" Target="https://en.wikipedia.org/wiki/Glycoprotei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2849" y="1474788"/>
            <a:ext cx="6490127" cy="2392362"/>
          </a:xfrm>
        </p:spPr>
        <p:txBody>
          <a:bodyPr/>
          <a:lstStyle/>
          <a:p>
            <a:r>
              <a:rPr lang="en-US" altLang="en-US" dirty="0" smtClean="0">
                <a:cs typeface="Arial" charset="0"/>
              </a:rPr>
              <a:t>The Role of Diagnostics in the Management of HCV and HIV</a:t>
            </a:r>
          </a:p>
        </p:txBody>
      </p:sp>
      <p:sp>
        <p:nvSpPr>
          <p:cNvPr id="10243" name="Subtitle 2"/>
          <p:cNvSpPr>
            <a:spLocks noGrp="1"/>
          </p:cNvSpPr>
          <p:nvPr>
            <p:ph type="subTitle" idx="1"/>
          </p:nvPr>
        </p:nvSpPr>
        <p:spPr>
          <a:xfrm>
            <a:off x="452849" y="4046539"/>
            <a:ext cx="9535216" cy="763587"/>
          </a:xfrm>
        </p:spPr>
        <p:txBody>
          <a:bodyPr/>
          <a:lstStyle/>
          <a:p>
            <a:r>
              <a:rPr lang="en-US" altLang="en-US" b="1" dirty="0" smtClean="0"/>
              <a:t>Presented by: Thomas E. Burgess, PhD, DABCC, FAACC</a:t>
            </a:r>
          </a:p>
        </p:txBody>
      </p:sp>
      <p:sp>
        <p:nvSpPr>
          <p:cNvPr id="10244" name="Text Placeholder 4"/>
          <p:cNvSpPr>
            <a:spLocks noGrp="1"/>
          </p:cNvSpPr>
          <p:nvPr>
            <p:ph type="body" sz="quarter" idx="11"/>
          </p:nvPr>
        </p:nvSpPr>
        <p:spPr/>
        <p:txBody>
          <a:bodyPr/>
          <a:lstStyle/>
          <a:p>
            <a:r>
              <a:rPr lang="en-US" altLang="en-US" dirty="0" smtClean="0"/>
              <a:t>March 30, 2018</a:t>
            </a:r>
          </a:p>
        </p:txBody>
      </p:sp>
      <p:sp>
        <p:nvSpPr>
          <p:cNvPr id="10245" name="TextBox 1"/>
          <p:cNvSpPr txBox="1">
            <a:spLocks noChangeArrowheads="1"/>
          </p:cNvSpPr>
          <p:nvPr/>
        </p:nvSpPr>
        <p:spPr bwMode="gray">
          <a:xfrm>
            <a:off x="11050355" y="0"/>
            <a:ext cx="129929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1429" tIns="45715" rIns="91429" bIns="45715" anchor="ctr"/>
          <a:lstStyle>
            <a:lvl1pPr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742950" indent="-285750"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marL="1143000" indent="-228600"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600200" indent="-228600"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2057400" indent="-228600"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25146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9718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34290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8862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algn="ctr" eaLnBrk="1" hangingPunct="1">
              <a:lnSpc>
                <a:spcPct val="100000"/>
              </a:lnSpc>
              <a:spcBef>
                <a:spcPct val="0"/>
              </a:spcBef>
              <a:buClrTx/>
              <a:buSzTx/>
              <a:buFontTx/>
              <a:buNone/>
            </a:pPr>
            <a:r>
              <a:rPr lang="en-US" altLang="en-US" sz="900">
                <a:cs typeface="Arial" charset="0"/>
              </a:rPr>
              <a:t>Version 2.0</a:t>
            </a:r>
          </a:p>
        </p:txBody>
      </p:sp>
    </p:spTree>
    <p:extLst>
      <p:ext uri="{BB962C8B-B14F-4D97-AF65-F5344CB8AC3E}">
        <p14:creationId xmlns:p14="http://schemas.microsoft.com/office/powerpoint/2010/main" val="629192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4759" y="1060451"/>
            <a:ext cx="11346611" cy="369332"/>
          </a:xfrm>
        </p:spPr>
        <p:txBody>
          <a:bodyPr/>
          <a:lstStyle/>
          <a:p>
            <a:pPr>
              <a:buClr>
                <a:schemeClr val="accent5"/>
              </a:buClr>
              <a:defRPr/>
            </a:pPr>
            <a:endParaRPr dirty="0"/>
          </a:p>
        </p:txBody>
      </p:sp>
      <p:sp>
        <p:nvSpPr>
          <p:cNvPr id="19459" name="Title 1"/>
          <p:cNvSpPr>
            <a:spLocks noGrp="1"/>
          </p:cNvSpPr>
          <p:nvPr>
            <p:ph type="title"/>
          </p:nvPr>
        </p:nvSpPr>
        <p:spPr>
          <a:xfrm>
            <a:off x="414759" y="119064"/>
            <a:ext cx="11367772" cy="877887"/>
          </a:xfrm>
        </p:spPr>
        <p:txBody>
          <a:bodyPr/>
          <a:lstStyle/>
          <a:p>
            <a:r>
              <a:rPr lang="en-US" altLang="en-US" smtClean="0">
                <a:cs typeface="Arial" charset="0"/>
              </a:rPr>
              <a:t>Recommended Testing Sequence for Diagnosis of HCV</a:t>
            </a:r>
          </a:p>
        </p:txBody>
      </p:sp>
      <p:sp>
        <p:nvSpPr>
          <p:cNvPr id="19460" name="Text Placeholder 3"/>
          <p:cNvSpPr>
            <a:spLocks noGrp="1"/>
          </p:cNvSpPr>
          <p:nvPr>
            <p:ph type="body" sz="quarter" idx="16"/>
          </p:nvPr>
        </p:nvSpPr>
        <p:spPr>
          <a:xfrm>
            <a:off x="406295" y="6105525"/>
            <a:ext cx="9588120" cy="368300"/>
          </a:xfrm>
        </p:spPr>
        <p:txBody>
          <a:bodyPr/>
          <a:lstStyle/>
          <a:p>
            <a:pPr eaLnBrk="1" hangingPunct="1"/>
            <a:r>
              <a:rPr lang="en-US" altLang="en-US" baseline="30000" smtClean="0">
                <a:cs typeface="Arial" charset="0"/>
              </a:rPr>
              <a:t>a</a:t>
            </a:r>
            <a:r>
              <a:rPr lang="en-US" altLang="en-US" smtClean="0">
                <a:cs typeface="Arial" charset="0"/>
              </a:rPr>
              <a:t>For persons who might have been exposed to HCV within the past 6 months, testing for HCV RNA or follow-up testing for HCV antibody is recommended. For persons who are immunocompromised, testing for HCV RNA can be considered.</a:t>
            </a:r>
          </a:p>
          <a:p>
            <a:pPr eaLnBrk="1" hangingPunct="1"/>
            <a:r>
              <a:rPr lang="en-US" altLang="en-US" baseline="30000" smtClean="0">
                <a:cs typeface="Arial" charset="0"/>
              </a:rPr>
              <a:t>b</a:t>
            </a:r>
            <a:r>
              <a:rPr lang="en-US" altLang="en-US" smtClean="0">
                <a:cs typeface="Arial" charset="0"/>
              </a:rPr>
              <a:t>To differentiate past resolved HCV infection from biologic false positivity for HCV antibody, testing with another HCV antibody assay can be considered. Repeat HCV RNA testing if the person tested is suspected to have had HCV exposure within the past 6 months or has clinical evidence of HCV disease, or if there is concern regarding the handling or storage of the test specimen. </a:t>
            </a:r>
          </a:p>
          <a:p>
            <a:pPr eaLnBrk="1" hangingPunct="1"/>
            <a:r>
              <a:rPr lang="en-US" altLang="en-US" smtClean="0">
                <a:cs typeface="Arial" charset="0"/>
              </a:rPr>
              <a:t>Getchell JP et al. </a:t>
            </a:r>
            <a:r>
              <a:rPr lang="en-US" altLang="en-US" i="1" smtClean="0">
                <a:cs typeface="Arial" charset="0"/>
              </a:rPr>
              <a:t>MMWR</a:t>
            </a:r>
            <a:r>
              <a:rPr lang="en-US" altLang="en-US" smtClean="0">
                <a:cs typeface="Arial" charset="0"/>
              </a:rPr>
              <a:t>. 2013;62:362-365.</a:t>
            </a:r>
          </a:p>
        </p:txBody>
      </p:sp>
      <p:sp>
        <p:nvSpPr>
          <p:cNvPr id="2" name="Rounded Rectangle 1"/>
          <p:cNvSpPr/>
          <p:nvPr/>
        </p:nvSpPr>
        <p:spPr bwMode="auto">
          <a:xfrm>
            <a:off x="4807814" y="1223963"/>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HCV antibody</a:t>
            </a:r>
          </a:p>
        </p:txBody>
      </p:sp>
      <p:sp>
        <p:nvSpPr>
          <p:cNvPr id="8" name="Rounded Rectangle 7"/>
          <p:cNvSpPr/>
          <p:nvPr/>
        </p:nvSpPr>
        <p:spPr bwMode="auto">
          <a:xfrm>
            <a:off x="1872764" y="1939925"/>
            <a:ext cx="2456809"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Nonreactive</a:t>
            </a:r>
          </a:p>
        </p:txBody>
      </p:sp>
      <p:sp>
        <p:nvSpPr>
          <p:cNvPr id="9" name="Rounded Rectangle 8"/>
          <p:cNvSpPr/>
          <p:nvPr/>
        </p:nvSpPr>
        <p:spPr bwMode="auto">
          <a:xfrm>
            <a:off x="4807814" y="1939925"/>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Reactive</a:t>
            </a:r>
          </a:p>
        </p:txBody>
      </p:sp>
      <p:sp>
        <p:nvSpPr>
          <p:cNvPr id="10" name="Rounded Rectangle 9"/>
          <p:cNvSpPr/>
          <p:nvPr/>
        </p:nvSpPr>
        <p:spPr bwMode="auto">
          <a:xfrm>
            <a:off x="4807814" y="2654300"/>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HCV RNA</a:t>
            </a:r>
          </a:p>
        </p:txBody>
      </p:sp>
      <p:sp>
        <p:nvSpPr>
          <p:cNvPr id="11" name="Rounded Rectangle 10"/>
          <p:cNvSpPr/>
          <p:nvPr/>
        </p:nvSpPr>
        <p:spPr bwMode="auto">
          <a:xfrm>
            <a:off x="7740750" y="2654300"/>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Not detected</a:t>
            </a:r>
          </a:p>
        </p:txBody>
      </p:sp>
      <p:sp>
        <p:nvSpPr>
          <p:cNvPr id="12" name="Rounded Rectangle 11"/>
          <p:cNvSpPr/>
          <p:nvPr/>
        </p:nvSpPr>
        <p:spPr bwMode="auto">
          <a:xfrm>
            <a:off x="4807814" y="3368675"/>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Detected</a:t>
            </a:r>
          </a:p>
        </p:txBody>
      </p:sp>
      <p:sp>
        <p:nvSpPr>
          <p:cNvPr id="13" name="Rounded Rectangle 12"/>
          <p:cNvSpPr/>
          <p:nvPr/>
        </p:nvSpPr>
        <p:spPr bwMode="auto">
          <a:xfrm>
            <a:off x="1874878" y="4084638"/>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No HCV antibody detected</a:t>
            </a:r>
          </a:p>
        </p:txBody>
      </p:sp>
      <p:sp>
        <p:nvSpPr>
          <p:cNvPr id="14" name="Rounded Rectangle 13"/>
          <p:cNvSpPr/>
          <p:nvPr/>
        </p:nvSpPr>
        <p:spPr bwMode="auto">
          <a:xfrm>
            <a:off x="4807814" y="4084638"/>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Current HCV infection</a:t>
            </a:r>
          </a:p>
        </p:txBody>
      </p:sp>
      <p:sp>
        <p:nvSpPr>
          <p:cNvPr id="15" name="Rounded Rectangle 14"/>
          <p:cNvSpPr/>
          <p:nvPr/>
        </p:nvSpPr>
        <p:spPr bwMode="auto">
          <a:xfrm>
            <a:off x="7740750" y="4084638"/>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No current HCV infection</a:t>
            </a:r>
          </a:p>
        </p:txBody>
      </p:sp>
      <p:sp>
        <p:nvSpPr>
          <p:cNvPr id="16" name="Rounded Rectangle 15"/>
          <p:cNvSpPr/>
          <p:nvPr/>
        </p:nvSpPr>
        <p:spPr bwMode="auto">
          <a:xfrm>
            <a:off x="7740750" y="4799013"/>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Additional testing </a:t>
            </a:r>
            <a:br>
              <a:rPr lang="en-US" sz="1400" dirty="0">
                <a:solidFill>
                  <a:schemeClr val="bg2"/>
                </a:solidFill>
                <a:ea typeface="ＭＳ Ｐゴシック" pitchFamily="34" charset="-128"/>
              </a:rPr>
            </a:br>
            <a:r>
              <a:rPr lang="en-US" sz="1400" dirty="0">
                <a:solidFill>
                  <a:schemeClr val="bg2"/>
                </a:solidFill>
                <a:ea typeface="ＭＳ Ｐゴシック" pitchFamily="34" charset="-128"/>
              </a:rPr>
              <a:t>as appropriate</a:t>
            </a:r>
            <a:r>
              <a:rPr lang="en-US" sz="1400" baseline="30000" dirty="0">
                <a:solidFill>
                  <a:schemeClr val="bg2"/>
                </a:solidFill>
                <a:ea typeface="ＭＳ Ｐゴシック" pitchFamily="34" charset="-128"/>
              </a:rPr>
              <a:t>b</a:t>
            </a:r>
          </a:p>
        </p:txBody>
      </p:sp>
      <p:sp>
        <p:nvSpPr>
          <p:cNvPr id="17" name="Rounded Rectangle 16"/>
          <p:cNvSpPr/>
          <p:nvPr/>
        </p:nvSpPr>
        <p:spPr bwMode="auto">
          <a:xfrm>
            <a:off x="4807814" y="4799013"/>
            <a:ext cx="2456811" cy="457200"/>
          </a:xfrm>
          <a:prstGeom prst="roundRect">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anchor="ctr"/>
          <a:lstStyle/>
          <a:p>
            <a:pPr algn="ctr">
              <a:lnSpc>
                <a:spcPct val="90000"/>
              </a:lnSpc>
              <a:defRPr/>
            </a:pPr>
            <a:r>
              <a:rPr lang="en-US" sz="1400" dirty="0">
                <a:solidFill>
                  <a:schemeClr val="bg2"/>
                </a:solidFill>
                <a:ea typeface="ＭＳ Ｐゴシック" pitchFamily="34" charset="-128"/>
              </a:rPr>
              <a:t>Link to care</a:t>
            </a:r>
          </a:p>
        </p:txBody>
      </p:sp>
      <p:sp>
        <p:nvSpPr>
          <p:cNvPr id="18" name="Octagon 17"/>
          <p:cNvSpPr/>
          <p:nvPr/>
        </p:nvSpPr>
        <p:spPr bwMode="auto">
          <a:xfrm>
            <a:off x="2674770" y="4654551"/>
            <a:ext cx="861260" cy="646113"/>
          </a:xfrm>
          <a:prstGeom prst="octagon">
            <a:avLst/>
          </a:prstGeom>
          <a:gradFill flip="none" rotWithShape="1">
            <a:gsLst>
              <a:gs pos="3000">
                <a:srgbClr val="C2D231"/>
              </a:gs>
              <a:gs pos="100000">
                <a:schemeClr val="accent1">
                  <a:shade val="100000"/>
                  <a:satMod val="115000"/>
                </a:schemeClr>
              </a:gs>
            </a:gsLst>
            <a:lin ang="5400000" scaled="1"/>
            <a:tileRect/>
          </a:gradFill>
          <a:ln w="12700" cap="flat" cmpd="sng" algn="ctr">
            <a:noFill/>
            <a:prstDash val="solid"/>
            <a:round/>
            <a:headEnd type="none" w="med" len="med"/>
            <a:tailEnd type="none" w="med" len="med"/>
          </a:ln>
          <a:effectLst>
            <a:outerShdw blurRad="419100" dist="279400" dir="4620000" algn="ctr" rotWithShape="0">
              <a:srgbClr val="000000">
                <a:alpha val="23000"/>
              </a:srgbClr>
            </a:outerShdw>
          </a:effectLst>
          <a:extLst/>
        </p:spPr>
        <p:txBody>
          <a:bodyPr lIns="0" rIns="0" anchor="ctr"/>
          <a:lstStyle/>
          <a:p>
            <a:pPr algn="ctr">
              <a:lnSpc>
                <a:spcPct val="90000"/>
              </a:lnSpc>
              <a:defRPr/>
            </a:pPr>
            <a:r>
              <a:rPr lang="en-US" sz="1400" dirty="0">
                <a:solidFill>
                  <a:schemeClr val="bg2"/>
                </a:solidFill>
                <a:ea typeface="ＭＳ Ｐゴシック" pitchFamily="34" charset="-128"/>
              </a:rPr>
              <a:t>Stop</a:t>
            </a:r>
            <a:r>
              <a:rPr lang="en-US" sz="1400" baseline="30000" dirty="0">
                <a:solidFill>
                  <a:schemeClr val="bg2"/>
                </a:solidFill>
                <a:ea typeface="ＭＳ Ｐゴシック" pitchFamily="34" charset="-128"/>
              </a:rPr>
              <a:t>a</a:t>
            </a:r>
          </a:p>
        </p:txBody>
      </p:sp>
      <p:cxnSp>
        <p:nvCxnSpPr>
          <p:cNvPr id="19473" name="Straight Arrow Connector 3"/>
          <p:cNvCxnSpPr>
            <a:cxnSpLocks noChangeShapeType="1"/>
            <a:stCxn id="2" idx="2"/>
            <a:endCxn id="9" idx="0"/>
          </p:cNvCxnSpPr>
          <p:nvPr/>
        </p:nvCxnSpPr>
        <p:spPr bwMode="auto">
          <a:xfrm>
            <a:off x="6037278" y="1681163"/>
            <a:ext cx="0" cy="258762"/>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4" name="Straight Arrow Connector 21"/>
          <p:cNvCxnSpPr>
            <a:cxnSpLocks noChangeShapeType="1"/>
            <a:stCxn id="9" idx="2"/>
            <a:endCxn id="10" idx="0"/>
          </p:cNvCxnSpPr>
          <p:nvPr/>
        </p:nvCxnSpPr>
        <p:spPr bwMode="auto">
          <a:xfrm>
            <a:off x="6037278" y="2397126"/>
            <a:ext cx="0" cy="257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5" name="Straight Arrow Connector 26"/>
          <p:cNvCxnSpPr>
            <a:cxnSpLocks noChangeShapeType="1"/>
            <a:stCxn id="10" idx="2"/>
            <a:endCxn id="12" idx="0"/>
          </p:cNvCxnSpPr>
          <p:nvPr/>
        </p:nvCxnSpPr>
        <p:spPr bwMode="auto">
          <a:xfrm>
            <a:off x="6037278" y="3111501"/>
            <a:ext cx="0" cy="257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6" name="Straight Arrow Connector 29"/>
          <p:cNvCxnSpPr>
            <a:cxnSpLocks noChangeShapeType="1"/>
            <a:stCxn id="12" idx="2"/>
            <a:endCxn id="14" idx="0"/>
          </p:cNvCxnSpPr>
          <p:nvPr/>
        </p:nvCxnSpPr>
        <p:spPr bwMode="auto">
          <a:xfrm>
            <a:off x="6037278" y="3825876"/>
            <a:ext cx="0" cy="25876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7" name="Straight Arrow Connector 32"/>
          <p:cNvCxnSpPr>
            <a:cxnSpLocks noChangeShapeType="1"/>
            <a:stCxn id="14" idx="2"/>
            <a:endCxn id="17" idx="0"/>
          </p:cNvCxnSpPr>
          <p:nvPr/>
        </p:nvCxnSpPr>
        <p:spPr bwMode="auto">
          <a:xfrm>
            <a:off x="6037278" y="4541839"/>
            <a:ext cx="0" cy="257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8" name="Straight Arrow Connector 36"/>
          <p:cNvCxnSpPr>
            <a:cxnSpLocks noChangeShapeType="1"/>
            <a:stCxn id="8" idx="2"/>
            <a:endCxn id="13" idx="0"/>
          </p:cNvCxnSpPr>
          <p:nvPr/>
        </p:nvCxnSpPr>
        <p:spPr bwMode="auto">
          <a:xfrm>
            <a:off x="3102225" y="2397126"/>
            <a:ext cx="2117" cy="168751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9" name="Straight Arrow Connector 39"/>
          <p:cNvCxnSpPr>
            <a:cxnSpLocks noChangeShapeType="1"/>
            <a:stCxn id="11" idx="2"/>
            <a:endCxn id="15" idx="0"/>
          </p:cNvCxnSpPr>
          <p:nvPr/>
        </p:nvCxnSpPr>
        <p:spPr bwMode="auto">
          <a:xfrm>
            <a:off x="8970214" y="3111500"/>
            <a:ext cx="0" cy="97313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0" name="Straight Arrow Connector 42"/>
          <p:cNvCxnSpPr>
            <a:cxnSpLocks noChangeShapeType="1"/>
            <a:stCxn id="15" idx="2"/>
            <a:endCxn id="16" idx="0"/>
          </p:cNvCxnSpPr>
          <p:nvPr/>
        </p:nvCxnSpPr>
        <p:spPr bwMode="auto">
          <a:xfrm>
            <a:off x="8970214" y="4541839"/>
            <a:ext cx="0" cy="257175"/>
          </a:xfrm>
          <a:prstGeom prst="straightConnector1">
            <a:avLst/>
          </a:prstGeom>
          <a:noFill/>
          <a:ln w="1905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19481" name="Straight Arrow Connector 45"/>
          <p:cNvCxnSpPr>
            <a:cxnSpLocks noChangeShapeType="1"/>
            <a:stCxn id="10" idx="3"/>
            <a:endCxn id="11" idx="1"/>
          </p:cNvCxnSpPr>
          <p:nvPr/>
        </p:nvCxnSpPr>
        <p:spPr bwMode="auto">
          <a:xfrm>
            <a:off x="7264626" y="2882900"/>
            <a:ext cx="476125"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2" name="Straight Arrow Connector 51"/>
          <p:cNvCxnSpPr>
            <a:cxnSpLocks noChangeShapeType="1"/>
          </p:cNvCxnSpPr>
          <p:nvPr/>
        </p:nvCxnSpPr>
        <p:spPr bwMode="auto">
          <a:xfrm>
            <a:off x="3104342" y="4525963"/>
            <a:ext cx="0" cy="150812"/>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3" name="Straight Arrow Connector 54"/>
          <p:cNvCxnSpPr>
            <a:cxnSpLocks noChangeShapeType="1"/>
            <a:stCxn id="2" idx="1"/>
            <a:endCxn id="8" idx="0"/>
          </p:cNvCxnSpPr>
          <p:nvPr/>
        </p:nvCxnSpPr>
        <p:spPr bwMode="auto">
          <a:xfrm rot="10800000" flipV="1">
            <a:off x="3102226" y="1452563"/>
            <a:ext cx="1705589" cy="487362"/>
          </a:xfrm>
          <a:prstGeom prst="bentConnector2">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84" name="Elbow Connector 3"/>
          <p:cNvCxnSpPr>
            <a:cxnSpLocks noChangeShapeType="1"/>
            <a:stCxn id="8" idx="2"/>
            <a:endCxn id="10" idx="1"/>
          </p:cNvCxnSpPr>
          <p:nvPr/>
        </p:nvCxnSpPr>
        <p:spPr bwMode="auto">
          <a:xfrm rot="16200000" flipH="1">
            <a:off x="3712133" y="1787218"/>
            <a:ext cx="485775" cy="1705589"/>
          </a:xfrm>
          <a:prstGeom prst="bentConnector2">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85" name="TextBox 4"/>
          <p:cNvSpPr txBox="1">
            <a:spLocks noChangeArrowheads="1"/>
          </p:cNvSpPr>
          <p:nvPr/>
        </p:nvSpPr>
        <p:spPr bwMode="auto">
          <a:xfrm>
            <a:off x="3093761" y="2838450"/>
            <a:ext cx="168442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742950" indent="-285750"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marL="1143000" indent="-228600"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600200" indent="-228600"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2057400" indent="-228600"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25146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9718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34290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886200" indent="-2286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algn="ctr" eaLnBrk="1" hangingPunct="1">
              <a:lnSpc>
                <a:spcPct val="100000"/>
              </a:lnSpc>
              <a:spcBef>
                <a:spcPct val="0"/>
              </a:spcBef>
              <a:buClrTx/>
              <a:buSzTx/>
              <a:buFontTx/>
              <a:buNone/>
            </a:pPr>
            <a:r>
              <a:rPr lang="en-US" altLang="en-US" sz="1000">
                <a:cs typeface="Arial" charset="0"/>
              </a:rPr>
              <a:t>If recent exposure</a:t>
            </a:r>
          </a:p>
          <a:p>
            <a:pPr algn="ctr" eaLnBrk="1" hangingPunct="1">
              <a:lnSpc>
                <a:spcPct val="100000"/>
              </a:lnSpc>
              <a:spcBef>
                <a:spcPct val="0"/>
              </a:spcBef>
              <a:buClrTx/>
              <a:buSzTx/>
              <a:buFontTx/>
              <a:buNone/>
            </a:pPr>
            <a:r>
              <a:rPr lang="en-US" altLang="en-US" sz="1000">
                <a:cs typeface="Arial" charset="0"/>
              </a:rPr>
              <a:t>suspected</a:t>
            </a:r>
          </a:p>
        </p:txBody>
      </p:sp>
    </p:spTree>
    <p:extLst>
      <p:ext uri="{BB962C8B-B14F-4D97-AF65-F5344CB8AC3E}">
        <p14:creationId xmlns:p14="http://schemas.microsoft.com/office/powerpoint/2010/main" val="194843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
          <p:cNvSpPr/>
          <p:nvPr/>
        </p:nvSpPr>
        <p:spPr>
          <a:xfrm>
            <a:off x="2214306" y="1736725"/>
            <a:ext cx="8034464" cy="3787548"/>
          </a:xfrm>
          <a:custGeom>
            <a:avLst/>
            <a:gdLst>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89092 w 4644342"/>
              <a:gd name="connsiteY45" fmla="*/ 493109 h 2918444"/>
              <a:gd name="connsiteX46" fmla="*/ 4194309 w 4644342"/>
              <a:gd name="connsiteY46" fmla="*/ 499366 h 2918444"/>
              <a:gd name="connsiteX47" fmla="*/ 4194282 w 4644342"/>
              <a:gd name="connsiteY47" fmla="*/ 497832 h 2918444"/>
              <a:gd name="connsiteX48" fmla="*/ 4189092 w 4644342"/>
              <a:gd name="connsiteY48" fmla="*/ 493109 h 2918444"/>
              <a:gd name="connsiteX49" fmla="*/ 4160207 w 4644342"/>
              <a:gd name="connsiteY49" fmla="*/ 439606 h 2918444"/>
              <a:gd name="connsiteX50" fmla="*/ 4164667 w 4644342"/>
              <a:gd name="connsiteY50" fmla="*/ 473849 h 2918444"/>
              <a:gd name="connsiteX51" fmla="*/ 4166803 w 4644342"/>
              <a:gd name="connsiteY51" fmla="*/ 472824 h 2918444"/>
              <a:gd name="connsiteX52" fmla="*/ 4165940 w 4644342"/>
              <a:gd name="connsiteY52" fmla="*/ 472039 h 2918444"/>
              <a:gd name="connsiteX53" fmla="*/ 4160207 w 4644342"/>
              <a:gd name="connsiteY53" fmla="*/ 439606 h 2918444"/>
              <a:gd name="connsiteX54" fmla="*/ 285749 w 4644342"/>
              <a:gd name="connsiteY54" fmla="*/ 364673 h 2918444"/>
              <a:gd name="connsiteX55" fmla="*/ 283831 w 4644342"/>
              <a:gd name="connsiteY55" fmla="*/ 373644 h 2918444"/>
              <a:gd name="connsiteX56" fmla="*/ 285980 w 4644342"/>
              <a:gd name="connsiteY56" fmla="*/ 364693 h 2918444"/>
              <a:gd name="connsiteX57" fmla="*/ 285749 w 4644342"/>
              <a:gd name="connsiteY57" fmla="*/ 364673 h 2918444"/>
              <a:gd name="connsiteX58" fmla="*/ 4313929 w 4644342"/>
              <a:gd name="connsiteY58" fmla="*/ 328177 h 2918444"/>
              <a:gd name="connsiteX59" fmla="*/ 4384780 w 4644342"/>
              <a:gd name="connsiteY59" fmla="*/ 516772 h 2918444"/>
              <a:gd name="connsiteX60" fmla="*/ 4385651 w 4644342"/>
              <a:gd name="connsiteY60" fmla="*/ 517156 h 2918444"/>
              <a:gd name="connsiteX61" fmla="*/ 4314132 w 4644342"/>
              <a:gd name="connsiteY61" fmla="*/ 328393 h 2918444"/>
              <a:gd name="connsiteX62" fmla="*/ 4313929 w 4644342"/>
              <a:gd name="connsiteY62" fmla="*/ 328177 h 2918444"/>
              <a:gd name="connsiteX63" fmla="*/ 4462054 w 4644342"/>
              <a:gd name="connsiteY63" fmla="*/ 0 h 2918444"/>
              <a:gd name="connsiteX64" fmla="*/ 4482973 w 4644342"/>
              <a:gd name="connsiteY64" fmla="*/ 31549 h 2918444"/>
              <a:gd name="connsiteX65" fmla="*/ 4526303 w 4644342"/>
              <a:gd name="connsiteY65" fmla="*/ 192160 h 2918444"/>
              <a:gd name="connsiteX66" fmla="*/ 4580093 w 4644342"/>
              <a:gd name="connsiteY66" fmla="*/ 197897 h 2918444"/>
              <a:gd name="connsiteX67" fmla="*/ 4590552 w 4644342"/>
              <a:gd name="connsiteY67" fmla="*/ 233747 h 2918444"/>
              <a:gd name="connsiteX68" fmla="*/ 4644342 w 4644342"/>
              <a:gd name="connsiteY68" fmla="*/ 245220 h 2918444"/>
              <a:gd name="connsiteX69" fmla="*/ 4644342 w 4644342"/>
              <a:gd name="connsiteY69" fmla="*/ 278202 h 2918444"/>
              <a:gd name="connsiteX70" fmla="*/ 4605494 w 4644342"/>
              <a:gd name="connsiteY70" fmla="*/ 305449 h 2918444"/>
              <a:gd name="connsiteX71" fmla="*/ 4572622 w 4644342"/>
              <a:gd name="connsiteY71" fmla="*/ 345602 h 2918444"/>
              <a:gd name="connsiteX72" fmla="*/ 4530786 w 4644342"/>
              <a:gd name="connsiteY72" fmla="*/ 348470 h 2918444"/>
              <a:gd name="connsiteX73" fmla="*/ 4527797 w 4644342"/>
              <a:gd name="connsiteY73" fmla="*/ 401529 h 2918444"/>
              <a:gd name="connsiteX74" fmla="*/ 4457572 w 4644342"/>
              <a:gd name="connsiteY74" fmla="*/ 440248 h 2918444"/>
              <a:gd name="connsiteX75" fmla="*/ 4468031 w 4644342"/>
              <a:gd name="connsiteY75" fmla="*/ 471797 h 2918444"/>
              <a:gd name="connsiteX76" fmla="*/ 4439642 w 4644342"/>
              <a:gd name="connsiteY76" fmla="*/ 501911 h 2918444"/>
              <a:gd name="connsiteX77" fmla="*/ 4442630 w 4644342"/>
              <a:gd name="connsiteY77" fmla="*/ 540630 h 2918444"/>
              <a:gd name="connsiteX78" fmla="*/ 4397676 w 4644342"/>
              <a:gd name="connsiteY78" fmla="*/ 522464 h 2918444"/>
              <a:gd name="connsiteX79" fmla="*/ 4440141 w 4644342"/>
              <a:gd name="connsiteY79" fmla="*/ 541207 h 2918444"/>
              <a:gd name="connsiteX80" fmla="*/ 4429667 w 4644342"/>
              <a:gd name="connsiteY80" fmla="*/ 562768 h 2918444"/>
              <a:gd name="connsiteX81" fmla="*/ 4429667 w 4644342"/>
              <a:gd name="connsiteY81" fmla="*/ 593497 h 2918444"/>
              <a:gd name="connsiteX82" fmla="*/ 4445698 w 4644342"/>
              <a:gd name="connsiteY82" fmla="*/ 603288 h 2918444"/>
              <a:gd name="connsiteX83" fmla="*/ 4424796 w 4644342"/>
              <a:gd name="connsiteY83" fmla="*/ 646280 h 2918444"/>
              <a:gd name="connsiteX84" fmla="*/ 4459135 w 4644342"/>
              <a:gd name="connsiteY84" fmla="*/ 643414 h 2918444"/>
              <a:gd name="connsiteX85" fmla="*/ 4478544 w 4644342"/>
              <a:gd name="connsiteY85" fmla="*/ 677807 h 2918444"/>
              <a:gd name="connsiteX86" fmla="*/ 4502432 w 4644342"/>
              <a:gd name="connsiteY86" fmla="*/ 680673 h 2918444"/>
              <a:gd name="connsiteX87" fmla="*/ 4518855 w 4644342"/>
              <a:gd name="connsiteY87" fmla="*/ 674941 h 2918444"/>
              <a:gd name="connsiteX88" fmla="*/ 4518855 w 4644342"/>
              <a:gd name="connsiteY88" fmla="*/ 656311 h 2918444"/>
              <a:gd name="connsiteX89" fmla="*/ 4490488 w 4644342"/>
              <a:gd name="connsiteY89" fmla="*/ 633382 h 2918444"/>
              <a:gd name="connsiteX90" fmla="*/ 4511390 w 4644342"/>
              <a:gd name="connsiteY90" fmla="*/ 631949 h 2918444"/>
              <a:gd name="connsiteX91" fmla="*/ 4547222 w 4644342"/>
              <a:gd name="connsiteY91" fmla="*/ 682106 h 2918444"/>
              <a:gd name="connsiteX92" fmla="*/ 4512883 w 4644342"/>
              <a:gd name="connsiteY92" fmla="*/ 712200 h 2918444"/>
              <a:gd name="connsiteX93" fmla="*/ 4474065 w 4644342"/>
              <a:gd name="connsiteY93" fmla="*/ 697870 h 2918444"/>
              <a:gd name="connsiteX94" fmla="*/ 4450177 w 4644342"/>
              <a:gd name="connsiteY94" fmla="*/ 733696 h 2918444"/>
              <a:gd name="connsiteX95" fmla="*/ 4448325 w 4644342"/>
              <a:gd name="connsiteY95" fmla="*/ 732349 h 2918444"/>
              <a:gd name="connsiteX96" fmla="*/ 4438105 w 4644342"/>
              <a:gd name="connsiteY96" fmla="*/ 742172 h 2918444"/>
              <a:gd name="connsiteX97" fmla="*/ 4414207 w 4644342"/>
              <a:gd name="connsiteY97" fmla="*/ 742172 h 2918444"/>
              <a:gd name="connsiteX98" fmla="*/ 4402258 w 4644342"/>
              <a:gd name="connsiteY98" fmla="*/ 768011 h 2918444"/>
              <a:gd name="connsiteX99" fmla="*/ 4370130 w 4644342"/>
              <a:gd name="connsiteY99" fmla="*/ 718131 h 2918444"/>
              <a:gd name="connsiteX100" fmla="*/ 4370130 w 4644342"/>
              <a:gd name="connsiteY100" fmla="*/ 718131 h 2918444"/>
              <a:gd name="connsiteX101" fmla="*/ 4402258 w 4644342"/>
              <a:gd name="connsiteY101" fmla="*/ 768012 h 2918444"/>
              <a:gd name="connsiteX102" fmla="*/ 4379854 w 4644342"/>
              <a:gd name="connsiteY102" fmla="*/ 795287 h 2918444"/>
              <a:gd name="connsiteX103" fmla="*/ 4338033 w 4644342"/>
              <a:gd name="connsiteY103" fmla="*/ 785238 h 2918444"/>
              <a:gd name="connsiteX104" fmla="*/ 4277586 w 4644342"/>
              <a:gd name="connsiteY104" fmla="*/ 839185 h 2918444"/>
              <a:gd name="connsiteX105" fmla="*/ 4251365 w 4644342"/>
              <a:gd name="connsiteY105" fmla="*/ 875533 h 2918444"/>
              <a:gd name="connsiteX106" fmla="*/ 4249501 w 4644342"/>
              <a:gd name="connsiteY106" fmla="*/ 874313 h 2918444"/>
              <a:gd name="connsiteX107" fmla="*/ 4240948 w 4644342"/>
              <a:gd name="connsiteY107" fmla="*/ 905824 h 2918444"/>
              <a:gd name="connsiteX108" fmla="*/ 4263352 w 4644342"/>
              <a:gd name="connsiteY108" fmla="*/ 928792 h 2918444"/>
              <a:gd name="connsiteX109" fmla="*/ 4264846 w 4644342"/>
              <a:gd name="connsiteY109" fmla="*/ 1059426 h 2918444"/>
              <a:gd name="connsiteX110" fmla="*/ 4242442 w 4644342"/>
              <a:gd name="connsiteY110" fmla="*/ 1111105 h 2918444"/>
              <a:gd name="connsiteX111" fmla="*/ 4215557 w 4644342"/>
              <a:gd name="connsiteY111" fmla="*/ 1092443 h 2918444"/>
              <a:gd name="connsiteX112" fmla="*/ 4191015 w 4644342"/>
              <a:gd name="connsiteY112" fmla="*/ 1091133 h 2918444"/>
              <a:gd name="connsiteX113" fmla="*/ 4192774 w 4644342"/>
              <a:gd name="connsiteY113" fmla="*/ 1092211 h 2918444"/>
              <a:gd name="connsiteX114" fmla="*/ 4192774 w 4644342"/>
              <a:gd name="connsiteY114" fmla="*/ 1122300 h 2918444"/>
              <a:gd name="connsiteX115" fmla="*/ 4226981 w 4644342"/>
              <a:gd name="connsiteY115" fmla="*/ 1143792 h 2918444"/>
              <a:gd name="connsiteX116" fmla="*/ 4228468 w 4644342"/>
              <a:gd name="connsiteY116" fmla="*/ 1183911 h 2918444"/>
              <a:gd name="connsiteX117" fmla="*/ 4228220 w 4644342"/>
              <a:gd name="connsiteY117" fmla="*/ 1183982 h 2918444"/>
              <a:gd name="connsiteX118" fmla="*/ 4229714 w 4644342"/>
              <a:gd name="connsiteY118" fmla="*/ 1248484 h 2918444"/>
              <a:gd name="connsiteX119" fmla="*/ 4221768 w 4644342"/>
              <a:gd name="connsiteY119" fmla="*/ 1249960 h 2918444"/>
              <a:gd name="connsiteX120" fmla="*/ 4229713 w 4644342"/>
              <a:gd name="connsiteY120" fmla="*/ 1248711 h 2918444"/>
              <a:gd name="connsiteX121" fmla="*/ 4204449 w 4644342"/>
              <a:gd name="connsiteY121" fmla="*/ 1331241 h 2918444"/>
              <a:gd name="connsiteX122" fmla="*/ 4186615 w 4644342"/>
              <a:gd name="connsiteY122" fmla="*/ 1328345 h 2918444"/>
              <a:gd name="connsiteX123" fmla="*/ 4183687 w 4644342"/>
              <a:gd name="connsiteY123" fmla="*/ 1257031 h 2918444"/>
              <a:gd name="connsiteX124" fmla="*/ 4183395 w 4644342"/>
              <a:gd name="connsiteY124" fmla="*/ 1257085 h 2918444"/>
              <a:gd name="connsiteX125" fmla="*/ 4143053 w 4644342"/>
              <a:gd name="connsiteY125" fmla="*/ 1215514 h 2918444"/>
              <a:gd name="connsiteX126" fmla="*/ 4117652 w 4644342"/>
              <a:gd name="connsiteY126" fmla="*/ 1163909 h 2918444"/>
              <a:gd name="connsiteX127" fmla="*/ 4111675 w 4644342"/>
              <a:gd name="connsiteY127" fmla="*/ 1093668 h 2918444"/>
              <a:gd name="connsiteX128" fmla="*/ 4092251 w 4644342"/>
              <a:gd name="connsiteY128" fmla="*/ 1129505 h 2918444"/>
              <a:gd name="connsiteX129" fmla="*/ 4116158 w 4644342"/>
              <a:gd name="connsiteY129" fmla="*/ 1235583 h 2918444"/>
              <a:gd name="connsiteX130" fmla="*/ 4059898 w 4644342"/>
              <a:gd name="connsiteY130" fmla="*/ 1243887 h 2918444"/>
              <a:gd name="connsiteX131" fmla="*/ 4059949 w 4644342"/>
              <a:gd name="connsiteY131" fmla="*/ 1244401 h 2918444"/>
              <a:gd name="connsiteX132" fmla="*/ 4075162 w 4644342"/>
              <a:gd name="connsiteY132" fmla="*/ 1241702 h 2918444"/>
              <a:gd name="connsiteX133" fmla="*/ 4158773 w 4644342"/>
              <a:gd name="connsiteY133" fmla="*/ 1280519 h 2918444"/>
              <a:gd name="connsiteX134" fmla="*/ 4146829 w 4644342"/>
              <a:gd name="connsiteY134" fmla="*/ 1333713 h 2918444"/>
              <a:gd name="connsiteX135" fmla="*/ 4158773 w 4644342"/>
              <a:gd name="connsiteY135" fmla="*/ 1392658 h 2918444"/>
              <a:gd name="connsiteX136" fmla="*/ 4178183 w 4644342"/>
              <a:gd name="connsiteY136" fmla="*/ 1371093 h 2918444"/>
              <a:gd name="connsiteX137" fmla="*/ 4203565 w 4644342"/>
              <a:gd name="connsiteY137" fmla="*/ 1384032 h 2918444"/>
              <a:gd name="connsiteX138" fmla="*/ 4203565 w 4644342"/>
              <a:gd name="connsiteY138" fmla="*/ 1428600 h 2918444"/>
              <a:gd name="connsiteX139" fmla="*/ 4144637 w 4644342"/>
              <a:gd name="connsiteY139" fmla="*/ 1442975 h 2918444"/>
              <a:gd name="connsiteX140" fmla="*/ 4204084 w 4644342"/>
              <a:gd name="connsiteY140" fmla="*/ 1429320 h 2918444"/>
              <a:gd name="connsiteX141" fmla="*/ 4224995 w 4644342"/>
              <a:gd name="connsiteY141" fmla="*/ 1443693 h 2918444"/>
              <a:gd name="connsiteX142" fmla="*/ 4186160 w 4644342"/>
              <a:gd name="connsiteY142" fmla="*/ 1475313 h 2918444"/>
              <a:gd name="connsiteX143" fmla="*/ 4156286 w 4644342"/>
              <a:gd name="connsiteY143" fmla="*/ 1465252 h 2918444"/>
              <a:gd name="connsiteX144" fmla="*/ 4154793 w 4644342"/>
              <a:gd name="connsiteY144" fmla="*/ 1505495 h 2918444"/>
              <a:gd name="connsiteX145" fmla="*/ 4224995 w 4644342"/>
              <a:gd name="connsiteY145" fmla="*/ 1478187 h 2918444"/>
              <a:gd name="connsiteX146" fmla="*/ 4239932 w 4644342"/>
              <a:gd name="connsiteY146" fmla="*/ 1493997 h 2918444"/>
              <a:gd name="connsiteX147" fmla="*/ 4227983 w 4644342"/>
              <a:gd name="connsiteY147" fmla="*/ 1561549 h 2918444"/>
              <a:gd name="connsiteX148" fmla="*/ 4205578 w 4644342"/>
              <a:gd name="connsiteY148" fmla="*/ 1551488 h 2918444"/>
              <a:gd name="connsiteX149" fmla="*/ 4145831 w 4644342"/>
              <a:gd name="connsiteY149" fmla="*/ 1568735 h 2918444"/>
              <a:gd name="connsiteX150" fmla="*/ 4198109 w 4644342"/>
              <a:gd name="connsiteY150" fmla="*/ 1575922 h 2918444"/>
              <a:gd name="connsiteX151" fmla="*/ 4141350 w 4644342"/>
              <a:gd name="connsiteY151" fmla="*/ 1596043 h 2918444"/>
              <a:gd name="connsiteX152" fmla="*/ 4141350 w 4644342"/>
              <a:gd name="connsiteY152" fmla="*/ 1616165 h 2918444"/>
              <a:gd name="connsiteX153" fmla="*/ 4198109 w 4644342"/>
              <a:gd name="connsiteY153" fmla="*/ 1600355 h 2918444"/>
              <a:gd name="connsiteX154" fmla="*/ 4214540 w 4644342"/>
              <a:gd name="connsiteY154" fmla="*/ 1604667 h 2918444"/>
              <a:gd name="connsiteX155" fmla="*/ 4257856 w 4644342"/>
              <a:gd name="connsiteY155" fmla="*/ 1544302 h 2918444"/>
              <a:gd name="connsiteX156" fmla="*/ 4266818 w 4644342"/>
              <a:gd name="connsiteY156" fmla="*/ 1472438 h 2918444"/>
              <a:gd name="connsiteX157" fmla="*/ 4268312 w 4644342"/>
              <a:gd name="connsiteY157" fmla="*/ 1558674 h 2918444"/>
              <a:gd name="connsiteX158" fmla="*/ 4232464 w 4644342"/>
              <a:gd name="connsiteY158" fmla="*/ 1630538 h 2918444"/>
              <a:gd name="connsiteX159" fmla="*/ 4156286 w 4644342"/>
              <a:gd name="connsiteY159" fmla="*/ 1657846 h 2918444"/>
              <a:gd name="connsiteX160" fmla="*/ 4111476 w 4644342"/>
              <a:gd name="connsiteY160" fmla="*/ 1754143 h 2918444"/>
              <a:gd name="connsiteX161" fmla="*/ 4034103 w 4644342"/>
              <a:gd name="connsiteY161" fmla="*/ 1778483 h 2918444"/>
              <a:gd name="connsiteX162" fmla="*/ 3998367 w 4644342"/>
              <a:gd name="connsiteY162" fmla="*/ 1888618 h 2918444"/>
              <a:gd name="connsiteX163" fmla="*/ 3944578 w 4644342"/>
              <a:gd name="connsiteY163" fmla="*/ 1943160 h 2918444"/>
              <a:gd name="connsiteX164" fmla="*/ 3884811 w 4644342"/>
              <a:gd name="connsiteY164" fmla="*/ 1960383 h 2918444"/>
              <a:gd name="connsiteX165" fmla="*/ 3896765 w 4644342"/>
              <a:gd name="connsiteY165" fmla="*/ 2004877 h 2918444"/>
              <a:gd name="connsiteX166" fmla="*/ 3860952 w 4644342"/>
              <a:gd name="connsiteY166" fmla="*/ 2046447 h 2918444"/>
              <a:gd name="connsiteX167" fmla="*/ 3869871 w 4644342"/>
              <a:gd name="connsiteY167" fmla="*/ 2116297 h 2918444"/>
              <a:gd name="connsiteX168" fmla="*/ 3847379 w 4644342"/>
              <a:gd name="connsiteY168" fmla="*/ 2133552 h 2918444"/>
              <a:gd name="connsiteX169" fmla="*/ 3860874 w 4644342"/>
              <a:gd name="connsiteY169" fmla="*/ 2205447 h 2918444"/>
              <a:gd name="connsiteX170" fmla="*/ 3833702 w 4644342"/>
              <a:gd name="connsiteY170" fmla="*/ 2207027 h 2918444"/>
              <a:gd name="connsiteX171" fmla="*/ 3858120 w 4644342"/>
              <a:gd name="connsiteY171" fmla="*/ 2208444 h 2918444"/>
              <a:gd name="connsiteX172" fmla="*/ 3910478 w 4644342"/>
              <a:gd name="connsiteY172" fmla="*/ 2298721 h 2918444"/>
              <a:gd name="connsiteX173" fmla="*/ 3992754 w 4644342"/>
              <a:gd name="connsiteY173" fmla="*/ 2421955 h 2918444"/>
              <a:gd name="connsiteX174" fmla="*/ 4034640 w 4644342"/>
              <a:gd name="connsiteY174" fmla="*/ 2527994 h 2918444"/>
              <a:gd name="connsiteX175" fmla="*/ 4095973 w 4644342"/>
              <a:gd name="connsiteY175" fmla="*/ 2602508 h 2918444"/>
              <a:gd name="connsiteX176" fmla="*/ 4106445 w 4644342"/>
              <a:gd name="connsiteY176" fmla="*/ 2709980 h 2918444"/>
              <a:gd name="connsiteX177" fmla="*/ 4086998 w 4644342"/>
              <a:gd name="connsiteY177" fmla="*/ 2774464 h 2918444"/>
              <a:gd name="connsiteX178" fmla="*/ 3998738 w 4644342"/>
              <a:gd name="connsiteY178" fmla="*/ 2791659 h 2918444"/>
              <a:gd name="connsiteX179" fmla="*/ 3983778 w 4644342"/>
              <a:gd name="connsiteY179" fmla="*/ 2764433 h 2918444"/>
              <a:gd name="connsiteX180" fmla="*/ 3920949 w 4644342"/>
              <a:gd name="connsiteY180" fmla="*/ 2725743 h 2918444"/>
              <a:gd name="connsiteX181" fmla="*/ 3901502 w 4644342"/>
              <a:gd name="connsiteY181" fmla="*/ 2685620 h 2918444"/>
              <a:gd name="connsiteX182" fmla="*/ 3885047 w 4644342"/>
              <a:gd name="connsiteY182" fmla="*/ 2669858 h 2918444"/>
              <a:gd name="connsiteX183" fmla="*/ 3876071 w 4644342"/>
              <a:gd name="connsiteY183" fmla="*/ 2632601 h 2918444"/>
              <a:gd name="connsiteX184" fmla="*/ 3861112 w 4644342"/>
              <a:gd name="connsiteY184" fmla="*/ 2642631 h 2918444"/>
              <a:gd name="connsiteX185" fmla="*/ 3811746 w 4644342"/>
              <a:gd name="connsiteY185" fmla="*/ 2593911 h 2918444"/>
              <a:gd name="connsiteX186" fmla="*/ 3823713 w 4644342"/>
              <a:gd name="connsiteY186" fmla="*/ 2548056 h 2918444"/>
              <a:gd name="connsiteX187" fmla="*/ 3811746 w 4644342"/>
              <a:gd name="connsiteY187" fmla="*/ 2523696 h 2918444"/>
              <a:gd name="connsiteX188" fmla="*/ 3796787 w 4644342"/>
              <a:gd name="connsiteY188" fmla="*/ 2532293 h 2918444"/>
              <a:gd name="connsiteX189" fmla="*/ 3798283 w 4644342"/>
              <a:gd name="connsiteY189" fmla="*/ 2558087 h 2918444"/>
              <a:gd name="connsiteX190" fmla="*/ 3781827 w 4644342"/>
              <a:gd name="connsiteY190" fmla="*/ 2523696 h 2918444"/>
              <a:gd name="connsiteX191" fmla="*/ 3783323 w 4644342"/>
              <a:gd name="connsiteY191" fmla="*/ 2440584 h 2918444"/>
              <a:gd name="connsiteX192" fmla="*/ 3753405 w 4644342"/>
              <a:gd name="connsiteY192" fmla="*/ 2391863 h 2918444"/>
              <a:gd name="connsiteX193" fmla="*/ 3674120 w 4644342"/>
              <a:gd name="connsiteY193" fmla="*/ 2351740 h 2918444"/>
              <a:gd name="connsiteX194" fmla="*/ 3635226 w 4644342"/>
              <a:gd name="connsiteY194" fmla="*/ 2305886 h 2918444"/>
              <a:gd name="connsiteX195" fmla="*/ 3590348 w 4644342"/>
              <a:gd name="connsiteY195" fmla="*/ 2301587 h 2918444"/>
              <a:gd name="connsiteX196" fmla="*/ 3572397 w 4644342"/>
              <a:gd name="connsiteY196" fmla="*/ 2330246 h 2918444"/>
              <a:gd name="connsiteX197" fmla="*/ 3508071 w 4644342"/>
              <a:gd name="connsiteY197" fmla="*/ 2350307 h 2918444"/>
              <a:gd name="connsiteX198" fmla="*/ 3469177 w 4644342"/>
              <a:gd name="connsiteY198" fmla="*/ 2330246 h 2918444"/>
              <a:gd name="connsiteX199" fmla="*/ 3449730 w 4644342"/>
              <a:gd name="connsiteY199" fmla="*/ 2298721 h 2918444"/>
              <a:gd name="connsiteX200" fmla="*/ 3327063 w 4644342"/>
              <a:gd name="connsiteY200" fmla="*/ 2325947 h 2918444"/>
              <a:gd name="connsiteX201" fmla="*/ 3301632 w 4644342"/>
              <a:gd name="connsiteY201" fmla="*/ 2304453 h 2918444"/>
              <a:gd name="connsiteX202" fmla="*/ 3274467 w 4644342"/>
              <a:gd name="connsiteY202" fmla="*/ 2326365 h 2918444"/>
              <a:gd name="connsiteX203" fmla="*/ 3274966 w 4644342"/>
              <a:gd name="connsiteY203" fmla="*/ 2329953 h 2918444"/>
              <a:gd name="connsiteX204" fmla="*/ 3240527 w 4644342"/>
              <a:gd name="connsiteY204" fmla="*/ 2351500 h 2918444"/>
              <a:gd name="connsiteX205" fmla="*/ 3213576 w 4644342"/>
              <a:gd name="connsiteY205" fmla="*/ 2269620 h 2918444"/>
              <a:gd name="connsiteX206" fmla="*/ 3197105 w 4644342"/>
              <a:gd name="connsiteY206" fmla="*/ 2335699 h 2918444"/>
              <a:gd name="connsiteX207" fmla="*/ 3167159 w 4644342"/>
              <a:gd name="connsiteY207" fmla="*/ 2329953 h 2918444"/>
              <a:gd name="connsiteX208" fmla="*/ 3166785 w 4644342"/>
              <a:gd name="connsiteY208" fmla="*/ 2327205 h 2918444"/>
              <a:gd name="connsiteX209" fmla="*/ 3100378 w 4644342"/>
              <a:gd name="connsiteY209" fmla="*/ 2337133 h 2918444"/>
              <a:gd name="connsiteX210" fmla="*/ 3091413 w 4644342"/>
              <a:gd name="connsiteY210" fmla="*/ 2373030 h 2918444"/>
              <a:gd name="connsiteX211" fmla="*/ 3057709 w 4644342"/>
              <a:gd name="connsiteY211" fmla="*/ 2365257 h 2918444"/>
              <a:gd name="connsiteX212" fmla="*/ 3057756 w 4644342"/>
              <a:gd name="connsiteY212" fmla="*/ 2365536 h 2918444"/>
              <a:gd name="connsiteX213" fmla="*/ 3003942 w 4644342"/>
              <a:gd name="connsiteY213" fmla="*/ 2359791 h 2918444"/>
              <a:gd name="connsiteX214" fmla="*/ 2978529 w 4644342"/>
              <a:gd name="connsiteY214" fmla="*/ 2389949 h 2918444"/>
              <a:gd name="connsiteX215" fmla="*/ 3006931 w 4644342"/>
              <a:gd name="connsiteY215" fmla="*/ 2410054 h 2918444"/>
              <a:gd name="connsiteX216" fmla="*/ 3056261 w 4644342"/>
              <a:gd name="connsiteY216" fmla="*/ 2385641 h 2918444"/>
              <a:gd name="connsiteX217" fmla="*/ 3057756 w 4644342"/>
              <a:gd name="connsiteY217" fmla="*/ 2420107 h 2918444"/>
              <a:gd name="connsiteX218" fmla="*/ 3086158 w 4644342"/>
              <a:gd name="connsiteY218" fmla="*/ 2391385 h 2918444"/>
              <a:gd name="connsiteX219" fmla="*/ 3107086 w 4644342"/>
              <a:gd name="connsiteY219" fmla="*/ 2391385 h 2918444"/>
              <a:gd name="connsiteX220" fmla="*/ 3083169 w 4644342"/>
              <a:gd name="connsiteY220" fmla="*/ 2450264 h 2918444"/>
              <a:gd name="connsiteX221" fmla="*/ 3128014 w 4644342"/>
              <a:gd name="connsiteY221" fmla="*/ 2460317 h 2918444"/>
              <a:gd name="connsiteX222" fmla="*/ 3141468 w 4644342"/>
              <a:gd name="connsiteY222" fmla="*/ 2493346 h 2918444"/>
              <a:gd name="connsiteX223" fmla="*/ 3120540 w 4644342"/>
              <a:gd name="connsiteY223" fmla="*/ 2503399 h 2918444"/>
              <a:gd name="connsiteX224" fmla="*/ 3093633 w 4644342"/>
              <a:gd name="connsiteY224" fmla="*/ 2481858 h 2918444"/>
              <a:gd name="connsiteX225" fmla="*/ 3041313 w 4644342"/>
              <a:gd name="connsiteY225" fmla="*/ 2467497 h 2918444"/>
              <a:gd name="connsiteX226" fmla="*/ 3051777 w 4644342"/>
              <a:gd name="connsiteY226" fmla="*/ 2506271 h 2918444"/>
              <a:gd name="connsiteX227" fmla="*/ 3026364 w 4644342"/>
              <a:gd name="connsiteY227" fmla="*/ 2510579 h 2918444"/>
              <a:gd name="connsiteX228" fmla="*/ 3005436 w 4644342"/>
              <a:gd name="connsiteY228" fmla="*/ 2476113 h 2918444"/>
              <a:gd name="connsiteX229" fmla="*/ 2991983 w 4644342"/>
              <a:gd name="connsiteY229" fmla="*/ 2497655 h 2918444"/>
              <a:gd name="connsiteX230" fmla="*/ 2912756 w 4644342"/>
              <a:gd name="connsiteY230" fmla="*/ 2497655 h 2918444"/>
              <a:gd name="connsiteX231" fmla="*/ 2912756 w 4644342"/>
              <a:gd name="connsiteY231" fmla="*/ 2476113 h 2918444"/>
              <a:gd name="connsiteX232" fmla="*/ 2884353 w 4644342"/>
              <a:gd name="connsiteY232" fmla="*/ 2450264 h 2918444"/>
              <a:gd name="connsiteX233" fmla="*/ 2824559 w 4644342"/>
              <a:gd name="connsiteY233" fmla="*/ 2447392 h 2918444"/>
              <a:gd name="connsiteX234" fmla="*/ 2873889 w 4644342"/>
              <a:gd name="connsiteY234" fmla="*/ 2476113 h 2918444"/>
              <a:gd name="connsiteX235" fmla="*/ 2805126 w 4644342"/>
              <a:gd name="connsiteY235" fmla="*/ 2490474 h 2918444"/>
              <a:gd name="connsiteX236" fmla="*/ 2697497 w 4644342"/>
              <a:gd name="connsiteY236" fmla="*/ 2470369 h 2918444"/>
              <a:gd name="connsiteX237" fmla="*/ 2664691 w 4644342"/>
              <a:gd name="connsiteY237" fmla="*/ 2475038 h 2918444"/>
              <a:gd name="connsiteX238" fmla="*/ 2664586 w 4644342"/>
              <a:gd name="connsiteY238" fmla="*/ 2476109 h 2918444"/>
              <a:gd name="connsiteX239" fmla="*/ 2595869 w 4644342"/>
              <a:gd name="connsiteY239" fmla="*/ 2536428 h 2918444"/>
              <a:gd name="connsiteX240" fmla="*/ 2580930 w 4644342"/>
              <a:gd name="connsiteY240" fmla="*/ 2480418 h 2918444"/>
              <a:gd name="connsiteX241" fmla="*/ 2561510 w 4644342"/>
              <a:gd name="connsiteY241" fmla="*/ 2506269 h 2918444"/>
              <a:gd name="connsiteX242" fmla="*/ 2576448 w 4644342"/>
              <a:gd name="connsiteY242" fmla="*/ 2542172 h 2918444"/>
              <a:gd name="connsiteX243" fmla="*/ 2453951 w 4644342"/>
              <a:gd name="connsiteY243" fmla="*/ 2632650 h 2918444"/>
              <a:gd name="connsiteX244" fmla="*/ 2424074 w 4644342"/>
              <a:gd name="connsiteY244" fmla="*/ 2638395 h 2918444"/>
              <a:gd name="connsiteX245" fmla="*/ 2359838 w 4644342"/>
              <a:gd name="connsiteY245" fmla="*/ 2682915 h 2918444"/>
              <a:gd name="connsiteX246" fmla="*/ 2359838 w 4644342"/>
              <a:gd name="connsiteY246" fmla="*/ 2708766 h 2918444"/>
              <a:gd name="connsiteX247" fmla="*/ 2340418 w 4644342"/>
              <a:gd name="connsiteY247" fmla="*/ 2714511 h 2918444"/>
              <a:gd name="connsiteX248" fmla="*/ 2355356 w 4644342"/>
              <a:gd name="connsiteY248" fmla="*/ 2744670 h 2918444"/>
              <a:gd name="connsiteX249" fmla="*/ 2320998 w 4644342"/>
              <a:gd name="connsiteY249" fmla="*/ 2789190 h 2918444"/>
              <a:gd name="connsiteX250" fmla="*/ 2340418 w 4644342"/>
              <a:gd name="connsiteY250" fmla="*/ 2855253 h 2918444"/>
              <a:gd name="connsiteX251" fmla="*/ 2359838 w 4644342"/>
              <a:gd name="connsiteY251" fmla="*/ 2878232 h 2918444"/>
              <a:gd name="connsiteX252" fmla="*/ 2355356 w 4644342"/>
              <a:gd name="connsiteY252" fmla="*/ 2918444 h 2918444"/>
              <a:gd name="connsiteX253" fmla="*/ 2306059 w 4644342"/>
              <a:gd name="connsiteY253" fmla="*/ 2918444 h 2918444"/>
              <a:gd name="connsiteX254" fmla="*/ 2262737 w 4644342"/>
              <a:gd name="connsiteY254" fmla="*/ 2898338 h 2918444"/>
              <a:gd name="connsiteX255" fmla="*/ 2232860 w 4644342"/>
              <a:gd name="connsiteY255" fmla="*/ 2902646 h 2918444"/>
              <a:gd name="connsiteX256" fmla="*/ 2134264 w 4644342"/>
              <a:gd name="connsiteY256" fmla="*/ 2868179 h 2918444"/>
              <a:gd name="connsiteX257" fmla="*/ 2090942 w 4644342"/>
              <a:gd name="connsiteY257" fmla="*/ 2728872 h 2918444"/>
              <a:gd name="connsiteX258" fmla="*/ 2022225 w 4644342"/>
              <a:gd name="connsiteY258" fmla="*/ 2662809 h 2918444"/>
              <a:gd name="connsiteX259" fmla="*/ 1960976 w 4644342"/>
              <a:gd name="connsiteY259" fmla="*/ 2542172 h 2918444"/>
              <a:gd name="connsiteX260" fmla="*/ 1934087 w 4644342"/>
              <a:gd name="connsiteY260" fmla="*/ 2529247 h 2918444"/>
              <a:gd name="connsiteX261" fmla="*/ 1901222 w 4644342"/>
              <a:gd name="connsiteY261" fmla="*/ 2499088 h 2918444"/>
              <a:gd name="connsiteX262" fmla="*/ 1869850 w 4644342"/>
              <a:gd name="connsiteY262" fmla="*/ 2499088 h 2918444"/>
              <a:gd name="connsiteX263" fmla="*/ 1822047 w 4644342"/>
              <a:gd name="connsiteY263" fmla="*/ 2489035 h 2918444"/>
              <a:gd name="connsiteX264" fmla="*/ 1786194 w 4644342"/>
              <a:gd name="connsiteY264" fmla="*/ 2499088 h 2918444"/>
              <a:gd name="connsiteX265" fmla="*/ 1762292 w 4644342"/>
              <a:gd name="connsiteY265" fmla="*/ 2560842 h 2918444"/>
              <a:gd name="connsiteX266" fmla="*/ 1724946 w 4644342"/>
              <a:gd name="connsiteY266" fmla="*/ 2570895 h 2918444"/>
              <a:gd name="connsiteX267" fmla="*/ 1644277 w 4644342"/>
              <a:gd name="connsiteY267" fmla="*/ 2523502 h 2918444"/>
              <a:gd name="connsiteX268" fmla="*/ 1596473 w 4644342"/>
              <a:gd name="connsiteY268" fmla="*/ 2466056 h 2918444"/>
              <a:gd name="connsiteX269" fmla="*/ 1589004 w 4644342"/>
              <a:gd name="connsiteY269" fmla="*/ 2397121 h 2918444"/>
              <a:gd name="connsiteX270" fmla="*/ 1554645 w 4644342"/>
              <a:gd name="connsiteY270" fmla="*/ 2349728 h 2918444"/>
              <a:gd name="connsiteX271" fmla="*/ 1473976 w 4644342"/>
              <a:gd name="connsiteY271" fmla="*/ 2283665 h 2918444"/>
              <a:gd name="connsiteX272" fmla="*/ 1415716 w 4644342"/>
              <a:gd name="connsiteY272" fmla="*/ 2214730 h 2918444"/>
              <a:gd name="connsiteX273" fmla="*/ 1415716 w 4644342"/>
              <a:gd name="connsiteY273" fmla="*/ 2189287 h 2918444"/>
              <a:gd name="connsiteX274" fmla="*/ 1412048 w 4644342"/>
              <a:gd name="connsiteY274" fmla="*/ 2189192 h 2918444"/>
              <a:gd name="connsiteX275" fmla="*/ 1412048 w 4644342"/>
              <a:gd name="connsiteY275" fmla="*/ 2210725 h 2918444"/>
              <a:gd name="connsiteX276" fmla="*/ 1273143 w 4644342"/>
              <a:gd name="connsiteY276" fmla="*/ 2210725 h 2918444"/>
              <a:gd name="connsiteX277" fmla="*/ 1265675 w 4644342"/>
              <a:gd name="connsiteY277" fmla="*/ 2253791 h 2918444"/>
              <a:gd name="connsiteX278" fmla="*/ 1165694 w 4644342"/>
              <a:gd name="connsiteY278" fmla="*/ 2240063 h 2918444"/>
              <a:gd name="connsiteX279" fmla="*/ 1165602 w 4644342"/>
              <a:gd name="connsiteY279" fmla="*/ 2240871 h 2918444"/>
              <a:gd name="connsiteX280" fmla="*/ 978901 w 4644342"/>
              <a:gd name="connsiteY280" fmla="*/ 2238000 h 2918444"/>
              <a:gd name="connsiteX281" fmla="*/ 648813 w 4644342"/>
              <a:gd name="connsiteY281" fmla="*/ 2065736 h 2918444"/>
              <a:gd name="connsiteX282" fmla="*/ 653063 w 4644342"/>
              <a:gd name="connsiteY282" fmla="*/ 2022169 h 2918444"/>
              <a:gd name="connsiteX283" fmla="*/ 432233 w 4644342"/>
              <a:gd name="connsiteY283" fmla="*/ 2013965 h 2918444"/>
              <a:gd name="connsiteX284" fmla="*/ 417277 w 4644342"/>
              <a:gd name="connsiteY284" fmla="*/ 1942200 h 2918444"/>
              <a:gd name="connsiteX285" fmla="*/ 376895 w 4644342"/>
              <a:gd name="connsiteY285" fmla="*/ 1890530 h 2918444"/>
              <a:gd name="connsiteX286" fmla="*/ 346983 w 4644342"/>
              <a:gd name="connsiteY286" fmla="*/ 1871871 h 2918444"/>
              <a:gd name="connsiteX287" fmla="*/ 339505 w 4644342"/>
              <a:gd name="connsiteY287" fmla="*/ 1834553 h 2918444"/>
              <a:gd name="connsiteX288" fmla="*/ 314079 w 4644342"/>
              <a:gd name="connsiteY288" fmla="*/ 1814459 h 2918444"/>
              <a:gd name="connsiteX289" fmla="*/ 290150 w 4644342"/>
              <a:gd name="connsiteY289" fmla="*/ 1788623 h 2918444"/>
              <a:gd name="connsiteX290" fmla="*/ 281176 w 4644342"/>
              <a:gd name="connsiteY290" fmla="*/ 1759917 h 2918444"/>
              <a:gd name="connsiteX291" fmla="*/ 258742 w 4644342"/>
              <a:gd name="connsiteY291" fmla="*/ 1741258 h 2918444"/>
              <a:gd name="connsiteX292" fmla="*/ 222847 w 4644342"/>
              <a:gd name="connsiteY292" fmla="*/ 1751306 h 2918444"/>
              <a:gd name="connsiteX293" fmla="*/ 182465 w 4644342"/>
              <a:gd name="connsiteY293" fmla="*/ 1736953 h 2918444"/>
              <a:gd name="connsiteX294" fmla="*/ 182465 w 4644342"/>
              <a:gd name="connsiteY294" fmla="*/ 1721164 h 2918444"/>
              <a:gd name="connsiteX295" fmla="*/ 180969 w 4644342"/>
              <a:gd name="connsiteY295" fmla="*/ 1688152 h 2918444"/>
              <a:gd name="connsiteX296" fmla="*/ 164518 w 4644342"/>
              <a:gd name="connsiteY296" fmla="*/ 1650835 h 2918444"/>
              <a:gd name="connsiteX297" fmla="*/ 163022 w 4644342"/>
              <a:gd name="connsiteY297" fmla="*/ 1620693 h 2918444"/>
              <a:gd name="connsiteX298" fmla="*/ 145075 w 4644342"/>
              <a:gd name="connsiteY298" fmla="*/ 1593423 h 2918444"/>
              <a:gd name="connsiteX299" fmla="*/ 149561 w 4644342"/>
              <a:gd name="connsiteY299" fmla="*/ 1567587 h 2918444"/>
              <a:gd name="connsiteX300" fmla="*/ 98710 w 4644342"/>
              <a:gd name="connsiteY300" fmla="*/ 1505869 h 2918444"/>
              <a:gd name="connsiteX301" fmla="*/ 98710 w 4644342"/>
              <a:gd name="connsiteY301" fmla="*/ 1469987 h 2918444"/>
              <a:gd name="connsiteX302" fmla="*/ 124136 w 4644342"/>
              <a:gd name="connsiteY302" fmla="*/ 1457069 h 2918444"/>
              <a:gd name="connsiteX303" fmla="*/ 124136 w 4644342"/>
              <a:gd name="connsiteY303" fmla="*/ 1434104 h 2918444"/>
              <a:gd name="connsiteX304" fmla="*/ 98710 w 4644342"/>
              <a:gd name="connsiteY304" fmla="*/ 1428363 h 2918444"/>
              <a:gd name="connsiteX305" fmla="*/ 86746 w 4644342"/>
              <a:gd name="connsiteY305" fmla="*/ 1393916 h 2918444"/>
              <a:gd name="connsiteX306" fmla="*/ 74781 w 4644342"/>
              <a:gd name="connsiteY306" fmla="*/ 1335069 h 2918444"/>
              <a:gd name="connsiteX307" fmla="*/ 112171 w 4644342"/>
              <a:gd name="connsiteY307" fmla="*/ 1366645 h 2918444"/>
              <a:gd name="connsiteX308" fmla="*/ 97215 w 4644342"/>
              <a:gd name="connsiteY308" fmla="*/ 1325021 h 2918444"/>
              <a:gd name="connsiteX309" fmla="*/ 124136 w 4644342"/>
              <a:gd name="connsiteY309" fmla="*/ 1325021 h 2918444"/>
              <a:gd name="connsiteX310" fmla="*/ 124136 w 4644342"/>
              <a:gd name="connsiteY310" fmla="*/ 1294880 h 2918444"/>
              <a:gd name="connsiteX311" fmla="*/ 97215 w 4644342"/>
              <a:gd name="connsiteY311" fmla="*/ 1274786 h 2918444"/>
              <a:gd name="connsiteX312" fmla="*/ 83754 w 4644342"/>
              <a:gd name="connsiteY312" fmla="*/ 1303492 h 2918444"/>
              <a:gd name="connsiteX313" fmla="*/ 59824 w 4644342"/>
              <a:gd name="connsiteY313" fmla="*/ 1293445 h 2918444"/>
              <a:gd name="connsiteX314" fmla="*/ 10469 w 4644342"/>
              <a:gd name="connsiteY314" fmla="*/ 1155656 h 2918444"/>
              <a:gd name="connsiteX315" fmla="*/ 23930 w 4644342"/>
              <a:gd name="connsiteY315" fmla="*/ 1058056 h 2918444"/>
              <a:gd name="connsiteX316" fmla="*/ 0 w 4644342"/>
              <a:gd name="connsiteY316" fmla="*/ 1002079 h 2918444"/>
              <a:gd name="connsiteX317" fmla="*/ 11965 w 4644342"/>
              <a:gd name="connsiteY317" fmla="*/ 960455 h 2918444"/>
              <a:gd name="connsiteX318" fmla="*/ 35895 w 4644342"/>
              <a:gd name="connsiteY318" fmla="*/ 951843 h 2918444"/>
              <a:gd name="connsiteX319" fmla="*/ 59824 w 4644342"/>
              <a:gd name="connsiteY319" fmla="*/ 884384 h 2918444"/>
              <a:gd name="connsiteX320" fmla="*/ 59824 w 4644342"/>
              <a:gd name="connsiteY320" fmla="*/ 805402 h 2918444"/>
              <a:gd name="connsiteX321" fmla="*/ 59766 w 4644342"/>
              <a:gd name="connsiteY321" fmla="*/ 805390 h 2918444"/>
              <a:gd name="connsiteX322" fmla="*/ 59766 w 4644342"/>
              <a:gd name="connsiteY322" fmla="*/ 704877 h 2918444"/>
              <a:gd name="connsiteX323" fmla="*/ 86707 w 4644342"/>
              <a:gd name="connsiteY323" fmla="*/ 660364 h 2918444"/>
              <a:gd name="connsiteX324" fmla="*/ 113648 w 4644342"/>
              <a:gd name="connsiteY324" fmla="*/ 612979 h 2918444"/>
              <a:gd name="connsiteX325" fmla="*/ 133105 w 4644342"/>
              <a:gd name="connsiteY325" fmla="*/ 572774 h 2918444"/>
              <a:gd name="connsiteX326" fmla="*/ 148073 w 4644342"/>
              <a:gd name="connsiteY326" fmla="*/ 535441 h 2918444"/>
              <a:gd name="connsiteX327" fmla="*/ 161543 w 4644342"/>
              <a:gd name="connsiteY327" fmla="*/ 498107 h 2918444"/>
              <a:gd name="connsiteX328" fmla="*/ 170523 w 4644342"/>
              <a:gd name="connsiteY328" fmla="*/ 463646 h 2918444"/>
              <a:gd name="connsiteX329" fmla="*/ 183994 w 4644342"/>
              <a:gd name="connsiteY329" fmla="*/ 422005 h 2918444"/>
              <a:gd name="connsiteX330" fmla="*/ 197465 w 4644342"/>
              <a:gd name="connsiteY330" fmla="*/ 371748 h 2918444"/>
              <a:gd name="connsiteX331" fmla="*/ 218419 w 4644342"/>
              <a:gd name="connsiteY331" fmla="*/ 358825 h 2918444"/>
              <a:gd name="connsiteX332" fmla="*/ 218835 w 4644342"/>
              <a:gd name="connsiteY332" fmla="*/ 358861 h 2918444"/>
              <a:gd name="connsiteX333" fmla="*/ 211400 w 4644342"/>
              <a:gd name="connsiteY333" fmla="*/ 327416 h 2918444"/>
              <a:gd name="connsiteX334" fmla="*/ 224824 w 4644342"/>
              <a:gd name="connsiteY334" fmla="*/ 294440 h 2918444"/>
              <a:gd name="connsiteX335" fmla="*/ 208417 w 4644342"/>
              <a:gd name="connsiteY335" fmla="*/ 262897 h 2918444"/>
              <a:gd name="connsiteX336" fmla="*/ 209909 w 4644342"/>
              <a:gd name="connsiteY336" fmla="*/ 178306 h 2918444"/>
              <a:gd name="connsiteX337" fmla="*/ 197976 w 4644342"/>
              <a:gd name="connsiteY337" fmla="*/ 112354 h 2918444"/>
              <a:gd name="connsiteX338" fmla="*/ 205434 w 4644342"/>
              <a:gd name="connsiteY338" fmla="*/ 86547 h 2918444"/>
              <a:gd name="connsiteX339" fmla="*/ 235266 w 4644342"/>
              <a:gd name="connsiteY339" fmla="*/ 96583 h 2918444"/>
              <a:gd name="connsiteX340" fmla="*/ 266589 w 4644342"/>
              <a:gd name="connsiteY340" fmla="*/ 135294 h 2918444"/>
              <a:gd name="connsiteX341" fmla="*/ 323270 w 4644342"/>
              <a:gd name="connsiteY341" fmla="*/ 143897 h 2918444"/>
              <a:gd name="connsiteX342" fmla="*/ 338186 w 4644342"/>
              <a:gd name="connsiteY342" fmla="*/ 175439 h 2918444"/>
              <a:gd name="connsiteX343" fmla="*/ 309845 w 4644342"/>
              <a:gd name="connsiteY343" fmla="*/ 175439 h 2918444"/>
              <a:gd name="connsiteX344" fmla="*/ 306862 w 4644342"/>
              <a:gd name="connsiteY344" fmla="*/ 202680 h 2918444"/>
              <a:gd name="connsiteX345" fmla="*/ 323270 w 4644342"/>
              <a:gd name="connsiteY345" fmla="*/ 205548 h 2918444"/>
              <a:gd name="connsiteX346" fmla="*/ 329236 w 4644342"/>
              <a:gd name="connsiteY346" fmla="*/ 232789 h 2918444"/>
              <a:gd name="connsiteX347" fmla="*/ 294930 w 4644342"/>
              <a:gd name="connsiteY347" fmla="*/ 252861 h 2918444"/>
              <a:gd name="connsiteX348" fmla="*/ 294930 w 4644342"/>
              <a:gd name="connsiteY348" fmla="*/ 271500 h 2918444"/>
              <a:gd name="connsiteX349" fmla="*/ 333711 w 4644342"/>
              <a:gd name="connsiteY349" fmla="*/ 271500 h 2918444"/>
              <a:gd name="connsiteX350" fmla="*/ 344152 w 4644342"/>
              <a:gd name="connsiteY350" fmla="*/ 224186 h 2918444"/>
              <a:gd name="connsiteX351" fmla="*/ 373984 w 4644342"/>
              <a:gd name="connsiteY351" fmla="*/ 195511 h 2918444"/>
              <a:gd name="connsiteX352" fmla="*/ 338186 w 4644342"/>
              <a:gd name="connsiteY352" fmla="*/ 122390 h 2918444"/>
              <a:gd name="connsiteX353" fmla="*/ 360560 w 4644342"/>
              <a:gd name="connsiteY353" fmla="*/ 98017 h 2918444"/>
              <a:gd name="connsiteX354" fmla="*/ 344152 w 4644342"/>
              <a:gd name="connsiteY354" fmla="*/ 40667 h 2918444"/>
              <a:gd name="connsiteX355" fmla="*/ 463480 w 4644342"/>
              <a:gd name="connsiteY355" fmla="*/ 75077 h 2918444"/>
              <a:gd name="connsiteX356" fmla="*/ 554467 w 4644342"/>
              <a:gd name="connsiteY356" fmla="*/ 96583 h 2918444"/>
              <a:gd name="connsiteX357" fmla="*/ 599215 w 4644342"/>
              <a:gd name="connsiteY357" fmla="*/ 106619 h 2918444"/>
              <a:gd name="connsiteX358" fmla="*/ 643963 w 4644342"/>
              <a:gd name="connsiteY358" fmla="*/ 113788 h 2918444"/>
              <a:gd name="connsiteX359" fmla="*/ 705119 w 4644342"/>
              <a:gd name="connsiteY359" fmla="*/ 125258 h 2918444"/>
              <a:gd name="connsiteX360" fmla="*/ 778068 w 4644342"/>
              <a:gd name="connsiteY360" fmla="*/ 138137 h 2918444"/>
              <a:gd name="connsiteX361" fmla="*/ 778318 w 4644342"/>
              <a:gd name="connsiteY361" fmla="*/ 136354 h 2918444"/>
              <a:gd name="connsiteX362" fmla="*/ 851512 w 4644342"/>
              <a:gd name="connsiteY362" fmla="*/ 146175 h 2918444"/>
              <a:gd name="connsiteX363" fmla="*/ 851661 w 4644342"/>
              <a:gd name="connsiteY363" fmla="*/ 144726 h 2918444"/>
              <a:gd name="connsiteX364" fmla="*/ 1029368 w 4644342"/>
              <a:gd name="connsiteY364" fmla="*/ 169156 h 2918444"/>
              <a:gd name="connsiteX365" fmla="*/ 1138382 w 4644342"/>
              <a:gd name="connsiteY365" fmla="*/ 183527 h 2918444"/>
              <a:gd name="connsiteX366" fmla="*/ 1280249 w 4644342"/>
              <a:gd name="connsiteY366" fmla="*/ 199335 h 2918444"/>
              <a:gd name="connsiteX367" fmla="*/ 1410169 w 4644342"/>
              <a:gd name="connsiteY367" fmla="*/ 212268 h 2918444"/>
              <a:gd name="connsiteX368" fmla="*/ 1637157 w 4644342"/>
              <a:gd name="connsiteY368" fmla="*/ 229513 h 2918444"/>
              <a:gd name="connsiteX369" fmla="*/ 1743184 w 4644342"/>
              <a:gd name="connsiteY369" fmla="*/ 238135 h 2918444"/>
              <a:gd name="connsiteX370" fmla="*/ 1743181 w 4644342"/>
              <a:gd name="connsiteY370" fmla="*/ 238626 h 2918444"/>
              <a:gd name="connsiteX371" fmla="*/ 2238016 w 4644342"/>
              <a:gd name="connsiteY371" fmla="*/ 249783 h 2918444"/>
              <a:gd name="connsiteX372" fmla="*/ 2269186 w 4644342"/>
              <a:gd name="connsiteY372" fmla="*/ 339656 h 2918444"/>
              <a:gd name="connsiteX373" fmla="*/ 2274618 w 4644342"/>
              <a:gd name="connsiteY373" fmla="*/ 340335 h 2918444"/>
              <a:gd name="connsiteX374" fmla="*/ 2242096 w 4644342"/>
              <a:gd name="connsiteY374" fmla="*/ 248307 h 2918444"/>
              <a:gd name="connsiteX375" fmla="*/ 2399738 w 4644342"/>
              <a:gd name="connsiteY375" fmla="*/ 248307 h 2918444"/>
              <a:gd name="connsiteX376" fmla="*/ 2398237 w 4644342"/>
              <a:gd name="connsiteY376" fmla="*/ 193765 h 2918444"/>
              <a:gd name="connsiteX377" fmla="*/ 2431266 w 4644342"/>
              <a:gd name="connsiteY377" fmla="*/ 209553 h 2918444"/>
              <a:gd name="connsiteX378" fmla="*/ 2438773 w 4644342"/>
              <a:gd name="connsiteY378" fmla="*/ 251177 h 2918444"/>
              <a:gd name="connsiteX379" fmla="*/ 2513841 w 4644342"/>
              <a:gd name="connsiteY379" fmla="*/ 297107 h 2918444"/>
              <a:gd name="connsiteX380" fmla="*/ 2536361 w 4644342"/>
              <a:gd name="connsiteY380" fmla="*/ 277013 h 2918444"/>
              <a:gd name="connsiteX381" fmla="*/ 2581402 w 4644342"/>
              <a:gd name="connsiteY381" fmla="*/ 277013 h 2918444"/>
              <a:gd name="connsiteX382" fmla="*/ 2615933 w 4644342"/>
              <a:gd name="connsiteY382" fmla="*/ 317201 h 2918444"/>
              <a:gd name="connsiteX383" fmla="*/ 2638453 w 4644342"/>
              <a:gd name="connsiteY383" fmla="*/ 302848 h 2918444"/>
              <a:gd name="connsiteX384" fmla="*/ 2704513 w 4644342"/>
              <a:gd name="connsiteY384" fmla="*/ 318636 h 2918444"/>
              <a:gd name="connsiteX385" fmla="*/ 2727033 w 4644342"/>
              <a:gd name="connsiteY385" fmla="*/ 288495 h 2918444"/>
              <a:gd name="connsiteX386" fmla="*/ 2769071 w 4644342"/>
              <a:gd name="connsiteY386" fmla="*/ 312895 h 2918444"/>
              <a:gd name="connsiteX387" fmla="*/ 2842637 w 4644342"/>
              <a:gd name="connsiteY387" fmla="*/ 308589 h 2918444"/>
              <a:gd name="connsiteX388" fmla="*/ 2722529 w 4644342"/>
              <a:gd name="connsiteY388" fmla="*/ 394707 h 2918444"/>
              <a:gd name="connsiteX389" fmla="*/ 2663976 w 4644342"/>
              <a:gd name="connsiteY389" fmla="*/ 470778 h 2918444"/>
              <a:gd name="connsiteX390" fmla="*/ 2671442 w 4644342"/>
              <a:gd name="connsiteY390" fmla="*/ 548265 h 2918444"/>
              <a:gd name="connsiteX391" fmla="*/ 2671324 w 4644342"/>
              <a:gd name="connsiteY391" fmla="*/ 470349 h 2918444"/>
              <a:gd name="connsiteX392" fmla="*/ 2705709 w 4644342"/>
              <a:gd name="connsiteY392" fmla="*/ 466037 h 2918444"/>
              <a:gd name="connsiteX393" fmla="*/ 2735609 w 4644342"/>
              <a:gd name="connsiteY393" fmla="*/ 466037 h 2918444"/>
              <a:gd name="connsiteX394" fmla="*/ 2756538 w 4644342"/>
              <a:gd name="connsiteY394" fmla="*/ 432982 h 2918444"/>
              <a:gd name="connsiteX395" fmla="*/ 2769993 w 4644342"/>
              <a:gd name="connsiteY395" fmla="*/ 473223 h 2918444"/>
              <a:gd name="connsiteX396" fmla="*/ 2819327 w 4644342"/>
              <a:gd name="connsiteY396" fmla="*/ 473223 h 2918444"/>
              <a:gd name="connsiteX397" fmla="*/ 2819485 w 4644342"/>
              <a:gd name="connsiteY397" fmla="*/ 473442 h 2918444"/>
              <a:gd name="connsiteX398" fmla="*/ 2926006 w 4644342"/>
              <a:gd name="connsiteY398" fmla="*/ 356433 h 2918444"/>
              <a:gd name="connsiteX399" fmla="*/ 2906503 w 4644342"/>
              <a:gd name="connsiteY399" fmla="*/ 405126 h 2918444"/>
              <a:gd name="connsiteX400" fmla="*/ 2921506 w 4644342"/>
              <a:gd name="connsiteY400" fmla="*/ 420880 h 2918444"/>
              <a:gd name="connsiteX401" fmla="*/ 2956011 w 4644342"/>
              <a:gd name="connsiteY401" fmla="*/ 400830 h 2918444"/>
              <a:gd name="connsiteX402" fmla="*/ 3031024 w 4644342"/>
              <a:gd name="connsiteY402" fmla="*/ 430905 h 2918444"/>
              <a:gd name="connsiteX403" fmla="*/ 3064029 w 4644342"/>
              <a:gd name="connsiteY403" fmla="*/ 405126 h 2918444"/>
              <a:gd name="connsiteX404" fmla="*/ 3166046 w 4644342"/>
              <a:gd name="connsiteY404" fmla="*/ 392237 h 2918444"/>
              <a:gd name="connsiteX405" fmla="*/ 3185550 w 4644342"/>
              <a:gd name="connsiteY405" fmla="*/ 422312 h 2918444"/>
              <a:gd name="connsiteX406" fmla="*/ 3224556 w 4644342"/>
              <a:gd name="connsiteY406" fmla="*/ 415151 h 2918444"/>
              <a:gd name="connsiteX407" fmla="*/ 3302569 w 4644342"/>
              <a:gd name="connsiteY407" fmla="*/ 448091 h 2918444"/>
              <a:gd name="connsiteX408" fmla="*/ 3307070 w 4644342"/>
              <a:gd name="connsiteY408" fmla="*/ 471005 h 2918444"/>
              <a:gd name="connsiteX409" fmla="*/ 3223056 w 4644342"/>
              <a:gd name="connsiteY409" fmla="*/ 491055 h 2918444"/>
              <a:gd name="connsiteX410" fmla="*/ 3199052 w 4644342"/>
              <a:gd name="connsiteY410" fmla="*/ 476734 h 2918444"/>
              <a:gd name="connsiteX411" fmla="*/ 3157045 w 4644342"/>
              <a:gd name="connsiteY411" fmla="*/ 481030 h 2918444"/>
              <a:gd name="connsiteX412" fmla="*/ 3107537 w 4644342"/>
              <a:gd name="connsiteY412" fmla="*/ 511105 h 2918444"/>
              <a:gd name="connsiteX413" fmla="*/ 3083533 w 4644342"/>
              <a:gd name="connsiteY413" fmla="*/ 512538 h 2918444"/>
              <a:gd name="connsiteX414" fmla="*/ 3065530 w 4644342"/>
              <a:gd name="connsiteY414" fmla="*/ 491055 h 2918444"/>
              <a:gd name="connsiteX415" fmla="*/ 3038637 w 4644342"/>
              <a:gd name="connsiteY415" fmla="*/ 572349 h 2918444"/>
              <a:gd name="connsiteX416" fmla="*/ 3039089 w 4644342"/>
              <a:gd name="connsiteY416" fmla="*/ 572389 h 2918444"/>
              <a:gd name="connsiteX417" fmla="*/ 3028624 w 4644342"/>
              <a:gd name="connsiteY417" fmla="*/ 601132 h 2918444"/>
              <a:gd name="connsiteX418" fmla="*/ 3040584 w 4644342"/>
              <a:gd name="connsiteY418" fmla="*/ 632750 h 2918444"/>
              <a:gd name="connsiteX419" fmla="*/ 3019654 w 4644342"/>
              <a:gd name="connsiteY419" fmla="*/ 672991 h 2918444"/>
              <a:gd name="connsiteX420" fmla="*/ 3034604 w 4644342"/>
              <a:gd name="connsiteY420" fmla="*/ 681614 h 2918444"/>
              <a:gd name="connsiteX421" fmla="*/ 3070483 w 4644342"/>
              <a:gd name="connsiteY421" fmla="*/ 637062 h 2918444"/>
              <a:gd name="connsiteX422" fmla="*/ 3068988 w 4644342"/>
              <a:gd name="connsiteY422" fmla="*/ 622690 h 2918444"/>
              <a:gd name="connsiteX423" fmla="*/ 3082443 w 4644342"/>
              <a:gd name="connsiteY423" fmla="*/ 615504 h 2918444"/>
              <a:gd name="connsiteX424" fmla="*/ 3092908 w 4644342"/>
              <a:gd name="connsiteY424" fmla="*/ 637062 h 2918444"/>
              <a:gd name="connsiteX425" fmla="*/ 3064503 w 4644342"/>
              <a:gd name="connsiteY425" fmla="*/ 668680 h 2918444"/>
              <a:gd name="connsiteX426" fmla="*/ 3054039 w 4644342"/>
              <a:gd name="connsiteY426" fmla="*/ 737664 h 2918444"/>
              <a:gd name="connsiteX427" fmla="*/ 3054039 w 4644342"/>
              <a:gd name="connsiteY427" fmla="*/ 854076 h 2918444"/>
              <a:gd name="connsiteX428" fmla="*/ 3070483 w 4644342"/>
              <a:gd name="connsiteY428" fmla="*/ 874197 h 2918444"/>
              <a:gd name="connsiteX429" fmla="*/ 3063008 w 4644342"/>
              <a:gd name="connsiteY429" fmla="*/ 947493 h 2918444"/>
              <a:gd name="connsiteX430" fmla="*/ 3048884 w 4644342"/>
              <a:gd name="connsiteY430" fmla="*/ 949756 h 2918444"/>
              <a:gd name="connsiteX431" fmla="*/ 3080413 w 4644342"/>
              <a:gd name="connsiteY431" fmla="*/ 1023537 h 2918444"/>
              <a:gd name="connsiteX432" fmla="*/ 3091004 w 4644342"/>
              <a:gd name="connsiteY432" fmla="*/ 1101576 h 2918444"/>
              <a:gd name="connsiteX433" fmla="*/ 3081702 w 4644342"/>
              <a:gd name="connsiteY433" fmla="*/ 1025079 h 2918444"/>
              <a:gd name="connsiteX434" fmla="*/ 3116009 w 4644342"/>
              <a:gd name="connsiteY434" fmla="*/ 1043756 h 2918444"/>
              <a:gd name="connsiteX435" fmla="*/ 3148825 w 4644342"/>
              <a:gd name="connsiteY435" fmla="*/ 1039446 h 2918444"/>
              <a:gd name="connsiteX436" fmla="*/ 3160758 w 4644342"/>
              <a:gd name="connsiteY436" fmla="*/ 1029389 h 2918444"/>
              <a:gd name="connsiteX437" fmla="*/ 3168217 w 4644342"/>
              <a:gd name="connsiteY437" fmla="*/ 999219 h 2918444"/>
              <a:gd name="connsiteX438" fmla="*/ 3215913 w 4644342"/>
              <a:gd name="connsiteY438" fmla="*/ 995834 h 2918444"/>
              <a:gd name="connsiteX439" fmla="*/ 3169776 w 4644342"/>
              <a:gd name="connsiteY439" fmla="*/ 998731 h 2918444"/>
              <a:gd name="connsiteX440" fmla="*/ 3177226 w 4644342"/>
              <a:gd name="connsiteY440" fmla="*/ 952824 h 2918444"/>
              <a:gd name="connsiteX441" fmla="*/ 3178716 w 4644342"/>
              <a:gd name="connsiteY441" fmla="*/ 928436 h 2918444"/>
              <a:gd name="connsiteX442" fmla="*/ 3177226 w 4644342"/>
              <a:gd name="connsiteY442" fmla="*/ 899744 h 2918444"/>
              <a:gd name="connsiteX443" fmla="*/ 3172756 w 4644342"/>
              <a:gd name="connsiteY443" fmla="*/ 863879 h 2918444"/>
              <a:gd name="connsiteX444" fmla="*/ 3141468 w 4644342"/>
              <a:gd name="connsiteY444" fmla="*/ 795018 h 2918444"/>
              <a:gd name="connsiteX445" fmla="*/ 3151897 w 4644342"/>
              <a:gd name="connsiteY445" fmla="*/ 654427 h 2918444"/>
              <a:gd name="connsiteX446" fmla="*/ 3202554 w 4644342"/>
              <a:gd name="connsiteY446" fmla="*/ 605650 h 2918444"/>
              <a:gd name="connsiteX447" fmla="*/ 3215963 w 4644342"/>
              <a:gd name="connsiteY447" fmla="*/ 655861 h 2918444"/>
              <a:gd name="connsiteX448" fmla="*/ 3217453 w 4644342"/>
              <a:gd name="connsiteY448" fmla="*/ 578393 h 2918444"/>
              <a:gd name="connsiteX449" fmla="*/ 3241291 w 4644342"/>
              <a:gd name="connsiteY449" fmla="*/ 559743 h 2918444"/>
              <a:gd name="connsiteX450" fmla="*/ 3229372 w 4644342"/>
              <a:gd name="connsiteY450" fmla="*/ 529617 h 2918444"/>
              <a:gd name="connsiteX451" fmla="*/ 3268110 w 4644342"/>
              <a:gd name="connsiteY451" fmla="*/ 509532 h 2918444"/>
              <a:gd name="connsiteX452" fmla="*/ 3332175 w 4644342"/>
              <a:gd name="connsiteY452" fmla="*/ 549701 h 2918444"/>
              <a:gd name="connsiteX453" fmla="*/ 3375383 w 4644342"/>
              <a:gd name="connsiteY453" fmla="*/ 562612 h 2918444"/>
              <a:gd name="connsiteX454" fmla="*/ 3375383 w 4644342"/>
              <a:gd name="connsiteY454" fmla="*/ 592739 h 2918444"/>
              <a:gd name="connsiteX455" fmla="*/ 3402201 w 4644342"/>
              <a:gd name="connsiteY455" fmla="*/ 655861 h 2918444"/>
              <a:gd name="connsiteX456" fmla="*/ 3375383 w 4644342"/>
              <a:gd name="connsiteY456" fmla="*/ 677380 h 2918444"/>
              <a:gd name="connsiteX457" fmla="*/ 3375383 w 4644342"/>
              <a:gd name="connsiteY457" fmla="*/ 694596 h 2918444"/>
              <a:gd name="connsiteX458" fmla="*/ 3366443 w 4644342"/>
              <a:gd name="connsiteY458" fmla="*/ 697465 h 2918444"/>
              <a:gd name="connsiteX459" fmla="*/ 3356014 w 4644342"/>
              <a:gd name="connsiteY459" fmla="*/ 701769 h 2918444"/>
              <a:gd name="connsiteX460" fmla="*/ 3345585 w 4644342"/>
              <a:gd name="connsiteY460" fmla="*/ 711811 h 2918444"/>
              <a:gd name="connsiteX461" fmla="*/ 3342605 w 4644342"/>
              <a:gd name="connsiteY461" fmla="*/ 721853 h 2918444"/>
              <a:gd name="connsiteX462" fmla="*/ 3345585 w 4644342"/>
              <a:gd name="connsiteY462" fmla="*/ 737634 h 2918444"/>
              <a:gd name="connsiteX463" fmla="*/ 3357504 w 4644342"/>
              <a:gd name="connsiteY463" fmla="*/ 741938 h 2918444"/>
              <a:gd name="connsiteX464" fmla="*/ 3367933 w 4644342"/>
              <a:gd name="connsiteY464" fmla="*/ 739068 h 2918444"/>
              <a:gd name="connsiteX465" fmla="*/ 3381342 w 4644342"/>
              <a:gd name="connsiteY465" fmla="*/ 729026 h 2918444"/>
              <a:gd name="connsiteX466" fmla="*/ 3405181 w 4644342"/>
              <a:gd name="connsiteY466" fmla="*/ 697465 h 2918444"/>
              <a:gd name="connsiteX467" fmla="*/ 3426039 w 4644342"/>
              <a:gd name="connsiteY467" fmla="*/ 697465 h 2918444"/>
              <a:gd name="connsiteX468" fmla="*/ 3448388 w 4644342"/>
              <a:gd name="connsiteY468" fmla="*/ 701769 h 2918444"/>
              <a:gd name="connsiteX469" fmla="*/ 3463287 w 4644342"/>
              <a:gd name="connsiteY469" fmla="*/ 717549 h 2918444"/>
              <a:gd name="connsiteX470" fmla="*/ 3478186 w 4644342"/>
              <a:gd name="connsiteY470" fmla="*/ 741938 h 2918444"/>
              <a:gd name="connsiteX471" fmla="*/ 3484145 w 4644342"/>
              <a:gd name="connsiteY471" fmla="*/ 783541 h 2918444"/>
              <a:gd name="connsiteX472" fmla="*/ 3490105 w 4644342"/>
              <a:gd name="connsiteY472" fmla="*/ 850967 h 2918444"/>
              <a:gd name="connsiteX473" fmla="*/ 3464777 w 4644342"/>
              <a:gd name="connsiteY473" fmla="*/ 848098 h 2918444"/>
              <a:gd name="connsiteX474" fmla="*/ 3451368 w 4644342"/>
              <a:gd name="connsiteY474" fmla="*/ 865313 h 2918444"/>
              <a:gd name="connsiteX475" fmla="*/ 3464777 w 4644342"/>
              <a:gd name="connsiteY475" fmla="*/ 889701 h 2918444"/>
              <a:gd name="connsiteX476" fmla="*/ 3464777 w 4644342"/>
              <a:gd name="connsiteY476" fmla="*/ 915524 h 2918444"/>
              <a:gd name="connsiteX477" fmla="*/ 3437958 w 4644342"/>
              <a:gd name="connsiteY477" fmla="*/ 938478 h 2918444"/>
              <a:gd name="connsiteX478" fmla="*/ 3455837 w 4644342"/>
              <a:gd name="connsiteY478" fmla="*/ 962866 h 2918444"/>
              <a:gd name="connsiteX479" fmla="*/ 3488615 w 4644342"/>
              <a:gd name="connsiteY479" fmla="*/ 972908 h 2918444"/>
              <a:gd name="connsiteX480" fmla="*/ 3485179 w 4644342"/>
              <a:gd name="connsiteY480" fmla="*/ 973234 h 2918444"/>
              <a:gd name="connsiteX481" fmla="*/ 3516026 w 4644342"/>
              <a:gd name="connsiteY481" fmla="*/ 979402 h 2918444"/>
              <a:gd name="connsiteX482" fmla="*/ 3596817 w 4644342"/>
              <a:gd name="connsiteY482" fmla="*/ 940628 h 2918444"/>
              <a:gd name="connsiteX483" fmla="*/ 3614771 w 4644342"/>
              <a:gd name="connsiteY483" fmla="*/ 904727 h 2918444"/>
              <a:gd name="connsiteX484" fmla="*/ 3660864 w 4644342"/>
              <a:gd name="connsiteY484" fmla="*/ 888136 h 2918444"/>
              <a:gd name="connsiteX485" fmla="*/ 3660688 w 4644342"/>
              <a:gd name="connsiteY485" fmla="*/ 887016 h 2918444"/>
              <a:gd name="connsiteX486" fmla="*/ 3704769 w 4644342"/>
              <a:gd name="connsiteY486" fmla="*/ 844630 h 2918444"/>
              <a:gd name="connsiteX487" fmla="*/ 3704267 w 4644342"/>
              <a:gd name="connsiteY487" fmla="*/ 843972 h 2918444"/>
              <a:gd name="connsiteX488" fmla="*/ 3761070 w 4644342"/>
              <a:gd name="connsiteY488" fmla="*/ 757897 h 2918444"/>
              <a:gd name="connsiteX489" fmla="*/ 3747616 w 4644342"/>
              <a:gd name="connsiteY489" fmla="*/ 717729 h 2918444"/>
              <a:gd name="connsiteX490" fmla="*/ 3802924 w 4644342"/>
              <a:gd name="connsiteY490" fmla="*/ 689037 h 2918444"/>
              <a:gd name="connsiteX491" fmla="*/ 3876170 w 4644342"/>
              <a:gd name="connsiteY491" fmla="*/ 681864 h 2918444"/>
              <a:gd name="connsiteX492" fmla="*/ 3894107 w 4644342"/>
              <a:gd name="connsiteY492" fmla="*/ 656041 h 2918444"/>
              <a:gd name="connsiteX493" fmla="*/ 3919519 w 4644342"/>
              <a:gd name="connsiteY493" fmla="*/ 653172 h 2918444"/>
              <a:gd name="connsiteX494" fmla="*/ 3934467 w 4644342"/>
              <a:gd name="connsiteY494" fmla="*/ 625915 h 2918444"/>
              <a:gd name="connsiteX495" fmla="*/ 3959879 w 4644342"/>
              <a:gd name="connsiteY495" fmla="*/ 615873 h 2918444"/>
              <a:gd name="connsiteX496" fmla="*/ 3947920 w 4644342"/>
              <a:gd name="connsiteY496" fmla="*/ 565662 h 2918444"/>
              <a:gd name="connsiteX497" fmla="*/ 3932972 w 4644342"/>
              <a:gd name="connsiteY497" fmla="*/ 552751 h 2918444"/>
              <a:gd name="connsiteX498" fmla="*/ 3964363 w 4644342"/>
              <a:gd name="connsiteY498" fmla="*/ 511148 h 2918444"/>
              <a:gd name="connsiteX499" fmla="*/ 3983795 w 4644342"/>
              <a:gd name="connsiteY499" fmla="*/ 511148 h 2918444"/>
              <a:gd name="connsiteX500" fmla="*/ 4051062 w 4644342"/>
              <a:gd name="connsiteY500" fmla="*/ 425073 h 2918444"/>
              <a:gd name="connsiteX501" fmla="*/ 4154203 w 4644342"/>
              <a:gd name="connsiteY501" fmla="*/ 393512 h 2918444"/>
              <a:gd name="connsiteX502" fmla="*/ 4154470 w 4644342"/>
              <a:gd name="connsiteY502" fmla="*/ 395561 h 2918444"/>
              <a:gd name="connsiteX503" fmla="*/ 4262900 w 4644342"/>
              <a:gd name="connsiteY503" fmla="*/ 366002 h 2918444"/>
              <a:gd name="connsiteX504" fmla="*/ 4262909 w 4644342"/>
              <a:gd name="connsiteY504" fmla="*/ 366019 h 2918444"/>
              <a:gd name="connsiteX505" fmla="*/ 4299493 w 4644342"/>
              <a:gd name="connsiteY505" fmla="*/ 309786 h 2918444"/>
              <a:gd name="connsiteX506" fmla="*/ 4302355 w 4644342"/>
              <a:gd name="connsiteY506" fmla="*/ 313147 h 2918444"/>
              <a:gd name="connsiteX507" fmla="*/ 4335051 w 4644342"/>
              <a:gd name="connsiteY507" fmla="*/ 295411 h 2918444"/>
              <a:gd name="connsiteX508" fmla="*/ 4335051 w 4644342"/>
              <a:gd name="connsiteY508" fmla="*/ 245220 h 2918444"/>
              <a:gd name="connsiteX509" fmla="*/ 4345510 w 4644342"/>
              <a:gd name="connsiteY509" fmla="*/ 213671 h 2918444"/>
              <a:gd name="connsiteX510" fmla="*/ 4330568 w 4644342"/>
              <a:gd name="connsiteY510" fmla="*/ 199331 h 2918444"/>
              <a:gd name="connsiteX511" fmla="*/ 4354475 w 4644342"/>
              <a:gd name="connsiteY511" fmla="*/ 153442 h 2918444"/>
              <a:gd name="connsiteX512" fmla="*/ 4330568 w 4644342"/>
              <a:gd name="connsiteY512" fmla="*/ 116157 h 2918444"/>
              <a:gd name="connsiteX513" fmla="*/ 4381370 w 4644342"/>
              <a:gd name="connsiteY513" fmla="*/ 17209 h 2918444"/>
              <a:gd name="connsiteX514" fmla="*/ 4399300 w 4644342"/>
              <a:gd name="connsiteY514" fmla="*/ 28681 h 2918444"/>
              <a:gd name="connsiteX515" fmla="*/ 4408265 w 4644342"/>
              <a:gd name="connsiteY515" fmla="*/ 12906 h 2918444"/>
              <a:gd name="connsiteX516" fmla="*/ 4462054 w 4644342"/>
              <a:gd name="connsiteY516"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89092 w 4644342"/>
              <a:gd name="connsiteY45" fmla="*/ 493109 h 2918444"/>
              <a:gd name="connsiteX46" fmla="*/ 4194309 w 4644342"/>
              <a:gd name="connsiteY46" fmla="*/ 499366 h 2918444"/>
              <a:gd name="connsiteX47" fmla="*/ 4194282 w 4644342"/>
              <a:gd name="connsiteY47" fmla="*/ 497832 h 2918444"/>
              <a:gd name="connsiteX48" fmla="*/ 4189092 w 4644342"/>
              <a:gd name="connsiteY48" fmla="*/ 493109 h 2918444"/>
              <a:gd name="connsiteX49" fmla="*/ 4160207 w 4644342"/>
              <a:gd name="connsiteY49" fmla="*/ 439606 h 2918444"/>
              <a:gd name="connsiteX50" fmla="*/ 4164667 w 4644342"/>
              <a:gd name="connsiteY50" fmla="*/ 473849 h 2918444"/>
              <a:gd name="connsiteX51" fmla="*/ 4166803 w 4644342"/>
              <a:gd name="connsiteY51" fmla="*/ 472824 h 2918444"/>
              <a:gd name="connsiteX52" fmla="*/ 4165940 w 4644342"/>
              <a:gd name="connsiteY52" fmla="*/ 472039 h 2918444"/>
              <a:gd name="connsiteX53" fmla="*/ 4160207 w 4644342"/>
              <a:gd name="connsiteY53" fmla="*/ 439606 h 2918444"/>
              <a:gd name="connsiteX54" fmla="*/ 285749 w 4644342"/>
              <a:gd name="connsiteY54" fmla="*/ 364673 h 2918444"/>
              <a:gd name="connsiteX55" fmla="*/ 283831 w 4644342"/>
              <a:gd name="connsiteY55" fmla="*/ 373644 h 2918444"/>
              <a:gd name="connsiteX56" fmla="*/ 285980 w 4644342"/>
              <a:gd name="connsiteY56" fmla="*/ 364693 h 2918444"/>
              <a:gd name="connsiteX57" fmla="*/ 285749 w 4644342"/>
              <a:gd name="connsiteY57" fmla="*/ 364673 h 2918444"/>
              <a:gd name="connsiteX58" fmla="*/ 4313929 w 4644342"/>
              <a:gd name="connsiteY58" fmla="*/ 328177 h 2918444"/>
              <a:gd name="connsiteX59" fmla="*/ 4384780 w 4644342"/>
              <a:gd name="connsiteY59" fmla="*/ 516772 h 2918444"/>
              <a:gd name="connsiteX60" fmla="*/ 4385651 w 4644342"/>
              <a:gd name="connsiteY60" fmla="*/ 517156 h 2918444"/>
              <a:gd name="connsiteX61" fmla="*/ 4314132 w 4644342"/>
              <a:gd name="connsiteY61" fmla="*/ 328393 h 2918444"/>
              <a:gd name="connsiteX62" fmla="*/ 4313929 w 4644342"/>
              <a:gd name="connsiteY62" fmla="*/ 328177 h 2918444"/>
              <a:gd name="connsiteX63" fmla="*/ 4462054 w 4644342"/>
              <a:gd name="connsiteY63" fmla="*/ 0 h 2918444"/>
              <a:gd name="connsiteX64" fmla="*/ 4482973 w 4644342"/>
              <a:gd name="connsiteY64" fmla="*/ 31549 h 2918444"/>
              <a:gd name="connsiteX65" fmla="*/ 4526303 w 4644342"/>
              <a:gd name="connsiteY65" fmla="*/ 192160 h 2918444"/>
              <a:gd name="connsiteX66" fmla="*/ 4580093 w 4644342"/>
              <a:gd name="connsiteY66" fmla="*/ 197897 h 2918444"/>
              <a:gd name="connsiteX67" fmla="*/ 4590552 w 4644342"/>
              <a:gd name="connsiteY67" fmla="*/ 233747 h 2918444"/>
              <a:gd name="connsiteX68" fmla="*/ 4644342 w 4644342"/>
              <a:gd name="connsiteY68" fmla="*/ 245220 h 2918444"/>
              <a:gd name="connsiteX69" fmla="*/ 4644342 w 4644342"/>
              <a:gd name="connsiteY69" fmla="*/ 278202 h 2918444"/>
              <a:gd name="connsiteX70" fmla="*/ 4605494 w 4644342"/>
              <a:gd name="connsiteY70" fmla="*/ 305449 h 2918444"/>
              <a:gd name="connsiteX71" fmla="*/ 4572622 w 4644342"/>
              <a:gd name="connsiteY71" fmla="*/ 345602 h 2918444"/>
              <a:gd name="connsiteX72" fmla="*/ 4530786 w 4644342"/>
              <a:gd name="connsiteY72" fmla="*/ 348470 h 2918444"/>
              <a:gd name="connsiteX73" fmla="*/ 4527797 w 4644342"/>
              <a:gd name="connsiteY73" fmla="*/ 401529 h 2918444"/>
              <a:gd name="connsiteX74" fmla="*/ 4457572 w 4644342"/>
              <a:gd name="connsiteY74" fmla="*/ 440248 h 2918444"/>
              <a:gd name="connsiteX75" fmla="*/ 4468031 w 4644342"/>
              <a:gd name="connsiteY75" fmla="*/ 471797 h 2918444"/>
              <a:gd name="connsiteX76" fmla="*/ 4439642 w 4644342"/>
              <a:gd name="connsiteY76" fmla="*/ 501911 h 2918444"/>
              <a:gd name="connsiteX77" fmla="*/ 4442630 w 4644342"/>
              <a:gd name="connsiteY77" fmla="*/ 540630 h 2918444"/>
              <a:gd name="connsiteX78" fmla="*/ 4397676 w 4644342"/>
              <a:gd name="connsiteY78" fmla="*/ 522464 h 2918444"/>
              <a:gd name="connsiteX79" fmla="*/ 4440141 w 4644342"/>
              <a:gd name="connsiteY79" fmla="*/ 541207 h 2918444"/>
              <a:gd name="connsiteX80" fmla="*/ 4429667 w 4644342"/>
              <a:gd name="connsiteY80" fmla="*/ 562768 h 2918444"/>
              <a:gd name="connsiteX81" fmla="*/ 4429667 w 4644342"/>
              <a:gd name="connsiteY81" fmla="*/ 593497 h 2918444"/>
              <a:gd name="connsiteX82" fmla="*/ 4445698 w 4644342"/>
              <a:gd name="connsiteY82" fmla="*/ 603288 h 2918444"/>
              <a:gd name="connsiteX83" fmla="*/ 4424796 w 4644342"/>
              <a:gd name="connsiteY83" fmla="*/ 646280 h 2918444"/>
              <a:gd name="connsiteX84" fmla="*/ 4459135 w 4644342"/>
              <a:gd name="connsiteY84" fmla="*/ 643414 h 2918444"/>
              <a:gd name="connsiteX85" fmla="*/ 4478544 w 4644342"/>
              <a:gd name="connsiteY85" fmla="*/ 677807 h 2918444"/>
              <a:gd name="connsiteX86" fmla="*/ 4502432 w 4644342"/>
              <a:gd name="connsiteY86" fmla="*/ 680673 h 2918444"/>
              <a:gd name="connsiteX87" fmla="*/ 4518855 w 4644342"/>
              <a:gd name="connsiteY87" fmla="*/ 674941 h 2918444"/>
              <a:gd name="connsiteX88" fmla="*/ 4518855 w 4644342"/>
              <a:gd name="connsiteY88" fmla="*/ 656311 h 2918444"/>
              <a:gd name="connsiteX89" fmla="*/ 4490488 w 4644342"/>
              <a:gd name="connsiteY89" fmla="*/ 633382 h 2918444"/>
              <a:gd name="connsiteX90" fmla="*/ 4511390 w 4644342"/>
              <a:gd name="connsiteY90" fmla="*/ 631949 h 2918444"/>
              <a:gd name="connsiteX91" fmla="*/ 4547222 w 4644342"/>
              <a:gd name="connsiteY91" fmla="*/ 682106 h 2918444"/>
              <a:gd name="connsiteX92" fmla="*/ 4512883 w 4644342"/>
              <a:gd name="connsiteY92" fmla="*/ 712200 h 2918444"/>
              <a:gd name="connsiteX93" fmla="*/ 4474065 w 4644342"/>
              <a:gd name="connsiteY93" fmla="*/ 697870 h 2918444"/>
              <a:gd name="connsiteX94" fmla="*/ 4450177 w 4644342"/>
              <a:gd name="connsiteY94" fmla="*/ 733696 h 2918444"/>
              <a:gd name="connsiteX95" fmla="*/ 4448325 w 4644342"/>
              <a:gd name="connsiteY95" fmla="*/ 732349 h 2918444"/>
              <a:gd name="connsiteX96" fmla="*/ 4438105 w 4644342"/>
              <a:gd name="connsiteY96" fmla="*/ 742172 h 2918444"/>
              <a:gd name="connsiteX97" fmla="*/ 4414207 w 4644342"/>
              <a:gd name="connsiteY97" fmla="*/ 742172 h 2918444"/>
              <a:gd name="connsiteX98" fmla="*/ 4402258 w 4644342"/>
              <a:gd name="connsiteY98" fmla="*/ 768011 h 2918444"/>
              <a:gd name="connsiteX99" fmla="*/ 4370130 w 4644342"/>
              <a:gd name="connsiteY99" fmla="*/ 718131 h 2918444"/>
              <a:gd name="connsiteX100" fmla="*/ 4370130 w 4644342"/>
              <a:gd name="connsiteY100" fmla="*/ 718131 h 2918444"/>
              <a:gd name="connsiteX101" fmla="*/ 4402258 w 4644342"/>
              <a:gd name="connsiteY101" fmla="*/ 768012 h 2918444"/>
              <a:gd name="connsiteX102" fmla="*/ 4379854 w 4644342"/>
              <a:gd name="connsiteY102" fmla="*/ 795287 h 2918444"/>
              <a:gd name="connsiteX103" fmla="*/ 4338033 w 4644342"/>
              <a:gd name="connsiteY103" fmla="*/ 785238 h 2918444"/>
              <a:gd name="connsiteX104" fmla="*/ 4277586 w 4644342"/>
              <a:gd name="connsiteY104" fmla="*/ 839185 h 2918444"/>
              <a:gd name="connsiteX105" fmla="*/ 4251365 w 4644342"/>
              <a:gd name="connsiteY105" fmla="*/ 875533 h 2918444"/>
              <a:gd name="connsiteX106" fmla="*/ 4249501 w 4644342"/>
              <a:gd name="connsiteY106" fmla="*/ 874313 h 2918444"/>
              <a:gd name="connsiteX107" fmla="*/ 4240948 w 4644342"/>
              <a:gd name="connsiteY107" fmla="*/ 905824 h 2918444"/>
              <a:gd name="connsiteX108" fmla="*/ 4263352 w 4644342"/>
              <a:gd name="connsiteY108" fmla="*/ 928792 h 2918444"/>
              <a:gd name="connsiteX109" fmla="*/ 4264846 w 4644342"/>
              <a:gd name="connsiteY109" fmla="*/ 1059426 h 2918444"/>
              <a:gd name="connsiteX110" fmla="*/ 4242442 w 4644342"/>
              <a:gd name="connsiteY110" fmla="*/ 1111105 h 2918444"/>
              <a:gd name="connsiteX111" fmla="*/ 4215557 w 4644342"/>
              <a:gd name="connsiteY111" fmla="*/ 1092443 h 2918444"/>
              <a:gd name="connsiteX112" fmla="*/ 4191015 w 4644342"/>
              <a:gd name="connsiteY112" fmla="*/ 1091133 h 2918444"/>
              <a:gd name="connsiteX113" fmla="*/ 4192774 w 4644342"/>
              <a:gd name="connsiteY113" fmla="*/ 1092211 h 2918444"/>
              <a:gd name="connsiteX114" fmla="*/ 4192774 w 4644342"/>
              <a:gd name="connsiteY114" fmla="*/ 1122300 h 2918444"/>
              <a:gd name="connsiteX115" fmla="*/ 4226981 w 4644342"/>
              <a:gd name="connsiteY115" fmla="*/ 1143792 h 2918444"/>
              <a:gd name="connsiteX116" fmla="*/ 4228468 w 4644342"/>
              <a:gd name="connsiteY116" fmla="*/ 1183911 h 2918444"/>
              <a:gd name="connsiteX117" fmla="*/ 4228220 w 4644342"/>
              <a:gd name="connsiteY117" fmla="*/ 1183982 h 2918444"/>
              <a:gd name="connsiteX118" fmla="*/ 4229714 w 4644342"/>
              <a:gd name="connsiteY118" fmla="*/ 1248484 h 2918444"/>
              <a:gd name="connsiteX119" fmla="*/ 4221768 w 4644342"/>
              <a:gd name="connsiteY119" fmla="*/ 1249960 h 2918444"/>
              <a:gd name="connsiteX120" fmla="*/ 4229713 w 4644342"/>
              <a:gd name="connsiteY120" fmla="*/ 1248711 h 2918444"/>
              <a:gd name="connsiteX121" fmla="*/ 4204449 w 4644342"/>
              <a:gd name="connsiteY121" fmla="*/ 1331241 h 2918444"/>
              <a:gd name="connsiteX122" fmla="*/ 4186615 w 4644342"/>
              <a:gd name="connsiteY122" fmla="*/ 1328345 h 2918444"/>
              <a:gd name="connsiteX123" fmla="*/ 4183687 w 4644342"/>
              <a:gd name="connsiteY123" fmla="*/ 1257031 h 2918444"/>
              <a:gd name="connsiteX124" fmla="*/ 4183395 w 4644342"/>
              <a:gd name="connsiteY124" fmla="*/ 1257085 h 2918444"/>
              <a:gd name="connsiteX125" fmla="*/ 4143053 w 4644342"/>
              <a:gd name="connsiteY125" fmla="*/ 1215514 h 2918444"/>
              <a:gd name="connsiteX126" fmla="*/ 4117652 w 4644342"/>
              <a:gd name="connsiteY126" fmla="*/ 1163909 h 2918444"/>
              <a:gd name="connsiteX127" fmla="*/ 4111675 w 4644342"/>
              <a:gd name="connsiteY127" fmla="*/ 1093668 h 2918444"/>
              <a:gd name="connsiteX128" fmla="*/ 4092251 w 4644342"/>
              <a:gd name="connsiteY128" fmla="*/ 1129505 h 2918444"/>
              <a:gd name="connsiteX129" fmla="*/ 4116158 w 4644342"/>
              <a:gd name="connsiteY129" fmla="*/ 1235583 h 2918444"/>
              <a:gd name="connsiteX130" fmla="*/ 4059898 w 4644342"/>
              <a:gd name="connsiteY130" fmla="*/ 1243887 h 2918444"/>
              <a:gd name="connsiteX131" fmla="*/ 4059949 w 4644342"/>
              <a:gd name="connsiteY131" fmla="*/ 1244401 h 2918444"/>
              <a:gd name="connsiteX132" fmla="*/ 4075162 w 4644342"/>
              <a:gd name="connsiteY132" fmla="*/ 1241702 h 2918444"/>
              <a:gd name="connsiteX133" fmla="*/ 4158773 w 4644342"/>
              <a:gd name="connsiteY133" fmla="*/ 1280519 h 2918444"/>
              <a:gd name="connsiteX134" fmla="*/ 4146829 w 4644342"/>
              <a:gd name="connsiteY134" fmla="*/ 1333713 h 2918444"/>
              <a:gd name="connsiteX135" fmla="*/ 4158773 w 4644342"/>
              <a:gd name="connsiteY135" fmla="*/ 1392658 h 2918444"/>
              <a:gd name="connsiteX136" fmla="*/ 4178183 w 4644342"/>
              <a:gd name="connsiteY136" fmla="*/ 1371093 h 2918444"/>
              <a:gd name="connsiteX137" fmla="*/ 4203565 w 4644342"/>
              <a:gd name="connsiteY137" fmla="*/ 1384032 h 2918444"/>
              <a:gd name="connsiteX138" fmla="*/ 4203565 w 4644342"/>
              <a:gd name="connsiteY138" fmla="*/ 1428600 h 2918444"/>
              <a:gd name="connsiteX139" fmla="*/ 4144637 w 4644342"/>
              <a:gd name="connsiteY139" fmla="*/ 1442975 h 2918444"/>
              <a:gd name="connsiteX140" fmla="*/ 4204084 w 4644342"/>
              <a:gd name="connsiteY140" fmla="*/ 1429320 h 2918444"/>
              <a:gd name="connsiteX141" fmla="*/ 4224995 w 4644342"/>
              <a:gd name="connsiteY141" fmla="*/ 1443693 h 2918444"/>
              <a:gd name="connsiteX142" fmla="*/ 4186160 w 4644342"/>
              <a:gd name="connsiteY142" fmla="*/ 1475313 h 2918444"/>
              <a:gd name="connsiteX143" fmla="*/ 4156286 w 4644342"/>
              <a:gd name="connsiteY143" fmla="*/ 1465252 h 2918444"/>
              <a:gd name="connsiteX144" fmla="*/ 4154793 w 4644342"/>
              <a:gd name="connsiteY144" fmla="*/ 1505495 h 2918444"/>
              <a:gd name="connsiteX145" fmla="*/ 4224995 w 4644342"/>
              <a:gd name="connsiteY145" fmla="*/ 1478187 h 2918444"/>
              <a:gd name="connsiteX146" fmla="*/ 4239932 w 4644342"/>
              <a:gd name="connsiteY146" fmla="*/ 1493997 h 2918444"/>
              <a:gd name="connsiteX147" fmla="*/ 4227983 w 4644342"/>
              <a:gd name="connsiteY147" fmla="*/ 1561549 h 2918444"/>
              <a:gd name="connsiteX148" fmla="*/ 4205578 w 4644342"/>
              <a:gd name="connsiteY148" fmla="*/ 1551488 h 2918444"/>
              <a:gd name="connsiteX149" fmla="*/ 4145831 w 4644342"/>
              <a:gd name="connsiteY149" fmla="*/ 1568735 h 2918444"/>
              <a:gd name="connsiteX150" fmla="*/ 4198109 w 4644342"/>
              <a:gd name="connsiteY150" fmla="*/ 1575922 h 2918444"/>
              <a:gd name="connsiteX151" fmla="*/ 4141350 w 4644342"/>
              <a:gd name="connsiteY151" fmla="*/ 1596043 h 2918444"/>
              <a:gd name="connsiteX152" fmla="*/ 4141350 w 4644342"/>
              <a:gd name="connsiteY152" fmla="*/ 1616165 h 2918444"/>
              <a:gd name="connsiteX153" fmla="*/ 4198109 w 4644342"/>
              <a:gd name="connsiteY153" fmla="*/ 1600355 h 2918444"/>
              <a:gd name="connsiteX154" fmla="*/ 4214540 w 4644342"/>
              <a:gd name="connsiteY154" fmla="*/ 1604667 h 2918444"/>
              <a:gd name="connsiteX155" fmla="*/ 4257856 w 4644342"/>
              <a:gd name="connsiteY155" fmla="*/ 1544302 h 2918444"/>
              <a:gd name="connsiteX156" fmla="*/ 4266818 w 4644342"/>
              <a:gd name="connsiteY156" fmla="*/ 1472438 h 2918444"/>
              <a:gd name="connsiteX157" fmla="*/ 4268312 w 4644342"/>
              <a:gd name="connsiteY157" fmla="*/ 1558674 h 2918444"/>
              <a:gd name="connsiteX158" fmla="*/ 4232464 w 4644342"/>
              <a:gd name="connsiteY158" fmla="*/ 1630538 h 2918444"/>
              <a:gd name="connsiteX159" fmla="*/ 4156286 w 4644342"/>
              <a:gd name="connsiteY159" fmla="*/ 1657846 h 2918444"/>
              <a:gd name="connsiteX160" fmla="*/ 4111476 w 4644342"/>
              <a:gd name="connsiteY160" fmla="*/ 1754143 h 2918444"/>
              <a:gd name="connsiteX161" fmla="*/ 4034103 w 4644342"/>
              <a:gd name="connsiteY161" fmla="*/ 1778483 h 2918444"/>
              <a:gd name="connsiteX162" fmla="*/ 3998367 w 4644342"/>
              <a:gd name="connsiteY162" fmla="*/ 1888618 h 2918444"/>
              <a:gd name="connsiteX163" fmla="*/ 3944578 w 4644342"/>
              <a:gd name="connsiteY163" fmla="*/ 1943160 h 2918444"/>
              <a:gd name="connsiteX164" fmla="*/ 3884811 w 4644342"/>
              <a:gd name="connsiteY164" fmla="*/ 1960383 h 2918444"/>
              <a:gd name="connsiteX165" fmla="*/ 3896765 w 4644342"/>
              <a:gd name="connsiteY165" fmla="*/ 2004877 h 2918444"/>
              <a:gd name="connsiteX166" fmla="*/ 3860952 w 4644342"/>
              <a:gd name="connsiteY166" fmla="*/ 2046447 h 2918444"/>
              <a:gd name="connsiteX167" fmla="*/ 3869871 w 4644342"/>
              <a:gd name="connsiteY167" fmla="*/ 2116297 h 2918444"/>
              <a:gd name="connsiteX168" fmla="*/ 3847379 w 4644342"/>
              <a:gd name="connsiteY168" fmla="*/ 2133552 h 2918444"/>
              <a:gd name="connsiteX169" fmla="*/ 3860874 w 4644342"/>
              <a:gd name="connsiteY169" fmla="*/ 2205447 h 2918444"/>
              <a:gd name="connsiteX170" fmla="*/ 3833702 w 4644342"/>
              <a:gd name="connsiteY170" fmla="*/ 2207027 h 2918444"/>
              <a:gd name="connsiteX171" fmla="*/ 3858120 w 4644342"/>
              <a:gd name="connsiteY171" fmla="*/ 2208444 h 2918444"/>
              <a:gd name="connsiteX172" fmla="*/ 3910478 w 4644342"/>
              <a:gd name="connsiteY172" fmla="*/ 2298721 h 2918444"/>
              <a:gd name="connsiteX173" fmla="*/ 3992754 w 4644342"/>
              <a:gd name="connsiteY173" fmla="*/ 2421955 h 2918444"/>
              <a:gd name="connsiteX174" fmla="*/ 4034640 w 4644342"/>
              <a:gd name="connsiteY174" fmla="*/ 2527994 h 2918444"/>
              <a:gd name="connsiteX175" fmla="*/ 4095973 w 4644342"/>
              <a:gd name="connsiteY175" fmla="*/ 2602508 h 2918444"/>
              <a:gd name="connsiteX176" fmla="*/ 4106445 w 4644342"/>
              <a:gd name="connsiteY176" fmla="*/ 2709980 h 2918444"/>
              <a:gd name="connsiteX177" fmla="*/ 4086998 w 4644342"/>
              <a:gd name="connsiteY177" fmla="*/ 2774464 h 2918444"/>
              <a:gd name="connsiteX178" fmla="*/ 3998738 w 4644342"/>
              <a:gd name="connsiteY178" fmla="*/ 2791659 h 2918444"/>
              <a:gd name="connsiteX179" fmla="*/ 3983778 w 4644342"/>
              <a:gd name="connsiteY179" fmla="*/ 2764433 h 2918444"/>
              <a:gd name="connsiteX180" fmla="*/ 3920949 w 4644342"/>
              <a:gd name="connsiteY180" fmla="*/ 2725743 h 2918444"/>
              <a:gd name="connsiteX181" fmla="*/ 3901502 w 4644342"/>
              <a:gd name="connsiteY181" fmla="*/ 2685620 h 2918444"/>
              <a:gd name="connsiteX182" fmla="*/ 3885047 w 4644342"/>
              <a:gd name="connsiteY182" fmla="*/ 2669858 h 2918444"/>
              <a:gd name="connsiteX183" fmla="*/ 3876071 w 4644342"/>
              <a:gd name="connsiteY183" fmla="*/ 2632601 h 2918444"/>
              <a:gd name="connsiteX184" fmla="*/ 3861112 w 4644342"/>
              <a:gd name="connsiteY184" fmla="*/ 2642631 h 2918444"/>
              <a:gd name="connsiteX185" fmla="*/ 3811746 w 4644342"/>
              <a:gd name="connsiteY185" fmla="*/ 2593911 h 2918444"/>
              <a:gd name="connsiteX186" fmla="*/ 3823713 w 4644342"/>
              <a:gd name="connsiteY186" fmla="*/ 2548056 h 2918444"/>
              <a:gd name="connsiteX187" fmla="*/ 3811746 w 4644342"/>
              <a:gd name="connsiteY187" fmla="*/ 2523696 h 2918444"/>
              <a:gd name="connsiteX188" fmla="*/ 3796787 w 4644342"/>
              <a:gd name="connsiteY188" fmla="*/ 2532293 h 2918444"/>
              <a:gd name="connsiteX189" fmla="*/ 3798283 w 4644342"/>
              <a:gd name="connsiteY189" fmla="*/ 2558087 h 2918444"/>
              <a:gd name="connsiteX190" fmla="*/ 3781827 w 4644342"/>
              <a:gd name="connsiteY190" fmla="*/ 2523696 h 2918444"/>
              <a:gd name="connsiteX191" fmla="*/ 3783323 w 4644342"/>
              <a:gd name="connsiteY191" fmla="*/ 2440584 h 2918444"/>
              <a:gd name="connsiteX192" fmla="*/ 3753405 w 4644342"/>
              <a:gd name="connsiteY192" fmla="*/ 2391863 h 2918444"/>
              <a:gd name="connsiteX193" fmla="*/ 3674120 w 4644342"/>
              <a:gd name="connsiteY193" fmla="*/ 2351740 h 2918444"/>
              <a:gd name="connsiteX194" fmla="*/ 3635226 w 4644342"/>
              <a:gd name="connsiteY194" fmla="*/ 2305886 h 2918444"/>
              <a:gd name="connsiteX195" fmla="*/ 3590348 w 4644342"/>
              <a:gd name="connsiteY195" fmla="*/ 2301587 h 2918444"/>
              <a:gd name="connsiteX196" fmla="*/ 3572397 w 4644342"/>
              <a:gd name="connsiteY196" fmla="*/ 2330246 h 2918444"/>
              <a:gd name="connsiteX197" fmla="*/ 3508071 w 4644342"/>
              <a:gd name="connsiteY197" fmla="*/ 2350307 h 2918444"/>
              <a:gd name="connsiteX198" fmla="*/ 3469177 w 4644342"/>
              <a:gd name="connsiteY198" fmla="*/ 2330246 h 2918444"/>
              <a:gd name="connsiteX199" fmla="*/ 3449730 w 4644342"/>
              <a:gd name="connsiteY199" fmla="*/ 2298721 h 2918444"/>
              <a:gd name="connsiteX200" fmla="*/ 3327063 w 4644342"/>
              <a:gd name="connsiteY200" fmla="*/ 2325947 h 2918444"/>
              <a:gd name="connsiteX201" fmla="*/ 3301632 w 4644342"/>
              <a:gd name="connsiteY201" fmla="*/ 2304453 h 2918444"/>
              <a:gd name="connsiteX202" fmla="*/ 3274467 w 4644342"/>
              <a:gd name="connsiteY202" fmla="*/ 2326365 h 2918444"/>
              <a:gd name="connsiteX203" fmla="*/ 3274966 w 4644342"/>
              <a:gd name="connsiteY203" fmla="*/ 2329953 h 2918444"/>
              <a:gd name="connsiteX204" fmla="*/ 3240527 w 4644342"/>
              <a:gd name="connsiteY204" fmla="*/ 2351500 h 2918444"/>
              <a:gd name="connsiteX205" fmla="*/ 3213576 w 4644342"/>
              <a:gd name="connsiteY205" fmla="*/ 2269620 h 2918444"/>
              <a:gd name="connsiteX206" fmla="*/ 3197105 w 4644342"/>
              <a:gd name="connsiteY206" fmla="*/ 2335699 h 2918444"/>
              <a:gd name="connsiteX207" fmla="*/ 3167159 w 4644342"/>
              <a:gd name="connsiteY207" fmla="*/ 2329953 h 2918444"/>
              <a:gd name="connsiteX208" fmla="*/ 3166785 w 4644342"/>
              <a:gd name="connsiteY208" fmla="*/ 2327205 h 2918444"/>
              <a:gd name="connsiteX209" fmla="*/ 3100378 w 4644342"/>
              <a:gd name="connsiteY209" fmla="*/ 2337133 h 2918444"/>
              <a:gd name="connsiteX210" fmla="*/ 3091413 w 4644342"/>
              <a:gd name="connsiteY210" fmla="*/ 2373030 h 2918444"/>
              <a:gd name="connsiteX211" fmla="*/ 3057709 w 4644342"/>
              <a:gd name="connsiteY211" fmla="*/ 2365257 h 2918444"/>
              <a:gd name="connsiteX212" fmla="*/ 3057756 w 4644342"/>
              <a:gd name="connsiteY212" fmla="*/ 2365536 h 2918444"/>
              <a:gd name="connsiteX213" fmla="*/ 3003942 w 4644342"/>
              <a:gd name="connsiteY213" fmla="*/ 2359791 h 2918444"/>
              <a:gd name="connsiteX214" fmla="*/ 2978529 w 4644342"/>
              <a:gd name="connsiteY214" fmla="*/ 2389949 h 2918444"/>
              <a:gd name="connsiteX215" fmla="*/ 3006931 w 4644342"/>
              <a:gd name="connsiteY215" fmla="*/ 2410054 h 2918444"/>
              <a:gd name="connsiteX216" fmla="*/ 3056261 w 4644342"/>
              <a:gd name="connsiteY216" fmla="*/ 2385641 h 2918444"/>
              <a:gd name="connsiteX217" fmla="*/ 3057756 w 4644342"/>
              <a:gd name="connsiteY217" fmla="*/ 2420107 h 2918444"/>
              <a:gd name="connsiteX218" fmla="*/ 3086158 w 4644342"/>
              <a:gd name="connsiteY218" fmla="*/ 2391385 h 2918444"/>
              <a:gd name="connsiteX219" fmla="*/ 3107086 w 4644342"/>
              <a:gd name="connsiteY219" fmla="*/ 2391385 h 2918444"/>
              <a:gd name="connsiteX220" fmla="*/ 3083169 w 4644342"/>
              <a:gd name="connsiteY220" fmla="*/ 2450264 h 2918444"/>
              <a:gd name="connsiteX221" fmla="*/ 3128014 w 4644342"/>
              <a:gd name="connsiteY221" fmla="*/ 2460317 h 2918444"/>
              <a:gd name="connsiteX222" fmla="*/ 3141468 w 4644342"/>
              <a:gd name="connsiteY222" fmla="*/ 2493346 h 2918444"/>
              <a:gd name="connsiteX223" fmla="*/ 3120540 w 4644342"/>
              <a:gd name="connsiteY223" fmla="*/ 2503399 h 2918444"/>
              <a:gd name="connsiteX224" fmla="*/ 3093633 w 4644342"/>
              <a:gd name="connsiteY224" fmla="*/ 2481858 h 2918444"/>
              <a:gd name="connsiteX225" fmla="*/ 3041313 w 4644342"/>
              <a:gd name="connsiteY225" fmla="*/ 2467497 h 2918444"/>
              <a:gd name="connsiteX226" fmla="*/ 3051777 w 4644342"/>
              <a:gd name="connsiteY226" fmla="*/ 2506271 h 2918444"/>
              <a:gd name="connsiteX227" fmla="*/ 3026364 w 4644342"/>
              <a:gd name="connsiteY227" fmla="*/ 2510579 h 2918444"/>
              <a:gd name="connsiteX228" fmla="*/ 3005436 w 4644342"/>
              <a:gd name="connsiteY228" fmla="*/ 2476113 h 2918444"/>
              <a:gd name="connsiteX229" fmla="*/ 2991983 w 4644342"/>
              <a:gd name="connsiteY229" fmla="*/ 2497655 h 2918444"/>
              <a:gd name="connsiteX230" fmla="*/ 2912756 w 4644342"/>
              <a:gd name="connsiteY230" fmla="*/ 2497655 h 2918444"/>
              <a:gd name="connsiteX231" fmla="*/ 2912756 w 4644342"/>
              <a:gd name="connsiteY231" fmla="*/ 2476113 h 2918444"/>
              <a:gd name="connsiteX232" fmla="*/ 2884353 w 4644342"/>
              <a:gd name="connsiteY232" fmla="*/ 2450264 h 2918444"/>
              <a:gd name="connsiteX233" fmla="*/ 2824559 w 4644342"/>
              <a:gd name="connsiteY233" fmla="*/ 2447392 h 2918444"/>
              <a:gd name="connsiteX234" fmla="*/ 2873889 w 4644342"/>
              <a:gd name="connsiteY234" fmla="*/ 2476113 h 2918444"/>
              <a:gd name="connsiteX235" fmla="*/ 2805126 w 4644342"/>
              <a:gd name="connsiteY235" fmla="*/ 2490474 h 2918444"/>
              <a:gd name="connsiteX236" fmla="*/ 2697497 w 4644342"/>
              <a:gd name="connsiteY236" fmla="*/ 2470369 h 2918444"/>
              <a:gd name="connsiteX237" fmla="*/ 2664691 w 4644342"/>
              <a:gd name="connsiteY237" fmla="*/ 2475038 h 2918444"/>
              <a:gd name="connsiteX238" fmla="*/ 2664586 w 4644342"/>
              <a:gd name="connsiteY238" fmla="*/ 2476109 h 2918444"/>
              <a:gd name="connsiteX239" fmla="*/ 2595869 w 4644342"/>
              <a:gd name="connsiteY239" fmla="*/ 2536428 h 2918444"/>
              <a:gd name="connsiteX240" fmla="*/ 2580930 w 4644342"/>
              <a:gd name="connsiteY240" fmla="*/ 2480418 h 2918444"/>
              <a:gd name="connsiteX241" fmla="*/ 2561510 w 4644342"/>
              <a:gd name="connsiteY241" fmla="*/ 2506269 h 2918444"/>
              <a:gd name="connsiteX242" fmla="*/ 2576448 w 4644342"/>
              <a:gd name="connsiteY242" fmla="*/ 2542172 h 2918444"/>
              <a:gd name="connsiteX243" fmla="*/ 2453951 w 4644342"/>
              <a:gd name="connsiteY243" fmla="*/ 2632650 h 2918444"/>
              <a:gd name="connsiteX244" fmla="*/ 2424074 w 4644342"/>
              <a:gd name="connsiteY244" fmla="*/ 2638395 h 2918444"/>
              <a:gd name="connsiteX245" fmla="*/ 2359838 w 4644342"/>
              <a:gd name="connsiteY245" fmla="*/ 2682915 h 2918444"/>
              <a:gd name="connsiteX246" fmla="*/ 2359838 w 4644342"/>
              <a:gd name="connsiteY246" fmla="*/ 2708766 h 2918444"/>
              <a:gd name="connsiteX247" fmla="*/ 2340418 w 4644342"/>
              <a:gd name="connsiteY247" fmla="*/ 2714511 h 2918444"/>
              <a:gd name="connsiteX248" fmla="*/ 2355356 w 4644342"/>
              <a:gd name="connsiteY248" fmla="*/ 2744670 h 2918444"/>
              <a:gd name="connsiteX249" fmla="*/ 2320998 w 4644342"/>
              <a:gd name="connsiteY249" fmla="*/ 2789190 h 2918444"/>
              <a:gd name="connsiteX250" fmla="*/ 2340418 w 4644342"/>
              <a:gd name="connsiteY250" fmla="*/ 2855253 h 2918444"/>
              <a:gd name="connsiteX251" fmla="*/ 2359838 w 4644342"/>
              <a:gd name="connsiteY251" fmla="*/ 2878232 h 2918444"/>
              <a:gd name="connsiteX252" fmla="*/ 2355356 w 4644342"/>
              <a:gd name="connsiteY252" fmla="*/ 2918444 h 2918444"/>
              <a:gd name="connsiteX253" fmla="*/ 2306059 w 4644342"/>
              <a:gd name="connsiteY253" fmla="*/ 2918444 h 2918444"/>
              <a:gd name="connsiteX254" fmla="*/ 2262737 w 4644342"/>
              <a:gd name="connsiteY254" fmla="*/ 2898338 h 2918444"/>
              <a:gd name="connsiteX255" fmla="*/ 2232860 w 4644342"/>
              <a:gd name="connsiteY255" fmla="*/ 2902646 h 2918444"/>
              <a:gd name="connsiteX256" fmla="*/ 2134264 w 4644342"/>
              <a:gd name="connsiteY256" fmla="*/ 2868179 h 2918444"/>
              <a:gd name="connsiteX257" fmla="*/ 2090942 w 4644342"/>
              <a:gd name="connsiteY257" fmla="*/ 2728872 h 2918444"/>
              <a:gd name="connsiteX258" fmla="*/ 2022225 w 4644342"/>
              <a:gd name="connsiteY258" fmla="*/ 2662809 h 2918444"/>
              <a:gd name="connsiteX259" fmla="*/ 1960976 w 4644342"/>
              <a:gd name="connsiteY259" fmla="*/ 2542172 h 2918444"/>
              <a:gd name="connsiteX260" fmla="*/ 1934087 w 4644342"/>
              <a:gd name="connsiteY260" fmla="*/ 2529247 h 2918444"/>
              <a:gd name="connsiteX261" fmla="*/ 1901222 w 4644342"/>
              <a:gd name="connsiteY261" fmla="*/ 2499088 h 2918444"/>
              <a:gd name="connsiteX262" fmla="*/ 1869850 w 4644342"/>
              <a:gd name="connsiteY262" fmla="*/ 2499088 h 2918444"/>
              <a:gd name="connsiteX263" fmla="*/ 1822047 w 4644342"/>
              <a:gd name="connsiteY263" fmla="*/ 2489035 h 2918444"/>
              <a:gd name="connsiteX264" fmla="*/ 1786194 w 4644342"/>
              <a:gd name="connsiteY264" fmla="*/ 2499088 h 2918444"/>
              <a:gd name="connsiteX265" fmla="*/ 1762292 w 4644342"/>
              <a:gd name="connsiteY265" fmla="*/ 2560842 h 2918444"/>
              <a:gd name="connsiteX266" fmla="*/ 1724946 w 4644342"/>
              <a:gd name="connsiteY266" fmla="*/ 2570895 h 2918444"/>
              <a:gd name="connsiteX267" fmla="*/ 1644277 w 4644342"/>
              <a:gd name="connsiteY267" fmla="*/ 2523502 h 2918444"/>
              <a:gd name="connsiteX268" fmla="*/ 1596473 w 4644342"/>
              <a:gd name="connsiteY268" fmla="*/ 2466056 h 2918444"/>
              <a:gd name="connsiteX269" fmla="*/ 1589004 w 4644342"/>
              <a:gd name="connsiteY269" fmla="*/ 2397121 h 2918444"/>
              <a:gd name="connsiteX270" fmla="*/ 1554645 w 4644342"/>
              <a:gd name="connsiteY270" fmla="*/ 2349728 h 2918444"/>
              <a:gd name="connsiteX271" fmla="*/ 1473976 w 4644342"/>
              <a:gd name="connsiteY271" fmla="*/ 2283665 h 2918444"/>
              <a:gd name="connsiteX272" fmla="*/ 1415716 w 4644342"/>
              <a:gd name="connsiteY272" fmla="*/ 2214730 h 2918444"/>
              <a:gd name="connsiteX273" fmla="*/ 1415716 w 4644342"/>
              <a:gd name="connsiteY273" fmla="*/ 2189287 h 2918444"/>
              <a:gd name="connsiteX274" fmla="*/ 1412048 w 4644342"/>
              <a:gd name="connsiteY274" fmla="*/ 2189192 h 2918444"/>
              <a:gd name="connsiteX275" fmla="*/ 1412048 w 4644342"/>
              <a:gd name="connsiteY275" fmla="*/ 2210725 h 2918444"/>
              <a:gd name="connsiteX276" fmla="*/ 1273143 w 4644342"/>
              <a:gd name="connsiteY276" fmla="*/ 2210725 h 2918444"/>
              <a:gd name="connsiteX277" fmla="*/ 1265675 w 4644342"/>
              <a:gd name="connsiteY277" fmla="*/ 2253791 h 2918444"/>
              <a:gd name="connsiteX278" fmla="*/ 1165694 w 4644342"/>
              <a:gd name="connsiteY278" fmla="*/ 2240063 h 2918444"/>
              <a:gd name="connsiteX279" fmla="*/ 1165602 w 4644342"/>
              <a:gd name="connsiteY279" fmla="*/ 2240871 h 2918444"/>
              <a:gd name="connsiteX280" fmla="*/ 978901 w 4644342"/>
              <a:gd name="connsiteY280" fmla="*/ 2238000 h 2918444"/>
              <a:gd name="connsiteX281" fmla="*/ 648813 w 4644342"/>
              <a:gd name="connsiteY281" fmla="*/ 2065736 h 2918444"/>
              <a:gd name="connsiteX282" fmla="*/ 653063 w 4644342"/>
              <a:gd name="connsiteY282" fmla="*/ 2022169 h 2918444"/>
              <a:gd name="connsiteX283" fmla="*/ 432233 w 4644342"/>
              <a:gd name="connsiteY283" fmla="*/ 2013965 h 2918444"/>
              <a:gd name="connsiteX284" fmla="*/ 417277 w 4644342"/>
              <a:gd name="connsiteY284" fmla="*/ 1942200 h 2918444"/>
              <a:gd name="connsiteX285" fmla="*/ 376895 w 4644342"/>
              <a:gd name="connsiteY285" fmla="*/ 1890530 h 2918444"/>
              <a:gd name="connsiteX286" fmla="*/ 346983 w 4644342"/>
              <a:gd name="connsiteY286" fmla="*/ 1871871 h 2918444"/>
              <a:gd name="connsiteX287" fmla="*/ 339505 w 4644342"/>
              <a:gd name="connsiteY287" fmla="*/ 1834553 h 2918444"/>
              <a:gd name="connsiteX288" fmla="*/ 314079 w 4644342"/>
              <a:gd name="connsiteY288" fmla="*/ 1814459 h 2918444"/>
              <a:gd name="connsiteX289" fmla="*/ 290150 w 4644342"/>
              <a:gd name="connsiteY289" fmla="*/ 1788623 h 2918444"/>
              <a:gd name="connsiteX290" fmla="*/ 281176 w 4644342"/>
              <a:gd name="connsiteY290" fmla="*/ 1759917 h 2918444"/>
              <a:gd name="connsiteX291" fmla="*/ 258742 w 4644342"/>
              <a:gd name="connsiteY291" fmla="*/ 1741258 h 2918444"/>
              <a:gd name="connsiteX292" fmla="*/ 222847 w 4644342"/>
              <a:gd name="connsiteY292" fmla="*/ 1751306 h 2918444"/>
              <a:gd name="connsiteX293" fmla="*/ 182465 w 4644342"/>
              <a:gd name="connsiteY293" fmla="*/ 1736953 h 2918444"/>
              <a:gd name="connsiteX294" fmla="*/ 182465 w 4644342"/>
              <a:gd name="connsiteY294" fmla="*/ 1721164 h 2918444"/>
              <a:gd name="connsiteX295" fmla="*/ 180969 w 4644342"/>
              <a:gd name="connsiteY295" fmla="*/ 1688152 h 2918444"/>
              <a:gd name="connsiteX296" fmla="*/ 164518 w 4644342"/>
              <a:gd name="connsiteY296" fmla="*/ 1650835 h 2918444"/>
              <a:gd name="connsiteX297" fmla="*/ 163022 w 4644342"/>
              <a:gd name="connsiteY297" fmla="*/ 1620693 h 2918444"/>
              <a:gd name="connsiteX298" fmla="*/ 145075 w 4644342"/>
              <a:gd name="connsiteY298" fmla="*/ 1593423 h 2918444"/>
              <a:gd name="connsiteX299" fmla="*/ 149561 w 4644342"/>
              <a:gd name="connsiteY299" fmla="*/ 1567587 h 2918444"/>
              <a:gd name="connsiteX300" fmla="*/ 98710 w 4644342"/>
              <a:gd name="connsiteY300" fmla="*/ 1505869 h 2918444"/>
              <a:gd name="connsiteX301" fmla="*/ 98710 w 4644342"/>
              <a:gd name="connsiteY301" fmla="*/ 1469987 h 2918444"/>
              <a:gd name="connsiteX302" fmla="*/ 124136 w 4644342"/>
              <a:gd name="connsiteY302" fmla="*/ 1457069 h 2918444"/>
              <a:gd name="connsiteX303" fmla="*/ 124136 w 4644342"/>
              <a:gd name="connsiteY303" fmla="*/ 1434104 h 2918444"/>
              <a:gd name="connsiteX304" fmla="*/ 98710 w 4644342"/>
              <a:gd name="connsiteY304" fmla="*/ 1428363 h 2918444"/>
              <a:gd name="connsiteX305" fmla="*/ 86746 w 4644342"/>
              <a:gd name="connsiteY305" fmla="*/ 1393916 h 2918444"/>
              <a:gd name="connsiteX306" fmla="*/ 74781 w 4644342"/>
              <a:gd name="connsiteY306" fmla="*/ 1335069 h 2918444"/>
              <a:gd name="connsiteX307" fmla="*/ 112171 w 4644342"/>
              <a:gd name="connsiteY307" fmla="*/ 1366645 h 2918444"/>
              <a:gd name="connsiteX308" fmla="*/ 97215 w 4644342"/>
              <a:gd name="connsiteY308" fmla="*/ 1325021 h 2918444"/>
              <a:gd name="connsiteX309" fmla="*/ 124136 w 4644342"/>
              <a:gd name="connsiteY309" fmla="*/ 1325021 h 2918444"/>
              <a:gd name="connsiteX310" fmla="*/ 124136 w 4644342"/>
              <a:gd name="connsiteY310" fmla="*/ 1294880 h 2918444"/>
              <a:gd name="connsiteX311" fmla="*/ 97215 w 4644342"/>
              <a:gd name="connsiteY311" fmla="*/ 1274786 h 2918444"/>
              <a:gd name="connsiteX312" fmla="*/ 83754 w 4644342"/>
              <a:gd name="connsiteY312" fmla="*/ 1303492 h 2918444"/>
              <a:gd name="connsiteX313" fmla="*/ 59824 w 4644342"/>
              <a:gd name="connsiteY313" fmla="*/ 1293445 h 2918444"/>
              <a:gd name="connsiteX314" fmla="*/ 10469 w 4644342"/>
              <a:gd name="connsiteY314" fmla="*/ 1155656 h 2918444"/>
              <a:gd name="connsiteX315" fmla="*/ 23930 w 4644342"/>
              <a:gd name="connsiteY315" fmla="*/ 1058056 h 2918444"/>
              <a:gd name="connsiteX316" fmla="*/ 0 w 4644342"/>
              <a:gd name="connsiteY316" fmla="*/ 1002079 h 2918444"/>
              <a:gd name="connsiteX317" fmla="*/ 11965 w 4644342"/>
              <a:gd name="connsiteY317" fmla="*/ 960455 h 2918444"/>
              <a:gd name="connsiteX318" fmla="*/ 35895 w 4644342"/>
              <a:gd name="connsiteY318" fmla="*/ 951843 h 2918444"/>
              <a:gd name="connsiteX319" fmla="*/ 59824 w 4644342"/>
              <a:gd name="connsiteY319" fmla="*/ 884384 h 2918444"/>
              <a:gd name="connsiteX320" fmla="*/ 59824 w 4644342"/>
              <a:gd name="connsiteY320" fmla="*/ 805402 h 2918444"/>
              <a:gd name="connsiteX321" fmla="*/ 59766 w 4644342"/>
              <a:gd name="connsiteY321" fmla="*/ 805390 h 2918444"/>
              <a:gd name="connsiteX322" fmla="*/ 59766 w 4644342"/>
              <a:gd name="connsiteY322" fmla="*/ 704877 h 2918444"/>
              <a:gd name="connsiteX323" fmla="*/ 86707 w 4644342"/>
              <a:gd name="connsiteY323" fmla="*/ 660364 h 2918444"/>
              <a:gd name="connsiteX324" fmla="*/ 113648 w 4644342"/>
              <a:gd name="connsiteY324" fmla="*/ 612979 h 2918444"/>
              <a:gd name="connsiteX325" fmla="*/ 133105 w 4644342"/>
              <a:gd name="connsiteY325" fmla="*/ 572774 h 2918444"/>
              <a:gd name="connsiteX326" fmla="*/ 148073 w 4644342"/>
              <a:gd name="connsiteY326" fmla="*/ 535441 h 2918444"/>
              <a:gd name="connsiteX327" fmla="*/ 161543 w 4644342"/>
              <a:gd name="connsiteY327" fmla="*/ 498107 h 2918444"/>
              <a:gd name="connsiteX328" fmla="*/ 170523 w 4644342"/>
              <a:gd name="connsiteY328" fmla="*/ 463646 h 2918444"/>
              <a:gd name="connsiteX329" fmla="*/ 183994 w 4644342"/>
              <a:gd name="connsiteY329" fmla="*/ 422005 h 2918444"/>
              <a:gd name="connsiteX330" fmla="*/ 197465 w 4644342"/>
              <a:gd name="connsiteY330" fmla="*/ 371748 h 2918444"/>
              <a:gd name="connsiteX331" fmla="*/ 218419 w 4644342"/>
              <a:gd name="connsiteY331" fmla="*/ 358825 h 2918444"/>
              <a:gd name="connsiteX332" fmla="*/ 218835 w 4644342"/>
              <a:gd name="connsiteY332" fmla="*/ 358861 h 2918444"/>
              <a:gd name="connsiteX333" fmla="*/ 211400 w 4644342"/>
              <a:gd name="connsiteY333" fmla="*/ 327416 h 2918444"/>
              <a:gd name="connsiteX334" fmla="*/ 224824 w 4644342"/>
              <a:gd name="connsiteY334" fmla="*/ 294440 h 2918444"/>
              <a:gd name="connsiteX335" fmla="*/ 208417 w 4644342"/>
              <a:gd name="connsiteY335" fmla="*/ 262897 h 2918444"/>
              <a:gd name="connsiteX336" fmla="*/ 209909 w 4644342"/>
              <a:gd name="connsiteY336" fmla="*/ 178306 h 2918444"/>
              <a:gd name="connsiteX337" fmla="*/ 197976 w 4644342"/>
              <a:gd name="connsiteY337" fmla="*/ 112354 h 2918444"/>
              <a:gd name="connsiteX338" fmla="*/ 205434 w 4644342"/>
              <a:gd name="connsiteY338" fmla="*/ 86547 h 2918444"/>
              <a:gd name="connsiteX339" fmla="*/ 235266 w 4644342"/>
              <a:gd name="connsiteY339" fmla="*/ 96583 h 2918444"/>
              <a:gd name="connsiteX340" fmla="*/ 266589 w 4644342"/>
              <a:gd name="connsiteY340" fmla="*/ 135294 h 2918444"/>
              <a:gd name="connsiteX341" fmla="*/ 323270 w 4644342"/>
              <a:gd name="connsiteY341" fmla="*/ 143897 h 2918444"/>
              <a:gd name="connsiteX342" fmla="*/ 338186 w 4644342"/>
              <a:gd name="connsiteY342" fmla="*/ 175439 h 2918444"/>
              <a:gd name="connsiteX343" fmla="*/ 309845 w 4644342"/>
              <a:gd name="connsiteY343" fmla="*/ 175439 h 2918444"/>
              <a:gd name="connsiteX344" fmla="*/ 306862 w 4644342"/>
              <a:gd name="connsiteY344" fmla="*/ 202680 h 2918444"/>
              <a:gd name="connsiteX345" fmla="*/ 323270 w 4644342"/>
              <a:gd name="connsiteY345" fmla="*/ 205548 h 2918444"/>
              <a:gd name="connsiteX346" fmla="*/ 329236 w 4644342"/>
              <a:gd name="connsiteY346" fmla="*/ 232789 h 2918444"/>
              <a:gd name="connsiteX347" fmla="*/ 294930 w 4644342"/>
              <a:gd name="connsiteY347" fmla="*/ 252861 h 2918444"/>
              <a:gd name="connsiteX348" fmla="*/ 294930 w 4644342"/>
              <a:gd name="connsiteY348" fmla="*/ 271500 h 2918444"/>
              <a:gd name="connsiteX349" fmla="*/ 333711 w 4644342"/>
              <a:gd name="connsiteY349" fmla="*/ 271500 h 2918444"/>
              <a:gd name="connsiteX350" fmla="*/ 344152 w 4644342"/>
              <a:gd name="connsiteY350" fmla="*/ 224186 h 2918444"/>
              <a:gd name="connsiteX351" fmla="*/ 373984 w 4644342"/>
              <a:gd name="connsiteY351" fmla="*/ 195511 h 2918444"/>
              <a:gd name="connsiteX352" fmla="*/ 338186 w 4644342"/>
              <a:gd name="connsiteY352" fmla="*/ 122390 h 2918444"/>
              <a:gd name="connsiteX353" fmla="*/ 360560 w 4644342"/>
              <a:gd name="connsiteY353" fmla="*/ 98017 h 2918444"/>
              <a:gd name="connsiteX354" fmla="*/ 344152 w 4644342"/>
              <a:gd name="connsiteY354" fmla="*/ 40667 h 2918444"/>
              <a:gd name="connsiteX355" fmla="*/ 463480 w 4644342"/>
              <a:gd name="connsiteY355" fmla="*/ 75077 h 2918444"/>
              <a:gd name="connsiteX356" fmla="*/ 554467 w 4644342"/>
              <a:gd name="connsiteY356" fmla="*/ 96583 h 2918444"/>
              <a:gd name="connsiteX357" fmla="*/ 599215 w 4644342"/>
              <a:gd name="connsiteY357" fmla="*/ 106619 h 2918444"/>
              <a:gd name="connsiteX358" fmla="*/ 643963 w 4644342"/>
              <a:gd name="connsiteY358" fmla="*/ 113788 h 2918444"/>
              <a:gd name="connsiteX359" fmla="*/ 705119 w 4644342"/>
              <a:gd name="connsiteY359" fmla="*/ 125258 h 2918444"/>
              <a:gd name="connsiteX360" fmla="*/ 778068 w 4644342"/>
              <a:gd name="connsiteY360" fmla="*/ 138137 h 2918444"/>
              <a:gd name="connsiteX361" fmla="*/ 778318 w 4644342"/>
              <a:gd name="connsiteY361" fmla="*/ 136354 h 2918444"/>
              <a:gd name="connsiteX362" fmla="*/ 851512 w 4644342"/>
              <a:gd name="connsiteY362" fmla="*/ 146175 h 2918444"/>
              <a:gd name="connsiteX363" fmla="*/ 851661 w 4644342"/>
              <a:gd name="connsiteY363" fmla="*/ 144726 h 2918444"/>
              <a:gd name="connsiteX364" fmla="*/ 1029368 w 4644342"/>
              <a:gd name="connsiteY364" fmla="*/ 169156 h 2918444"/>
              <a:gd name="connsiteX365" fmla="*/ 1138382 w 4644342"/>
              <a:gd name="connsiteY365" fmla="*/ 183527 h 2918444"/>
              <a:gd name="connsiteX366" fmla="*/ 1280249 w 4644342"/>
              <a:gd name="connsiteY366" fmla="*/ 199335 h 2918444"/>
              <a:gd name="connsiteX367" fmla="*/ 1410169 w 4644342"/>
              <a:gd name="connsiteY367" fmla="*/ 212268 h 2918444"/>
              <a:gd name="connsiteX368" fmla="*/ 1637157 w 4644342"/>
              <a:gd name="connsiteY368" fmla="*/ 229513 h 2918444"/>
              <a:gd name="connsiteX369" fmla="*/ 1743184 w 4644342"/>
              <a:gd name="connsiteY369" fmla="*/ 238135 h 2918444"/>
              <a:gd name="connsiteX370" fmla="*/ 1743181 w 4644342"/>
              <a:gd name="connsiteY370" fmla="*/ 238626 h 2918444"/>
              <a:gd name="connsiteX371" fmla="*/ 2238016 w 4644342"/>
              <a:gd name="connsiteY371" fmla="*/ 249783 h 2918444"/>
              <a:gd name="connsiteX372" fmla="*/ 2269186 w 4644342"/>
              <a:gd name="connsiteY372" fmla="*/ 339656 h 2918444"/>
              <a:gd name="connsiteX373" fmla="*/ 2274618 w 4644342"/>
              <a:gd name="connsiteY373" fmla="*/ 340335 h 2918444"/>
              <a:gd name="connsiteX374" fmla="*/ 2242096 w 4644342"/>
              <a:gd name="connsiteY374" fmla="*/ 248307 h 2918444"/>
              <a:gd name="connsiteX375" fmla="*/ 2399738 w 4644342"/>
              <a:gd name="connsiteY375" fmla="*/ 248307 h 2918444"/>
              <a:gd name="connsiteX376" fmla="*/ 2398237 w 4644342"/>
              <a:gd name="connsiteY376" fmla="*/ 193765 h 2918444"/>
              <a:gd name="connsiteX377" fmla="*/ 2431266 w 4644342"/>
              <a:gd name="connsiteY377" fmla="*/ 209553 h 2918444"/>
              <a:gd name="connsiteX378" fmla="*/ 2438773 w 4644342"/>
              <a:gd name="connsiteY378" fmla="*/ 251177 h 2918444"/>
              <a:gd name="connsiteX379" fmla="*/ 2513841 w 4644342"/>
              <a:gd name="connsiteY379" fmla="*/ 297107 h 2918444"/>
              <a:gd name="connsiteX380" fmla="*/ 2536361 w 4644342"/>
              <a:gd name="connsiteY380" fmla="*/ 277013 h 2918444"/>
              <a:gd name="connsiteX381" fmla="*/ 2581402 w 4644342"/>
              <a:gd name="connsiteY381" fmla="*/ 277013 h 2918444"/>
              <a:gd name="connsiteX382" fmla="*/ 2615933 w 4644342"/>
              <a:gd name="connsiteY382" fmla="*/ 317201 h 2918444"/>
              <a:gd name="connsiteX383" fmla="*/ 2638453 w 4644342"/>
              <a:gd name="connsiteY383" fmla="*/ 302848 h 2918444"/>
              <a:gd name="connsiteX384" fmla="*/ 2704513 w 4644342"/>
              <a:gd name="connsiteY384" fmla="*/ 318636 h 2918444"/>
              <a:gd name="connsiteX385" fmla="*/ 2727033 w 4644342"/>
              <a:gd name="connsiteY385" fmla="*/ 288495 h 2918444"/>
              <a:gd name="connsiteX386" fmla="*/ 2769071 w 4644342"/>
              <a:gd name="connsiteY386" fmla="*/ 312895 h 2918444"/>
              <a:gd name="connsiteX387" fmla="*/ 2842637 w 4644342"/>
              <a:gd name="connsiteY387" fmla="*/ 308589 h 2918444"/>
              <a:gd name="connsiteX388" fmla="*/ 2722529 w 4644342"/>
              <a:gd name="connsiteY388" fmla="*/ 394707 h 2918444"/>
              <a:gd name="connsiteX389" fmla="*/ 2663976 w 4644342"/>
              <a:gd name="connsiteY389" fmla="*/ 470778 h 2918444"/>
              <a:gd name="connsiteX390" fmla="*/ 2671324 w 4644342"/>
              <a:gd name="connsiteY390" fmla="*/ 470349 h 2918444"/>
              <a:gd name="connsiteX391" fmla="*/ 2705709 w 4644342"/>
              <a:gd name="connsiteY391" fmla="*/ 466037 h 2918444"/>
              <a:gd name="connsiteX392" fmla="*/ 2735609 w 4644342"/>
              <a:gd name="connsiteY392" fmla="*/ 466037 h 2918444"/>
              <a:gd name="connsiteX393" fmla="*/ 2756538 w 4644342"/>
              <a:gd name="connsiteY393" fmla="*/ 432982 h 2918444"/>
              <a:gd name="connsiteX394" fmla="*/ 2769993 w 4644342"/>
              <a:gd name="connsiteY394" fmla="*/ 473223 h 2918444"/>
              <a:gd name="connsiteX395" fmla="*/ 2819327 w 4644342"/>
              <a:gd name="connsiteY395" fmla="*/ 473223 h 2918444"/>
              <a:gd name="connsiteX396" fmla="*/ 2819485 w 4644342"/>
              <a:gd name="connsiteY396" fmla="*/ 473442 h 2918444"/>
              <a:gd name="connsiteX397" fmla="*/ 2926006 w 4644342"/>
              <a:gd name="connsiteY397" fmla="*/ 356433 h 2918444"/>
              <a:gd name="connsiteX398" fmla="*/ 2906503 w 4644342"/>
              <a:gd name="connsiteY398" fmla="*/ 405126 h 2918444"/>
              <a:gd name="connsiteX399" fmla="*/ 2921506 w 4644342"/>
              <a:gd name="connsiteY399" fmla="*/ 420880 h 2918444"/>
              <a:gd name="connsiteX400" fmla="*/ 2956011 w 4644342"/>
              <a:gd name="connsiteY400" fmla="*/ 400830 h 2918444"/>
              <a:gd name="connsiteX401" fmla="*/ 3031024 w 4644342"/>
              <a:gd name="connsiteY401" fmla="*/ 430905 h 2918444"/>
              <a:gd name="connsiteX402" fmla="*/ 3064029 w 4644342"/>
              <a:gd name="connsiteY402" fmla="*/ 405126 h 2918444"/>
              <a:gd name="connsiteX403" fmla="*/ 3166046 w 4644342"/>
              <a:gd name="connsiteY403" fmla="*/ 392237 h 2918444"/>
              <a:gd name="connsiteX404" fmla="*/ 3185550 w 4644342"/>
              <a:gd name="connsiteY404" fmla="*/ 422312 h 2918444"/>
              <a:gd name="connsiteX405" fmla="*/ 3224556 w 4644342"/>
              <a:gd name="connsiteY405" fmla="*/ 415151 h 2918444"/>
              <a:gd name="connsiteX406" fmla="*/ 3302569 w 4644342"/>
              <a:gd name="connsiteY406" fmla="*/ 448091 h 2918444"/>
              <a:gd name="connsiteX407" fmla="*/ 3307070 w 4644342"/>
              <a:gd name="connsiteY407" fmla="*/ 471005 h 2918444"/>
              <a:gd name="connsiteX408" fmla="*/ 3223056 w 4644342"/>
              <a:gd name="connsiteY408" fmla="*/ 491055 h 2918444"/>
              <a:gd name="connsiteX409" fmla="*/ 3199052 w 4644342"/>
              <a:gd name="connsiteY409" fmla="*/ 476734 h 2918444"/>
              <a:gd name="connsiteX410" fmla="*/ 3157045 w 4644342"/>
              <a:gd name="connsiteY410" fmla="*/ 481030 h 2918444"/>
              <a:gd name="connsiteX411" fmla="*/ 3107537 w 4644342"/>
              <a:gd name="connsiteY411" fmla="*/ 511105 h 2918444"/>
              <a:gd name="connsiteX412" fmla="*/ 3083533 w 4644342"/>
              <a:gd name="connsiteY412" fmla="*/ 512538 h 2918444"/>
              <a:gd name="connsiteX413" fmla="*/ 3065530 w 4644342"/>
              <a:gd name="connsiteY413" fmla="*/ 491055 h 2918444"/>
              <a:gd name="connsiteX414" fmla="*/ 3038637 w 4644342"/>
              <a:gd name="connsiteY414" fmla="*/ 572349 h 2918444"/>
              <a:gd name="connsiteX415" fmla="*/ 3039089 w 4644342"/>
              <a:gd name="connsiteY415" fmla="*/ 572389 h 2918444"/>
              <a:gd name="connsiteX416" fmla="*/ 3028624 w 4644342"/>
              <a:gd name="connsiteY416" fmla="*/ 601132 h 2918444"/>
              <a:gd name="connsiteX417" fmla="*/ 3040584 w 4644342"/>
              <a:gd name="connsiteY417" fmla="*/ 632750 h 2918444"/>
              <a:gd name="connsiteX418" fmla="*/ 3019654 w 4644342"/>
              <a:gd name="connsiteY418" fmla="*/ 672991 h 2918444"/>
              <a:gd name="connsiteX419" fmla="*/ 3034604 w 4644342"/>
              <a:gd name="connsiteY419" fmla="*/ 681614 h 2918444"/>
              <a:gd name="connsiteX420" fmla="*/ 3070483 w 4644342"/>
              <a:gd name="connsiteY420" fmla="*/ 637062 h 2918444"/>
              <a:gd name="connsiteX421" fmla="*/ 3068988 w 4644342"/>
              <a:gd name="connsiteY421" fmla="*/ 622690 h 2918444"/>
              <a:gd name="connsiteX422" fmla="*/ 3082443 w 4644342"/>
              <a:gd name="connsiteY422" fmla="*/ 615504 h 2918444"/>
              <a:gd name="connsiteX423" fmla="*/ 3092908 w 4644342"/>
              <a:gd name="connsiteY423" fmla="*/ 637062 h 2918444"/>
              <a:gd name="connsiteX424" fmla="*/ 3064503 w 4644342"/>
              <a:gd name="connsiteY424" fmla="*/ 668680 h 2918444"/>
              <a:gd name="connsiteX425" fmla="*/ 3054039 w 4644342"/>
              <a:gd name="connsiteY425" fmla="*/ 737664 h 2918444"/>
              <a:gd name="connsiteX426" fmla="*/ 3054039 w 4644342"/>
              <a:gd name="connsiteY426" fmla="*/ 854076 h 2918444"/>
              <a:gd name="connsiteX427" fmla="*/ 3070483 w 4644342"/>
              <a:gd name="connsiteY427" fmla="*/ 874197 h 2918444"/>
              <a:gd name="connsiteX428" fmla="*/ 3063008 w 4644342"/>
              <a:gd name="connsiteY428" fmla="*/ 947493 h 2918444"/>
              <a:gd name="connsiteX429" fmla="*/ 3048884 w 4644342"/>
              <a:gd name="connsiteY429" fmla="*/ 949756 h 2918444"/>
              <a:gd name="connsiteX430" fmla="*/ 3080413 w 4644342"/>
              <a:gd name="connsiteY430" fmla="*/ 1023537 h 2918444"/>
              <a:gd name="connsiteX431" fmla="*/ 3091004 w 4644342"/>
              <a:gd name="connsiteY431" fmla="*/ 1101576 h 2918444"/>
              <a:gd name="connsiteX432" fmla="*/ 3081702 w 4644342"/>
              <a:gd name="connsiteY432" fmla="*/ 1025079 h 2918444"/>
              <a:gd name="connsiteX433" fmla="*/ 3116009 w 4644342"/>
              <a:gd name="connsiteY433" fmla="*/ 1043756 h 2918444"/>
              <a:gd name="connsiteX434" fmla="*/ 3148825 w 4644342"/>
              <a:gd name="connsiteY434" fmla="*/ 1039446 h 2918444"/>
              <a:gd name="connsiteX435" fmla="*/ 3160758 w 4644342"/>
              <a:gd name="connsiteY435" fmla="*/ 1029389 h 2918444"/>
              <a:gd name="connsiteX436" fmla="*/ 3168217 w 4644342"/>
              <a:gd name="connsiteY436" fmla="*/ 999219 h 2918444"/>
              <a:gd name="connsiteX437" fmla="*/ 3215913 w 4644342"/>
              <a:gd name="connsiteY437" fmla="*/ 995834 h 2918444"/>
              <a:gd name="connsiteX438" fmla="*/ 3169776 w 4644342"/>
              <a:gd name="connsiteY438" fmla="*/ 998731 h 2918444"/>
              <a:gd name="connsiteX439" fmla="*/ 3177226 w 4644342"/>
              <a:gd name="connsiteY439" fmla="*/ 952824 h 2918444"/>
              <a:gd name="connsiteX440" fmla="*/ 3178716 w 4644342"/>
              <a:gd name="connsiteY440" fmla="*/ 928436 h 2918444"/>
              <a:gd name="connsiteX441" fmla="*/ 3177226 w 4644342"/>
              <a:gd name="connsiteY441" fmla="*/ 899744 h 2918444"/>
              <a:gd name="connsiteX442" fmla="*/ 3172756 w 4644342"/>
              <a:gd name="connsiteY442" fmla="*/ 863879 h 2918444"/>
              <a:gd name="connsiteX443" fmla="*/ 3141468 w 4644342"/>
              <a:gd name="connsiteY443" fmla="*/ 795018 h 2918444"/>
              <a:gd name="connsiteX444" fmla="*/ 3151897 w 4644342"/>
              <a:gd name="connsiteY444" fmla="*/ 654427 h 2918444"/>
              <a:gd name="connsiteX445" fmla="*/ 3202554 w 4644342"/>
              <a:gd name="connsiteY445" fmla="*/ 605650 h 2918444"/>
              <a:gd name="connsiteX446" fmla="*/ 3215963 w 4644342"/>
              <a:gd name="connsiteY446" fmla="*/ 655861 h 2918444"/>
              <a:gd name="connsiteX447" fmla="*/ 3217453 w 4644342"/>
              <a:gd name="connsiteY447" fmla="*/ 578393 h 2918444"/>
              <a:gd name="connsiteX448" fmla="*/ 3241291 w 4644342"/>
              <a:gd name="connsiteY448" fmla="*/ 559743 h 2918444"/>
              <a:gd name="connsiteX449" fmla="*/ 3229372 w 4644342"/>
              <a:gd name="connsiteY449" fmla="*/ 529617 h 2918444"/>
              <a:gd name="connsiteX450" fmla="*/ 3268110 w 4644342"/>
              <a:gd name="connsiteY450" fmla="*/ 509532 h 2918444"/>
              <a:gd name="connsiteX451" fmla="*/ 3332175 w 4644342"/>
              <a:gd name="connsiteY451" fmla="*/ 549701 h 2918444"/>
              <a:gd name="connsiteX452" fmla="*/ 3375383 w 4644342"/>
              <a:gd name="connsiteY452" fmla="*/ 562612 h 2918444"/>
              <a:gd name="connsiteX453" fmla="*/ 3375383 w 4644342"/>
              <a:gd name="connsiteY453" fmla="*/ 592739 h 2918444"/>
              <a:gd name="connsiteX454" fmla="*/ 3402201 w 4644342"/>
              <a:gd name="connsiteY454" fmla="*/ 655861 h 2918444"/>
              <a:gd name="connsiteX455" fmla="*/ 3375383 w 4644342"/>
              <a:gd name="connsiteY455" fmla="*/ 677380 h 2918444"/>
              <a:gd name="connsiteX456" fmla="*/ 3375383 w 4644342"/>
              <a:gd name="connsiteY456" fmla="*/ 694596 h 2918444"/>
              <a:gd name="connsiteX457" fmla="*/ 3366443 w 4644342"/>
              <a:gd name="connsiteY457" fmla="*/ 697465 h 2918444"/>
              <a:gd name="connsiteX458" fmla="*/ 3356014 w 4644342"/>
              <a:gd name="connsiteY458" fmla="*/ 701769 h 2918444"/>
              <a:gd name="connsiteX459" fmla="*/ 3345585 w 4644342"/>
              <a:gd name="connsiteY459" fmla="*/ 711811 h 2918444"/>
              <a:gd name="connsiteX460" fmla="*/ 3342605 w 4644342"/>
              <a:gd name="connsiteY460" fmla="*/ 721853 h 2918444"/>
              <a:gd name="connsiteX461" fmla="*/ 3345585 w 4644342"/>
              <a:gd name="connsiteY461" fmla="*/ 737634 h 2918444"/>
              <a:gd name="connsiteX462" fmla="*/ 3357504 w 4644342"/>
              <a:gd name="connsiteY462" fmla="*/ 741938 h 2918444"/>
              <a:gd name="connsiteX463" fmla="*/ 3367933 w 4644342"/>
              <a:gd name="connsiteY463" fmla="*/ 739068 h 2918444"/>
              <a:gd name="connsiteX464" fmla="*/ 3381342 w 4644342"/>
              <a:gd name="connsiteY464" fmla="*/ 729026 h 2918444"/>
              <a:gd name="connsiteX465" fmla="*/ 3405181 w 4644342"/>
              <a:gd name="connsiteY465" fmla="*/ 697465 h 2918444"/>
              <a:gd name="connsiteX466" fmla="*/ 3426039 w 4644342"/>
              <a:gd name="connsiteY466" fmla="*/ 697465 h 2918444"/>
              <a:gd name="connsiteX467" fmla="*/ 3448388 w 4644342"/>
              <a:gd name="connsiteY467" fmla="*/ 701769 h 2918444"/>
              <a:gd name="connsiteX468" fmla="*/ 3463287 w 4644342"/>
              <a:gd name="connsiteY468" fmla="*/ 717549 h 2918444"/>
              <a:gd name="connsiteX469" fmla="*/ 3478186 w 4644342"/>
              <a:gd name="connsiteY469" fmla="*/ 741938 h 2918444"/>
              <a:gd name="connsiteX470" fmla="*/ 3484145 w 4644342"/>
              <a:gd name="connsiteY470" fmla="*/ 783541 h 2918444"/>
              <a:gd name="connsiteX471" fmla="*/ 3490105 w 4644342"/>
              <a:gd name="connsiteY471" fmla="*/ 850967 h 2918444"/>
              <a:gd name="connsiteX472" fmla="*/ 3464777 w 4644342"/>
              <a:gd name="connsiteY472" fmla="*/ 848098 h 2918444"/>
              <a:gd name="connsiteX473" fmla="*/ 3451368 w 4644342"/>
              <a:gd name="connsiteY473" fmla="*/ 865313 h 2918444"/>
              <a:gd name="connsiteX474" fmla="*/ 3464777 w 4644342"/>
              <a:gd name="connsiteY474" fmla="*/ 889701 h 2918444"/>
              <a:gd name="connsiteX475" fmla="*/ 3464777 w 4644342"/>
              <a:gd name="connsiteY475" fmla="*/ 915524 h 2918444"/>
              <a:gd name="connsiteX476" fmla="*/ 3437958 w 4644342"/>
              <a:gd name="connsiteY476" fmla="*/ 938478 h 2918444"/>
              <a:gd name="connsiteX477" fmla="*/ 3455837 w 4644342"/>
              <a:gd name="connsiteY477" fmla="*/ 962866 h 2918444"/>
              <a:gd name="connsiteX478" fmla="*/ 3488615 w 4644342"/>
              <a:gd name="connsiteY478" fmla="*/ 972908 h 2918444"/>
              <a:gd name="connsiteX479" fmla="*/ 3485179 w 4644342"/>
              <a:gd name="connsiteY479" fmla="*/ 973234 h 2918444"/>
              <a:gd name="connsiteX480" fmla="*/ 3516026 w 4644342"/>
              <a:gd name="connsiteY480" fmla="*/ 979402 h 2918444"/>
              <a:gd name="connsiteX481" fmla="*/ 3596817 w 4644342"/>
              <a:gd name="connsiteY481" fmla="*/ 940628 h 2918444"/>
              <a:gd name="connsiteX482" fmla="*/ 3614771 w 4644342"/>
              <a:gd name="connsiteY482" fmla="*/ 904727 h 2918444"/>
              <a:gd name="connsiteX483" fmla="*/ 3660864 w 4644342"/>
              <a:gd name="connsiteY483" fmla="*/ 888136 h 2918444"/>
              <a:gd name="connsiteX484" fmla="*/ 3660688 w 4644342"/>
              <a:gd name="connsiteY484" fmla="*/ 887016 h 2918444"/>
              <a:gd name="connsiteX485" fmla="*/ 3704769 w 4644342"/>
              <a:gd name="connsiteY485" fmla="*/ 844630 h 2918444"/>
              <a:gd name="connsiteX486" fmla="*/ 3704267 w 4644342"/>
              <a:gd name="connsiteY486" fmla="*/ 843972 h 2918444"/>
              <a:gd name="connsiteX487" fmla="*/ 3761070 w 4644342"/>
              <a:gd name="connsiteY487" fmla="*/ 757897 h 2918444"/>
              <a:gd name="connsiteX488" fmla="*/ 3747616 w 4644342"/>
              <a:gd name="connsiteY488" fmla="*/ 717729 h 2918444"/>
              <a:gd name="connsiteX489" fmla="*/ 3802924 w 4644342"/>
              <a:gd name="connsiteY489" fmla="*/ 689037 h 2918444"/>
              <a:gd name="connsiteX490" fmla="*/ 3876170 w 4644342"/>
              <a:gd name="connsiteY490" fmla="*/ 681864 h 2918444"/>
              <a:gd name="connsiteX491" fmla="*/ 3894107 w 4644342"/>
              <a:gd name="connsiteY491" fmla="*/ 656041 h 2918444"/>
              <a:gd name="connsiteX492" fmla="*/ 3919519 w 4644342"/>
              <a:gd name="connsiteY492" fmla="*/ 653172 h 2918444"/>
              <a:gd name="connsiteX493" fmla="*/ 3934467 w 4644342"/>
              <a:gd name="connsiteY493" fmla="*/ 625915 h 2918444"/>
              <a:gd name="connsiteX494" fmla="*/ 3959879 w 4644342"/>
              <a:gd name="connsiteY494" fmla="*/ 615873 h 2918444"/>
              <a:gd name="connsiteX495" fmla="*/ 3947920 w 4644342"/>
              <a:gd name="connsiteY495" fmla="*/ 565662 h 2918444"/>
              <a:gd name="connsiteX496" fmla="*/ 3932972 w 4644342"/>
              <a:gd name="connsiteY496" fmla="*/ 552751 h 2918444"/>
              <a:gd name="connsiteX497" fmla="*/ 3964363 w 4644342"/>
              <a:gd name="connsiteY497" fmla="*/ 511148 h 2918444"/>
              <a:gd name="connsiteX498" fmla="*/ 3983795 w 4644342"/>
              <a:gd name="connsiteY498" fmla="*/ 511148 h 2918444"/>
              <a:gd name="connsiteX499" fmla="*/ 4051062 w 4644342"/>
              <a:gd name="connsiteY499" fmla="*/ 425073 h 2918444"/>
              <a:gd name="connsiteX500" fmla="*/ 4154203 w 4644342"/>
              <a:gd name="connsiteY500" fmla="*/ 393512 h 2918444"/>
              <a:gd name="connsiteX501" fmla="*/ 4154470 w 4644342"/>
              <a:gd name="connsiteY501" fmla="*/ 395561 h 2918444"/>
              <a:gd name="connsiteX502" fmla="*/ 4262900 w 4644342"/>
              <a:gd name="connsiteY502" fmla="*/ 366002 h 2918444"/>
              <a:gd name="connsiteX503" fmla="*/ 4262909 w 4644342"/>
              <a:gd name="connsiteY503" fmla="*/ 366019 h 2918444"/>
              <a:gd name="connsiteX504" fmla="*/ 4299493 w 4644342"/>
              <a:gd name="connsiteY504" fmla="*/ 309786 h 2918444"/>
              <a:gd name="connsiteX505" fmla="*/ 4302355 w 4644342"/>
              <a:gd name="connsiteY505" fmla="*/ 313147 h 2918444"/>
              <a:gd name="connsiteX506" fmla="*/ 4335051 w 4644342"/>
              <a:gd name="connsiteY506" fmla="*/ 295411 h 2918444"/>
              <a:gd name="connsiteX507" fmla="*/ 4335051 w 4644342"/>
              <a:gd name="connsiteY507" fmla="*/ 245220 h 2918444"/>
              <a:gd name="connsiteX508" fmla="*/ 4345510 w 4644342"/>
              <a:gd name="connsiteY508" fmla="*/ 213671 h 2918444"/>
              <a:gd name="connsiteX509" fmla="*/ 4330568 w 4644342"/>
              <a:gd name="connsiteY509" fmla="*/ 199331 h 2918444"/>
              <a:gd name="connsiteX510" fmla="*/ 4354475 w 4644342"/>
              <a:gd name="connsiteY510" fmla="*/ 153442 h 2918444"/>
              <a:gd name="connsiteX511" fmla="*/ 4330568 w 4644342"/>
              <a:gd name="connsiteY511" fmla="*/ 116157 h 2918444"/>
              <a:gd name="connsiteX512" fmla="*/ 4381370 w 4644342"/>
              <a:gd name="connsiteY512" fmla="*/ 17209 h 2918444"/>
              <a:gd name="connsiteX513" fmla="*/ 4399300 w 4644342"/>
              <a:gd name="connsiteY513" fmla="*/ 28681 h 2918444"/>
              <a:gd name="connsiteX514" fmla="*/ 4408265 w 4644342"/>
              <a:gd name="connsiteY514" fmla="*/ 12906 h 2918444"/>
              <a:gd name="connsiteX515" fmla="*/ 4462054 w 4644342"/>
              <a:gd name="connsiteY515"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89092 w 4644342"/>
              <a:gd name="connsiteY45" fmla="*/ 493109 h 2918444"/>
              <a:gd name="connsiteX46" fmla="*/ 4194309 w 4644342"/>
              <a:gd name="connsiteY46" fmla="*/ 499366 h 2918444"/>
              <a:gd name="connsiteX47" fmla="*/ 4194282 w 4644342"/>
              <a:gd name="connsiteY47" fmla="*/ 497832 h 2918444"/>
              <a:gd name="connsiteX48" fmla="*/ 4189092 w 4644342"/>
              <a:gd name="connsiteY48" fmla="*/ 493109 h 2918444"/>
              <a:gd name="connsiteX49" fmla="*/ 4160207 w 4644342"/>
              <a:gd name="connsiteY49" fmla="*/ 439606 h 2918444"/>
              <a:gd name="connsiteX50" fmla="*/ 4164667 w 4644342"/>
              <a:gd name="connsiteY50" fmla="*/ 473849 h 2918444"/>
              <a:gd name="connsiteX51" fmla="*/ 4166803 w 4644342"/>
              <a:gd name="connsiteY51" fmla="*/ 472824 h 2918444"/>
              <a:gd name="connsiteX52" fmla="*/ 4165940 w 4644342"/>
              <a:gd name="connsiteY52" fmla="*/ 472039 h 2918444"/>
              <a:gd name="connsiteX53" fmla="*/ 4160207 w 4644342"/>
              <a:gd name="connsiteY53" fmla="*/ 439606 h 2918444"/>
              <a:gd name="connsiteX54" fmla="*/ 285749 w 4644342"/>
              <a:gd name="connsiteY54" fmla="*/ 364673 h 2918444"/>
              <a:gd name="connsiteX55" fmla="*/ 283831 w 4644342"/>
              <a:gd name="connsiteY55" fmla="*/ 373644 h 2918444"/>
              <a:gd name="connsiteX56" fmla="*/ 285980 w 4644342"/>
              <a:gd name="connsiteY56" fmla="*/ 364693 h 2918444"/>
              <a:gd name="connsiteX57" fmla="*/ 285749 w 4644342"/>
              <a:gd name="connsiteY57" fmla="*/ 364673 h 2918444"/>
              <a:gd name="connsiteX58" fmla="*/ 4313929 w 4644342"/>
              <a:gd name="connsiteY58" fmla="*/ 328177 h 2918444"/>
              <a:gd name="connsiteX59" fmla="*/ 4384780 w 4644342"/>
              <a:gd name="connsiteY59" fmla="*/ 516772 h 2918444"/>
              <a:gd name="connsiteX60" fmla="*/ 4385651 w 4644342"/>
              <a:gd name="connsiteY60" fmla="*/ 517156 h 2918444"/>
              <a:gd name="connsiteX61" fmla="*/ 4314132 w 4644342"/>
              <a:gd name="connsiteY61" fmla="*/ 328393 h 2918444"/>
              <a:gd name="connsiteX62" fmla="*/ 4313929 w 4644342"/>
              <a:gd name="connsiteY62" fmla="*/ 328177 h 2918444"/>
              <a:gd name="connsiteX63" fmla="*/ 4462054 w 4644342"/>
              <a:gd name="connsiteY63" fmla="*/ 0 h 2918444"/>
              <a:gd name="connsiteX64" fmla="*/ 4482973 w 4644342"/>
              <a:gd name="connsiteY64" fmla="*/ 31549 h 2918444"/>
              <a:gd name="connsiteX65" fmla="*/ 4526303 w 4644342"/>
              <a:gd name="connsiteY65" fmla="*/ 192160 h 2918444"/>
              <a:gd name="connsiteX66" fmla="*/ 4580093 w 4644342"/>
              <a:gd name="connsiteY66" fmla="*/ 197897 h 2918444"/>
              <a:gd name="connsiteX67" fmla="*/ 4590552 w 4644342"/>
              <a:gd name="connsiteY67" fmla="*/ 233747 h 2918444"/>
              <a:gd name="connsiteX68" fmla="*/ 4644342 w 4644342"/>
              <a:gd name="connsiteY68" fmla="*/ 245220 h 2918444"/>
              <a:gd name="connsiteX69" fmla="*/ 4644342 w 4644342"/>
              <a:gd name="connsiteY69" fmla="*/ 278202 h 2918444"/>
              <a:gd name="connsiteX70" fmla="*/ 4605494 w 4644342"/>
              <a:gd name="connsiteY70" fmla="*/ 305449 h 2918444"/>
              <a:gd name="connsiteX71" fmla="*/ 4572622 w 4644342"/>
              <a:gd name="connsiteY71" fmla="*/ 345602 h 2918444"/>
              <a:gd name="connsiteX72" fmla="*/ 4530786 w 4644342"/>
              <a:gd name="connsiteY72" fmla="*/ 348470 h 2918444"/>
              <a:gd name="connsiteX73" fmla="*/ 4527797 w 4644342"/>
              <a:gd name="connsiteY73" fmla="*/ 401529 h 2918444"/>
              <a:gd name="connsiteX74" fmla="*/ 4457572 w 4644342"/>
              <a:gd name="connsiteY74" fmla="*/ 440248 h 2918444"/>
              <a:gd name="connsiteX75" fmla="*/ 4468031 w 4644342"/>
              <a:gd name="connsiteY75" fmla="*/ 471797 h 2918444"/>
              <a:gd name="connsiteX76" fmla="*/ 4439642 w 4644342"/>
              <a:gd name="connsiteY76" fmla="*/ 501911 h 2918444"/>
              <a:gd name="connsiteX77" fmla="*/ 4442630 w 4644342"/>
              <a:gd name="connsiteY77" fmla="*/ 540630 h 2918444"/>
              <a:gd name="connsiteX78" fmla="*/ 4397676 w 4644342"/>
              <a:gd name="connsiteY78" fmla="*/ 522464 h 2918444"/>
              <a:gd name="connsiteX79" fmla="*/ 4440141 w 4644342"/>
              <a:gd name="connsiteY79" fmla="*/ 541207 h 2918444"/>
              <a:gd name="connsiteX80" fmla="*/ 4429667 w 4644342"/>
              <a:gd name="connsiteY80" fmla="*/ 562768 h 2918444"/>
              <a:gd name="connsiteX81" fmla="*/ 4429667 w 4644342"/>
              <a:gd name="connsiteY81" fmla="*/ 593497 h 2918444"/>
              <a:gd name="connsiteX82" fmla="*/ 4445698 w 4644342"/>
              <a:gd name="connsiteY82" fmla="*/ 603288 h 2918444"/>
              <a:gd name="connsiteX83" fmla="*/ 4424796 w 4644342"/>
              <a:gd name="connsiteY83" fmla="*/ 646280 h 2918444"/>
              <a:gd name="connsiteX84" fmla="*/ 4459135 w 4644342"/>
              <a:gd name="connsiteY84" fmla="*/ 643414 h 2918444"/>
              <a:gd name="connsiteX85" fmla="*/ 4478544 w 4644342"/>
              <a:gd name="connsiteY85" fmla="*/ 677807 h 2918444"/>
              <a:gd name="connsiteX86" fmla="*/ 4502432 w 4644342"/>
              <a:gd name="connsiteY86" fmla="*/ 680673 h 2918444"/>
              <a:gd name="connsiteX87" fmla="*/ 4518855 w 4644342"/>
              <a:gd name="connsiteY87" fmla="*/ 674941 h 2918444"/>
              <a:gd name="connsiteX88" fmla="*/ 4518855 w 4644342"/>
              <a:gd name="connsiteY88" fmla="*/ 656311 h 2918444"/>
              <a:gd name="connsiteX89" fmla="*/ 4490488 w 4644342"/>
              <a:gd name="connsiteY89" fmla="*/ 633382 h 2918444"/>
              <a:gd name="connsiteX90" fmla="*/ 4511390 w 4644342"/>
              <a:gd name="connsiteY90" fmla="*/ 631949 h 2918444"/>
              <a:gd name="connsiteX91" fmla="*/ 4547222 w 4644342"/>
              <a:gd name="connsiteY91" fmla="*/ 682106 h 2918444"/>
              <a:gd name="connsiteX92" fmla="*/ 4512883 w 4644342"/>
              <a:gd name="connsiteY92" fmla="*/ 712200 h 2918444"/>
              <a:gd name="connsiteX93" fmla="*/ 4474065 w 4644342"/>
              <a:gd name="connsiteY93" fmla="*/ 697870 h 2918444"/>
              <a:gd name="connsiteX94" fmla="*/ 4450177 w 4644342"/>
              <a:gd name="connsiteY94" fmla="*/ 733696 h 2918444"/>
              <a:gd name="connsiteX95" fmla="*/ 4448325 w 4644342"/>
              <a:gd name="connsiteY95" fmla="*/ 732349 h 2918444"/>
              <a:gd name="connsiteX96" fmla="*/ 4438105 w 4644342"/>
              <a:gd name="connsiteY96" fmla="*/ 742172 h 2918444"/>
              <a:gd name="connsiteX97" fmla="*/ 4414207 w 4644342"/>
              <a:gd name="connsiteY97" fmla="*/ 742172 h 2918444"/>
              <a:gd name="connsiteX98" fmla="*/ 4402258 w 4644342"/>
              <a:gd name="connsiteY98" fmla="*/ 768011 h 2918444"/>
              <a:gd name="connsiteX99" fmla="*/ 4370130 w 4644342"/>
              <a:gd name="connsiteY99" fmla="*/ 718131 h 2918444"/>
              <a:gd name="connsiteX100" fmla="*/ 4370130 w 4644342"/>
              <a:gd name="connsiteY100" fmla="*/ 718131 h 2918444"/>
              <a:gd name="connsiteX101" fmla="*/ 4402258 w 4644342"/>
              <a:gd name="connsiteY101" fmla="*/ 768012 h 2918444"/>
              <a:gd name="connsiteX102" fmla="*/ 4379854 w 4644342"/>
              <a:gd name="connsiteY102" fmla="*/ 795287 h 2918444"/>
              <a:gd name="connsiteX103" fmla="*/ 4338033 w 4644342"/>
              <a:gd name="connsiteY103" fmla="*/ 785238 h 2918444"/>
              <a:gd name="connsiteX104" fmla="*/ 4277586 w 4644342"/>
              <a:gd name="connsiteY104" fmla="*/ 839185 h 2918444"/>
              <a:gd name="connsiteX105" fmla="*/ 4251365 w 4644342"/>
              <a:gd name="connsiteY105" fmla="*/ 875533 h 2918444"/>
              <a:gd name="connsiteX106" fmla="*/ 4249501 w 4644342"/>
              <a:gd name="connsiteY106" fmla="*/ 874313 h 2918444"/>
              <a:gd name="connsiteX107" fmla="*/ 4240948 w 4644342"/>
              <a:gd name="connsiteY107" fmla="*/ 905824 h 2918444"/>
              <a:gd name="connsiteX108" fmla="*/ 4263352 w 4644342"/>
              <a:gd name="connsiteY108" fmla="*/ 928792 h 2918444"/>
              <a:gd name="connsiteX109" fmla="*/ 4264846 w 4644342"/>
              <a:gd name="connsiteY109" fmla="*/ 1059426 h 2918444"/>
              <a:gd name="connsiteX110" fmla="*/ 4242442 w 4644342"/>
              <a:gd name="connsiteY110" fmla="*/ 1111105 h 2918444"/>
              <a:gd name="connsiteX111" fmla="*/ 4215557 w 4644342"/>
              <a:gd name="connsiteY111" fmla="*/ 1092443 h 2918444"/>
              <a:gd name="connsiteX112" fmla="*/ 4191015 w 4644342"/>
              <a:gd name="connsiteY112" fmla="*/ 1091133 h 2918444"/>
              <a:gd name="connsiteX113" fmla="*/ 4192774 w 4644342"/>
              <a:gd name="connsiteY113" fmla="*/ 1092211 h 2918444"/>
              <a:gd name="connsiteX114" fmla="*/ 4192774 w 4644342"/>
              <a:gd name="connsiteY114" fmla="*/ 1122300 h 2918444"/>
              <a:gd name="connsiteX115" fmla="*/ 4226981 w 4644342"/>
              <a:gd name="connsiteY115" fmla="*/ 1143792 h 2918444"/>
              <a:gd name="connsiteX116" fmla="*/ 4228468 w 4644342"/>
              <a:gd name="connsiteY116" fmla="*/ 1183911 h 2918444"/>
              <a:gd name="connsiteX117" fmla="*/ 4228220 w 4644342"/>
              <a:gd name="connsiteY117" fmla="*/ 1183982 h 2918444"/>
              <a:gd name="connsiteX118" fmla="*/ 4229714 w 4644342"/>
              <a:gd name="connsiteY118" fmla="*/ 1248484 h 2918444"/>
              <a:gd name="connsiteX119" fmla="*/ 4221768 w 4644342"/>
              <a:gd name="connsiteY119" fmla="*/ 1249960 h 2918444"/>
              <a:gd name="connsiteX120" fmla="*/ 4229713 w 4644342"/>
              <a:gd name="connsiteY120" fmla="*/ 1248711 h 2918444"/>
              <a:gd name="connsiteX121" fmla="*/ 4204449 w 4644342"/>
              <a:gd name="connsiteY121" fmla="*/ 1331241 h 2918444"/>
              <a:gd name="connsiteX122" fmla="*/ 4186615 w 4644342"/>
              <a:gd name="connsiteY122" fmla="*/ 1328345 h 2918444"/>
              <a:gd name="connsiteX123" fmla="*/ 4183687 w 4644342"/>
              <a:gd name="connsiteY123" fmla="*/ 1257031 h 2918444"/>
              <a:gd name="connsiteX124" fmla="*/ 4183395 w 4644342"/>
              <a:gd name="connsiteY124" fmla="*/ 1257085 h 2918444"/>
              <a:gd name="connsiteX125" fmla="*/ 4143053 w 4644342"/>
              <a:gd name="connsiteY125" fmla="*/ 1215514 h 2918444"/>
              <a:gd name="connsiteX126" fmla="*/ 4117652 w 4644342"/>
              <a:gd name="connsiteY126" fmla="*/ 1163909 h 2918444"/>
              <a:gd name="connsiteX127" fmla="*/ 4111675 w 4644342"/>
              <a:gd name="connsiteY127" fmla="*/ 1093668 h 2918444"/>
              <a:gd name="connsiteX128" fmla="*/ 4092251 w 4644342"/>
              <a:gd name="connsiteY128" fmla="*/ 1129505 h 2918444"/>
              <a:gd name="connsiteX129" fmla="*/ 4116158 w 4644342"/>
              <a:gd name="connsiteY129" fmla="*/ 1235583 h 2918444"/>
              <a:gd name="connsiteX130" fmla="*/ 4059898 w 4644342"/>
              <a:gd name="connsiteY130" fmla="*/ 1243887 h 2918444"/>
              <a:gd name="connsiteX131" fmla="*/ 4059949 w 4644342"/>
              <a:gd name="connsiteY131" fmla="*/ 1244401 h 2918444"/>
              <a:gd name="connsiteX132" fmla="*/ 4075162 w 4644342"/>
              <a:gd name="connsiteY132" fmla="*/ 1241702 h 2918444"/>
              <a:gd name="connsiteX133" fmla="*/ 4158773 w 4644342"/>
              <a:gd name="connsiteY133" fmla="*/ 1280519 h 2918444"/>
              <a:gd name="connsiteX134" fmla="*/ 4146829 w 4644342"/>
              <a:gd name="connsiteY134" fmla="*/ 1333713 h 2918444"/>
              <a:gd name="connsiteX135" fmla="*/ 4158773 w 4644342"/>
              <a:gd name="connsiteY135" fmla="*/ 1392658 h 2918444"/>
              <a:gd name="connsiteX136" fmla="*/ 4178183 w 4644342"/>
              <a:gd name="connsiteY136" fmla="*/ 1371093 h 2918444"/>
              <a:gd name="connsiteX137" fmla="*/ 4203565 w 4644342"/>
              <a:gd name="connsiteY137" fmla="*/ 1384032 h 2918444"/>
              <a:gd name="connsiteX138" fmla="*/ 4203565 w 4644342"/>
              <a:gd name="connsiteY138" fmla="*/ 1428600 h 2918444"/>
              <a:gd name="connsiteX139" fmla="*/ 4144637 w 4644342"/>
              <a:gd name="connsiteY139" fmla="*/ 1442975 h 2918444"/>
              <a:gd name="connsiteX140" fmla="*/ 4204084 w 4644342"/>
              <a:gd name="connsiteY140" fmla="*/ 1429320 h 2918444"/>
              <a:gd name="connsiteX141" fmla="*/ 4224995 w 4644342"/>
              <a:gd name="connsiteY141" fmla="*/ 1443693 h 2918444"/>
              <a:gd name="connsiteX142" fmla="*/ 4186160 w 4644342"/>
              <a:gd name="connsiteY142" fmla="*/ 1475313 h 2918444"/>
              <a:gd name="connsiteX143" fmla="*/ 4156286 w 4644342"/>
              <a:gd name="connsiteY143" fmla="*/ 1465252 h 2918444"/>
              <a:gd name="connsiteX144" fmla="*/ 4154793 w 4644342"/>
              <a:gd name="connsiteY144" fmla="*/ 1505495 h 2918444"/>
              <a:gd name="connsiteX145" fmla="*/ 4224995 w 4644342"/>
              <a:gd name="connsiteY145" fmla="*/ 1478187 h 2918444"/>
              <a:gd name="connsiteX146" fmla="*/ 4239932 w 4644342"/>
              <a:gd name="connsiteY146" fmla="*/ 1493997 h 2918444"/>
              <a:gd name="connsiteX147" fmla="*/ 4227983 w 4644342"/>
              <a:gd name="connsiteY147" fmla="*/ 1561549 h 2918444"/>
              <a:gd name="connsiteX148" fmla="*/ 4205578 w 4644342"/>
              <a:gd name="connsiteY148" fmla="*/ 1551488 h 2918444"/>
              <a:gd name="connsiteX149" fmla="*/ 4145831 w 4644342"/>
              <a:gd name="connsiteY149" fmla="*/ 1568735 h 2918444"/>
              <a:gd name="connsiteX150" fmla="*/ 4198109 w 4644342"/>
              <a:gd name="connsiteY150" fmla="*/ 1575922 h 2918444"/>
              <a:gd name="connsiteX151" fmla="*/ 4141350 w 4644342"/>
              <a:gd name="connsiteY151" fmla="*/ 1596043 h 2918444"/>
              <a:gd name="connsiteX152" fmla="*/ 4141350 w 4644342"/>
              <a:gd name="connsiteY152" fmla="*/ 1616165 h 2918444"/>
              <a:gd name="connsiteX153" fmla="*/ 4198109 w 4644342"/>
              <a:gd name="connsiteY153" fmla="*/ 1600355 h 2918444"/>
              <a:gd name="connsiteX154" fmla="*/ 4214540 w 4644342"/>
              <a:gd name="connsiteY154" fmla="*/ 1604667 h 2918444"/>
              <a:gd name="connsiteX155" fmla="*/ 4257856 w 4644342"/>
              <a:gd name="connsiteY155" fmla="*/ 1544302 h 2918444"/>
              <a:gd name="connsiteX156" fmla="*/ 4266818 w 4644342"/>
              <a:gd name="connsiteY156" fmla="*/ 1472438 h 2918444"/>
              <a:gd name="connsiteX157" fmla="*/ 4268312 w 4644342"/>
              <a:gd name="connsiteY157" fmla="*/ 1558674 h 2918444"/>
              <a:gd name="connsiteX158" fmla="*/ 4232464 w 4644342"/>
              <a:gd name="connsiteY158" fmla="*/ 1630538 h 2918444"/>
              <a:gd name="connsiteX159" fmla="*/ 4156286 w 4644342"/>
              <a:gd name="connsiteY159" fmla="*/ 1657846 h 2918444"/>
              <a:gd name="connsiteX160" fmla="*/ 4111476 w 4644342"/>
              <a:gd name="connsiteY160" fmla="*/ 1754143 h 2918444"/>
              <a:gd name="connsiteX161" fmla="*/ 4034103 w 4644342"/>
              <a:gd name="connsiteY161" fmla="*/ 1778483 h 2918444"/>
              <a:gd name="connsiteX162" fmla="*/ 3998367 w 4644342"/>
              <a:gd name="connsiteY162" fmla="*/ 1888618 h 2918444"/>
              <a:gd name="connsiteX163" fmla="*/ 3944578 w 4644342"/>
              <a:gd name="connsiteY163" fmla="*/ 1943160 h 2918444"/>
              <a:gd name="connsiteX164" fmla="*/ 3884811 w 4644342"/>
              <a:gd name="connsiteY164" fmla="*/ 1960383 h 2918444"/>
              <a:gd name="connsiteX165" fmla="*/ 3896765 w 4644342"/>
              <a:gd name="connsiteY165" fmla="*/ 2004877 h 2918444"/>
              <a:gd name="connsiteX166" fmla="*/ 3860952 w 4644342"/>
              <a:gd name="connsiteY166" fmla="*/ 2046447 h 2918444"/>
              <a:gd name="connsiteX167" fmla="*/ 3869871 w 4644342"/>
              <a:gd name="connsiteY167" fmla="*/ 2116297 h 2918444"/>
              <a:gd name="connsiteX168" fmla="*/ 3847379 w 4644342"/>
              <a:gd name="connsiteY168" fmla="*/ 2133552 h 2918444"/>
              <a:gd name="connsiteX169" fmla="*/ 3860874 w 4644342"/>
              <a:gd name="connsiteY169" fmla="*/ 2205447 h 2918444"/>
              <a:gd name="connsiteX170" fmla="*/ 3833702 w 4644342"/>
              <a:gd name="connsiteY170" fmla="*/ 2207027 h 2918444"/>
              <a:gd name="connsiteX171" fmla="*/ 3858120 w 4644342"/>
              <a:gd name="connsiteY171" fmla="*/ 2208444 h 2918444"/>
              <a:gd name="connsiteX172" fmla="*/ 3910478 w 4644342"/>
              <a:gd name="connsiteY172" fmla="*/ 2298721 h 2918444"/>
              <a:gd name="connsiteX173" fmla="*/ 3992754 w 4644342"/>
              <a:gd name="connsiteY173" fmla="*/ 2421955 h 2918444"/>
              <a:gd name="connsiteX174" fmla="*/ 4034640 w 4644342"/>
              <a:gd name="connsiteY174" fmla="*/ 2527994 h 2918444"/>
              <a:gd name="connsiteX175" fmla="*/ 4095973 w 4644342"/>
              <a:gd name="connsiteY175" fmla="*/ 2602508 h 2918444"/>
              <a:gd name="connsiteX176" fmla="*/ 4106445 w 4644342"/>
              <a:gd name="connsiteY176" fmla="*/ 2709980 h 2918444"/>
              <a:gd name="connsiteX177" fmla="*/ 4086998 w 4644342"/>
              <a:gd name="connsiteY177" fmla="*/ 2774464 h 2918444"/>
              <a:gd name="connsiteX178" fmla="*/ 3998738 w 4644342"/>
              <a:gd name="connsiteY178" fmla="*/ 2791659 h 2918444"/>
              <a:gd name="connsiteX179" fmla="*/ 3983778 w 4644342"/>
              <a:gd name="connsiteY179" fmla="*/ 2764433 h 2918444"/>
              <a:gd name="connsiteX180" fmla="*/ 3920949 w 4644342"/>
              <a:gd name="connsiteY180" fmla="*/ 2725743 h 2918444"/>
              <a:gd name="connsiteX181" fmla="*/ 3901502 w 4644342"/>
              <a:gd name="connsiteY181" fmla="*/ 2685620 h 2918444"/>
              <a:gd name="connsiteX182" fmla="*/ 3885047 w 4644342"/>
              <a:gd name="connsiteY182" fmla="*/ 2669858 h 2918444"/>
              <a:gd name="connsiteX183" fmla="*/ 3876071 w 4644342"/>
              <a:gd name="connsiteY183" fmla="*/ 2632601 h 2918444"/>
              <a:gd name="connsiteX184" fmla="*/ 3861112 w 4644342"/>
              <a:gd name="connsiteY184" fmla="*/ 2642631 h 2918444"/>
              <a:gd name="connsiteX185" fmla="*/ 3811746 w 4644342"/>
              <a:gd name="connsiteY185" fmla="*/ 2593911 h 2918444"/>
              <a:gd name="connsiteX186" fmla="*/ 3823713 w 4644342"/>
              <a:gd name="connsiteY186" fmla="*/ 2548056 h 2918444"/>
              <a:gd name="connsiteX187" fmla="*/ 3811746 w 4644342"/>
              <a:gd name="connsiteY187" fmla="*/ 2523696 h 2918444"/>
              <a:gd name="connsiteX188" fmla="*/ 3796787 w 4644342"/>
              <a:gd name="connsiteY188" fmla="*/ 2532293 h 2918444"/>
              <a:gd name="connsiteX189" fmla="*/ 3798283 w 4644342"/>
              <a:gd name="connsiteY189" fmla="*/ 2558087 h 2918444"/>
              <a:gd name="connsiteX190" fmla="*/ 3781827 w 4644342"/>
              <a:gd name="connsiteY190" fmla="*/ 2523696 h 2918444"/>
              <a:gd name="connsiteX191" fmla="*/ 3783323 w 4644342"/>
              <a:gd name="connsiteY191" fmla="*/ 2440584 h 2918444"/>
              <a:gd name="connsiteX192" fmla="*/ 3753405 w 4644342"/>
              <a:gd name="connsiteY192" fmla="*/ 2391863 h 2918444"/>
              <a:gd name="connsiteX193" fmla="*/ 3674120 w 4644342"/>
              <a:gd name="connsiteY193" fmla="*/ 2351740 h 2918444"/>
              <a:gd name="connsiteX194" fmla="*/ 3635226 w 4644342"/>
              <a:gd name="connsiteY194" fmla="*/ 2305886 h 2918444"/>
              <a:gd name="connsiteX195" fmla="*/ 3590348 w 4644342"/>
              <a:gd name="connsiteY195" fmla="*/ 2301587 h 2918444"/>
              <a:gd name="connsiteX196" fmla="*/ 3572397 w 4644342"/>
              <a:gd name="connsiteY196" fmla="*/ 2330246 h 2918444"/>
              <a:gd name="connsiteX197" fmla="*/ 3508071 w 4644342"/>
              <a:gd name="connsiteY197" fmla="*/ 2350307 h 2918444"/>
              <a:gd name="connsiteX198" fmla="*/ 3469177 w 4644342"/>
              <a:gd name="connsiteY198" fmla="*/ 2330246 h 2918444"/>
              <a:gd name="connsiteX199" fmla="*/ 3449730 w 4644342"/>
              <a:gd name="connsiteY199" fmla="*/ 2298721 h 2918444"/>
              <a:gd name="connsiteX200" fmla="*/ 3327063 w 4644342"/>
              <a:gd name="connsiteY200" fmla="*/ 2325947 h 2918444"/>
              <a:gd name="connsiteX201" fmla="*/ 3301632 w 4644342"/>
              <a:gd name="connsiteY201" fmla="*/ 2304453 h 2918444"/>
              <a:gd name="connsiteX202" fmla="*/ 3274467 w 4644342"/>
              <a:gd name="connsiteY202" fmla="*/ 2326365 h 2918444"/>
              <a:gd name="connsiteX203" fmla="*/ 3274966 w 4644342"/>
              <a:gd name="connsiteY203" fmla="*/ 2329953 h 2918444"/>
              <a:gd name="connsiteX204" fmla="*/ 3240527 w 4644342"/>
              <a:gd name="connsiteY204" fmla="*/ 2351500 h 2918444"/>
              <a:gd name="connsiteX205" fmla="*/ 3213576 w 4644342"/>
              <a:gd name="connsiteY205" fmla="*/ 2269620 h 2918444"/>
              <a:gd name="connsiteX206" fmla="*/ 3197105 w 4644342"/>
              <a:gd name="connsiteY206" fmla="*/ 2335699 h 2918444"/>
              <a:gd name="connsiteX207" fmla="*/ 3167159 w 4644342"/>
              <a:gd name="connsiteY207" fmla="*/ 2329953 h 2918444"/>
              <a:gd name="connsiteX208" fmla="*/ 3166785 w 4644342"/>
              <a:gd name="connsiteY208" fmla="*/ 2327205 h 2918444"/>
              <a:gd name="connsiteX209" fmla="*/ 3100378 w 4644342"/>
              <a:gd name="connsiteY209" fmla="*/ 2337133 h 2918444"/>
              <a:gd name="connsiteX210" fmla="*/ 3091413 w 4644342"/>
              <a:gd name="connsiteY210" fmla="*/ 2373030 h 2918444"/>
              <a:gd name="connsiteX211" fmla="*/ 3057709 w 4644342"/>
              <a:gd name="connsiteY211" fmla="*/ 2365257 h 2918444"/>
              <a:gd name="connsiteX212" fmla="*/ 3057756 w 4644342"/>
              <a:gd name="connsiteY212" fmla="*/ 2365536 h 2918444"/>
              <a:gd name="connsiteX213" fmla="*/ 3003942 w 4644342"/>
              <a:gd name="connsiteY213" fmla="*/ 2359791 h 2918444"/>
              <a:gd name="connsiteX214" fmla="*/ 2978529 w 4644342"/>
              <a:gd name="connsiteY214" fmla="*/ 2389949 h 2918444"/>
              <a:gd name="connsiteX215" fmla="*/ 3006931 w 4644342"/>
              <a:gd name="connsiteY215" fmla="*/ 2410054 h 2918444"/>
              <a:gd name="connsiteX216" fmla="*/ 3056261 w 4644342"/>
              <a:gd name="connsiteY216" fmla="*/ 2385641 h 2918444"/>
              <a:gd name="connsiteX217" fmla="*/ 3057756 w 4644342"/>
              <a:gd name="connsiteY217" fmla="*/ 2420107 h 2918444"/>
              <a:gd name="connsiteX218" fmla="*/ 3086158 w 4644342"/>
              <a:gd name="connsiteY218" fmla="*/ 2391385 h 2918444"/>
              <a:gd name="connsiteX219" fmla="*/ 3107086 w 4644342"/>
              <a:gd name="connsiteY219" fmla="*/ 2391385 h 2918444"/>
              <a:gd name="connsiteX220" fmla="*/ 3083169 w 4644342"/>
              <a:gd name="connsiteY220" fmla="*/ 2450264 h 2918444"/>
              <a:gd name="connsiteX221" fmla="*/ 3128014 w 4644342"/>
              <a:gd name="connsiteY221" fmla="*/ 2460317 h 2918444"/>
              <a:gd name="connsiteX222" fmla="*/ 3141468 w 4644342"/>
              <a:gd name="connsiteY222" fmla="*/ 2493346 h 2918444"/>
              <a:gd name="connsiteX223" fmla="*/ 3120540 w 4644342"/>
              <a:gd name="connsiteY223" fmla="*/ 2503399 h 2918444"/>
              <a:gd name="connsiteX224" fmla="*/ 3093633 w 4644342"/>
              <a:gd name="connsiteY224" fmla="*/ 2481858 h 2918444"/>
              <a:gd name="connsiteX225" fmla="*/ 3041313 w 4644342"/>
              <a:gd name="connsiteY225" fmla="*/ 2467497 h 2918444"/>
              <a:gd name="connsiteX226" fmla="*/ 3051777 w 4644342"/>
              <a:gd name="connsiteY226" fmla="*/ 2506271 h 2918444"/>
              <a:gd name="connsiteX227" fmla="*/ 3026364 w 4644342"/>
              <a:gd name="connsiteY227" fmla="*/ 2510579 h 2918444"/>
              <a:gd name="connsiteX228" fmla="*/ 3005436 w 4644342"/>
              <a:gd name="connsiteY228" fmla="*/ 2476113 h 2918444"/>
              <a:gd name="connsiteX229" fmla="*/ 2991983 w 4644342"/>
              <a:gd name="connsiteY229" fmla="*/ 2497655 h 2918444"/>
              <a:gd name="connsiteX230" fmla="*/ 2912756 w 4644342"/>
              <a:gd name="connsiteY230" fmla="*/ 2497655 h 2918444"/>
              <a:gd name="connsiteX231" fmla="*/ 2912756 w 4644342"/>
              <a:gd name="connsiteY231" fmla="*/ 2476113 h 2918444"/>
              <a:gd name="connsiteX232" fmla="*/ 2884353 w 4644342"/>
              <a:gd name="connsiteY232" fmla="*/ 2450264 h 2918444"/>
              <a:gd name="connsiteX233" fmla="*/ 2824559 w 4644342"/>
              <a:gd name="connsiteY233" fmla="*/ 2447392 h 2918444"/>
              <a:gd name="connsiteX234" fmla="*/ 2873889 w 4644342"/>
              <a:gd name="connsiteY234" fmla="*/ 2476113 h 2918444"/>
              <a:gd name="connsiteX235" fmla="*/ 2805126 w 4644342"/>
              <a:gd name="connsiteY235" fmla="*/ 2490474 h 2918444"/>
              <a:gd name="connsiteX236" fmla="*/ 2697497 w 4644342"/>
              <a:gd name="connsiteY236" fmla="*/ 2470369 h 2918444"/>
              <a:gd name="connsiteX237" fmla="*/ 2664691 w 4644342"/>
              <a:gd name="connsiteY237" fmla="*/ 2475038 h 2918444"/>
              <a:gd name="connsiteX238" fmla="*/ 2664586 w 4644342"/>
              <a:gd name="connsiteY238" fmla="*/ 2476109 h 2918444"/>
              <a:gd name="connsiteX239" fmla="*/ 2595869 w 4644342"/>
              <a:gd name="connsiteY239" fmla="*/ 2536428 h 2918444"/>
              <a:gd name="connsiteX240" fmla="*/ 2580930 w 4644342"/>
              <a:gd name="connsiteY240" fmla="*/ 2480418 h 2918444"/>
              <a:gd name="connsiteX241" fmla="*/ 2561510 w 4644342"/>
              <a:gd name="connsiteY241" fmla="*/ 2506269 h 2918444"/>
              <a:gd name="connsiteX242" fmla="*/ 2576448 w 4644342"/>
              <a:gd name="connsiteY242" fmla="*/ 2542172 h 2918444"/>
              <a:gd name="connsiteX243" fmla="*/ 2453951 w 4644342"/>
              <a:gd name="connsiteY243" fmla="*/ 2632650 h 2918444"/>
              <a:gd name="connsiteX244" fmla="*/ 2424074 w 4644342"/>
              <a:gd name="connsiteY244" fmla="*/ 2638395 h 2918444"/>
              <a:gd name="connsiteX245" fmla="*/ 2359838 w 4644342"/>
              <a:gd name="connsiteY245" fmla="*/ 2682915 h 2918444"/>
              <a:gd name="connsiteX246" fmla="*/ 2359838 w 4644342"/>
              <a:gd name="connsiteY246" fmla="*/ 2708766 h 2918444"/>
              <a:gd name="connsiteX247" fmla="*/ 2340418 w 4644342"/>
              <a:gd name="connsiteY247" fmla="*/ 2714511 h 2918444"/>
              <a:gd name="connsiteX248" fmla="*/ 2355356 w 4644342"/>
              <a:gd name="connsiteY248" fmla="*/ 2744670 h 2918444"/>
              <a:gd name="connsiteX249" fmla="*/ 2320998 w 4644342"/>
              <a:gd name="connsiteY249" fmla="*/ 2789190 h 2918444"/>
              <a:gd name="connsiteX250" fmla="*/ 2340418 w 4644342"/>
              <a:gd name="connsiteY250" fmla="*/ 2855253 h 2918444"/>
              <a:gd name="connsiteX251" fmla="*/ 2359838 w 4644342"/>
              <a:gd name="connsiteY251" fmla="*/ 2878232 h 2918444"/>
              <a:gd name="connsiteX252" fmla="*/ 2355356 w 4644342"/>
              <a:gd name="connsiteY252" fmla="*/ 2918444 h 2918444"/>
              <a:gd name="connsiteX253" fmla="*/ 2306059 w 4644342"/>
              <a:gd name="connsiteY253" fmla="*/ 2918444 h 2918444"/>
              <a:gd name="connsiteX254" fmla="*/ 2262737 w 4644342"/>
              <a:gd name="connsiteY254" fmla="*/ 2898338 h 2918444"/>
              <a:gd name="connsiteX255" fmla="*/ 2232860 w 4644342"/>
              <a:gd name="connsiteY255" fmla="*/ 2902646 h 2918444"/>
              <a:gd name="connsiteX256" fmla="*/ 2134264 w 4644342"/>
              <a:gd name="connsiteY256" fmla="*/ 2868179 h 2918444"/>
              <a:gd name="connsiteX257" fmla="*/ 2090942 w 4644342"/>
              <a:gd name="connsiteY257" fmla="*/ 2728872 h 2918444"/>
              <a:gd name="connsiteX258" fmla="*/ 2022225 w 4644342"/>
              <a:gd name="connsiteY258" fmla="*/ 2662809 h 2918444"/>
              <a:gd name="connsiteX259" fmla="*/ 1960976 w 4644342"/>
              <a:gd name="connsiteY259" fmla="*/ 2542172 h 2918444"/>
              <a:gd name="connsiteX260" fmla="*/ 1934087 w 4644342"/>
              <a:gd name="connsiteY260" fmla="*/ 2529247 h 2918444"/>
              <a:gd name="connsiteX261" fmla="*/ 1901222 w 4644342"/>
              <a:gd name="connsiteY261" fmla="*/ 2499088 h 2918444"/>
              <a:gd name="connsiteX262" fmla="*/ 1869850 w 4644342"/>
              <a:gd name="connsiteY262" fmla="*/ 2499088 h 2918444"/>
              <a:gd name="connsiteX263" fmla="*/ 1822047 w 4644342"/>
              <a:gd name="connsiteY263" fmla="*/ 2489035 h 2918444"/>
              <a:gd name="connsiteX264" fmla="*/ 1786194 w 4644342"/>
              <a:gd name="connsiteY264" fmla="*/ 2499088 h 2918444"/>
              <a:gd name="connsiteX265" fmla="*/ 1762292 w 4644342"/>
              <a:gd name="connsiteY265" fmla="*/ 2560842 h 2918444"/>
              <a:gd name="connsiteX266" fmla="*/ 1724946 w 4644342"/>
              <a:gd name="connsiteY266" fmla="*/ 2570895 h 2918444"/>
              <a:gd name="connsiteX267" fmla="*/ 1644277 w 4644342"/>
              <a:gd name="connsiteY267" fmla="*/ 2523502 h 2918444"/>
              <a:gd name="connsiteX268" fmla="*/ 1596473 w 4644342"/>
              <a:gd name="connsiteY268" fmla="*/ 2466056 h 2918444"/>
              <a:gd name="connsiteX269" fmla="*/ 1589004 w 4644342"/>
              <a:gd name="connsiteY269" fmla="*/ 2397121 h 2918444"/>
              <a:gd name="connsiteX270" fmla="*/ 1554645 w 4644342"/>
              <a:gd name="connsiteY270" fmla="*/ 2349728 h 2918444"/>
              <a:gd name="connsiteX271" fmla="*/ 1473976 w 4644342"/>
              <a:gd name="connsiteY271" fmla="*/ 2283665 h 2918444"/>
              <a:gd name="connsiteX272" fmla="*/ 1415716 w 4644342"/>
              <a:gd name="connsiteY272" fmla="*/ 2214730 h 2918444"/>
              <a:gd name="connsiteX273" fmla="*/ 1415716 w 4644342"/>
              <a:gd name="connsiteY273" fmla="*/ 2189287 h 2918444"/>
              <a:gd name="connsiteX274" fmla="*/ 1412048 w 4644342"/>
              <a:gd name="connsiteY274" fmla="*/ 2189192 h 2918444"/>
              <a:gd name="connsiteX275" fmla="*/ 1412048 w 4644342"/>
              <a:gd name="connsiteY275" fmla="*/ 2210725 h 2918444"/>
              <a:gd name="connsiteX276" fmla="*/ 1273143 w 4644342"/>
              <a:gd name="connsiteY276" fmla="*/ 2210725 h 2918444"/>
              <a:gd name="connsiteX277" fmla="*/ 1265675 w 4644342"/>
              <a:gd name="connsiteY277" fmla="*/ 2253791 h 2918444"/>
              <a:gd name="connsiteX278" fmla="*/ 1165694 w 4644342"/>
              <a:gd name="connsiteY278" fmla="*/ 2240063 h 2918444"/>
              <a:gd name="connsiteX279" fmla="*/ 1165602 w 4644342"/>
              <a:gd name="connsiteY279" fmla="*/ 2240871 h 2918444"/>
              <a:gd name="connsiteX280" fmla="*/ 978901 w 4644342"/>
              <a:gd name="connsiteY280" fmla="*/ 2238000 h 2918444"/>
              <a:gd name="connsiteX281" fmla="*/ 648813 w 4644342"/>
              <a:gd name="connsiteY281" fmla="*/ 2065736 h 2918444"/>
              <a:gd name="connsiteX282" fmla="*/ 653063 w 4644342"/>
              <a:gd name="connsiteY282" fmla="*/ 2022169 h 2918444"/>
              <a:gd name="connsiteX283" fmla="*/ 432233 w 4644342"/>
              <a:gd name="connsiteY283" fmla="*/ 2013965 h 2918444"/>
              <a:gd name="connsiteX284" fmla="*/ 417277 w 4644342"/>
              <a:gd name="connsiteY284" fmla="*/ 1942200 h 2918444"/>
              <a:gd name="connsiteX285" fmla="*/ 376895 w 4644342"/>
              <a:gd name="connsiteY285" fmla="*/ 1890530 h 2918444"/>
              <a:gd name="connsiteX286" fmla="*/ 346983 w 4644342"/>
              <a:gd name="connsiteY286" fmla="*/ 1871871 h 2918444"/>
              <a:gd name="connsiteX287" fmla="*/ 339505 w 4644342"/>
              <a:gd name="connsiteY287" fmla="*/ 1834553 h 2918444"/>
              <a:gd name="connsiteX288" fmla="*/ 314079 w 4644342"/>
              <a:gd name="connsiteY288" fmla="*/ 1814459 h 2918444"/>
              <a:gd name="connsiteX289" fmla="*/ 290150 w 4644342"/>
              <a:gd name="connsiteY289" fmla="*/ 1788623 h 2918444"/>
              <a:gd name="connsiteX290" fmla="*/ 281176 w 4644342"/>
              <a:gd name="connsiteY290" fmla="*/ 1759917 h 2918444"/>
              <a:gd name="connsiteX291" fmla="*/ 258742 w 4644342"/>
              <a:gd name="connsiteY291" fmla="*/ 1741258 h 2918444"/>
              <a:gd name="connsiteX292" fmla="*/ 222847 w 4644342"/>
              <a:gd name="connsiteY292" fmla="*/ 1751306 h 2918444"/>
              <a:gd name="connsiteX293" fmla="*/ 182465 w 4644342"/>
              <a:gd name="connsiteY293" fmla="*/ 1736953 h 2918444"/>
              <a:gd name="connsiteX294" fmla="*/ 182465 w 4644342"/>
              <a:gd name="connsiteY294" fmla="*/ 1721164 h 2918444"/>
              <a:gd name="connsiteX295" fmla="*/ 180969 w 4644342"/>
              <a:gd name="connsiteY295" fmla="*/ 1688152 h 2918444"/>
              <a:gd name="connsiteX296" fmla="*/ 164518 w 4644342"/>
              <a:gd name="connsiteY296" fmla="*/ 1650835 h 2918444"/>
              <a:gd name="connsiteX297" fmla="*/ 163022 w 4644342"/>
              <a:gd name="connsiteY297" fmla="*/ 1620693 h 2918444"/>
              <a:gd name="connsiteX298" fmla="*/ 145075 w 4644342"/>
              <a:gd name="connsiteY298" fmla="*/ 1593423 h 2918444"/>
              <a:gd name="connsiteX299" fmla="*/ 149561 w 4644342"/>
              <a:gd name="connsiteY299" fmla="*/ 1567587 h 2918444"/>
              <a:gd name="connsiteX300" fmla="*/ 98710 w 4644342"/>
              <a:gd name="connsiteY300" fmla="*/ 1505869 h 2918444"/>
              <a:gd name="connsiteX301" fmla="*/ 98710 w 4644342"/>
              <a:gd name="connsiteY301" fmla="*/ 1469987 h 2918444"/>
              <a:gd name="connsiteX302" fmla="*/ 124136 w 4644342"/>
              <a:gd name="connsiteY302" fmla="*/ 1457069 h 2918444"/>
              <a:gd name="connsiteX303" fmla="*/ 124136 w 4644342"/>
              <a:gd name="connsiteY303" fmla="*/ 1434104 h 2918444"/>
              <a:gd name="connsiteX304" fmla="*/ 98710 w 4644342"/>
              <a:gd name="connsiteY304" fmla="*/ 1428363 h 2918444"/>
              <a:gd name="connsiteX305" fmla="*/ 86746 w 4644342"/>
              <a:gd name="connsiteY305" fmla="*/ 1393916 h 2918444"/>
              <a:gd name="connsiteX306" fmla="*/ 74781 w 4644342"/>
              <a:gd name="connsiteY306" fmla="*/ 1335069 h 2918444"/>
              <a:gd name="connsiteX307" fmla="*/ 112171 w 4644342"/>
              <a:gd name="connsiteY307" fmla="*/ 1366645 h 2918444"/>
              <a:gd name="connsiteX308" fmla="*/ 97215 w 4644342"/>
              <a:gd name="connsiteY308" fmla="*/ 1325021 h 2918444"/>
              <a:gd name="connsiteX309" fmla="*/ 124136 w 4644342"/>
              <a:gd name="connsiteY309" fmla="*/ 1325021 h 2918444"/>
              <a:gd name="connsiteX310" fmla="*/ 124136 w 4644342"/>
              <a:gd name="connsiteY310" fmla="*/ 1294880 h 2918444"/>
              <a:gd name="connsiteX311" fmla="*/ 97215 w 4644342"/>
              <a:gd name="connsiteY311" fmla="*/ 1274786 h 2918444"/>
              <a:gd name="connsiteX312" fmla="*/ 83754 w 4644342"/>
              <a:gd name="connsiteY312" fmla="*/ 1303492 h 2918444"/>
              <a:gd name="connsiteX313" fmla="*/ 59824 w 4644342"/>
              <a:gd name="connsiteY313" fmla="*/ 1293445 h 2918444"/>
              <a:gd name="connsiteX314" fmla="*/ 10469 w 4644342"/>
              <a:gd name="connsiteY314" fmla="*/ 1155656 h 2918444"/>
              <a:gd name="connsiteX315" fmla="*/ 23930 w 4644342"/>
              <a:gd name="connsiteY315" fmla="*/ 1058056 h 2918444"/>
              <a:gd name="connsiteX316" fmla="*/ 0 w 4644342"/>
              <a:gd name="connsiteY316" fmla="*/ 1002079 h 2918444"/>
              <a:gd name="connsiteX317" fmla="*/ 11965 w 4644342"/>
              <a:gd name="connsiteY317" fmla="*/ 960455 h 2918444"/>
              <a:gd name="connsiteX318" fmla="*/ 35895 w 4644342"/>
              <a:gd name="connsiteY318" fmla="*/ 951843 h 2918444"/>
              <a:gd name="connsiteX319" fmla="*/ 59824 w 4644342"/>
              <a:gd name="connsiteY319" fmla="*/ 884384 h 2918444"/>
              <a:gd name="connsiteX320" fmla="*/ 59824 w 4644342"/>
              <a:gd name="connsiteY320" fmla="*/ 805402 h 2918444"/>
              <a:gd name="connsiteX321" fmla="*/ 59766 w 4644342"/>
              <a:gd name="connsiteY321" fmla="*/ 805390 h 2918444"/>
              <a:gd name="connsiteX322" fmla="*/ 59766 w 4644342"/>
              <a:gd name="connsiteY322" fmla="*/ 704877 h 2918444"/>
              <a:gd name="connsiteX323" fmla="*/ 86707 w 4644342"/>
              <a:gd name="connsiteY323" fmla="*/ 660364 h 2918444"/>
              <a:gd name="connsiteX324" fmla="*/ 113648 w 4644342"/>
              <a:gd name="connsiteY324" fmla="*/ 612979 h 2918444"/>
              <a:gd name="connsiteX325" fmla="*/ 133105 w 4644342"/>
              <a:gd name="connsiteY325" fmla="*/ 572774 h 2918444"/>
              <a:gd name="connsiteX326" fmla="*/ 148073 w 4644342"/>
              <a:gd name="connsiteY326" fmla="*/ 535441 h 2918444"/>
              <a:gd name="connsiteX327" fmla="*/ 161543 w 4644342"/>
              <a:gd name="connsiteY327" fmla="*/ 498107 h 2918444"/>
              <a:gd name="connsiteX328" fmla="*/ 170523 w 4644342"/>
              <a:gd name="connsiteY328" fmla="*/ 463646 h 2918444"/>
              <a:gd name="connsiteX329" fmla="*/ 183994 w 4644342"/>
              <a:gd name="connsiteY329" fmla="*/ 422005 h 2918444"/>
              <a:gd name="connsiteX330" fmla="*/ 197465 w 4644342"/>
              <a:gd name="connsiteY330" fmla="*/ 371748 h 2918444"/>
              <a:gd name="connsiteX331" fmla="*/ 218419 w 4644342"/>
              <a:gd name="connsiteY331" fmla="*/ 358825 h 2918444"/>
              <a:gd name="connsiteX332" fmla="*/ 218835 w 4644342"/>
              <a:gd name="connsiteY332" fmla="*/ 358861 h 2918444"/>
              <a:gd name="connsiteX333" fmla="*/ 211400 w 4644342"/>
              <a:gd name="connsiteY333" fmla="*/ 327416 h 2918444"/>
              <a:gd name="connsiteX334" fmla="*/ 224824 w 4644342"/>
              <a:gd name="connsiteY334" fmla="*/ 294440 h 2918444"/>
              <a:gd name="connsiteX335" fmla="*/ 208417 w 4644342"/>
              <a:gd name="connsiteY335" fmla="*/ 262897 h 2918444"/>
              <a:gd name="connsiteX336" fmla="*/ 209909 w 4644342"/>
              <a:gd name="connsiteY336" fmla="*/ 178306 h 2918444"/>
              <a:gd name="connsiteX337" fmla="*/ 197976 w 4644342"/>
              <a:gd name="connsiteY337" fmla="*/ 112354 h 2918444"/>
              <a:gd name="connsiteX338" fmla="*/ 205434 w 4644342"/>
              <a:gd name="connsiteY338" fmla="*/ 86547 h 2918444"/>
              <a:gd name="connsiteX339" fmla="*/ 235266 w 4644342"/>
              <a:gd name="connsiteY339" fmla="*/ 96583 h 2918444"/>
              <a:gd name="connsiteX340" fmla="*/ 266589 w 4644342"/>
              <a:gd name="connsiteY340" fmla="*/ 135294 h 2918444"/>
              <a:gd name="connsiteX341" fmla="*/ 323270 w 4644342"/>
              <a:gd name="connsiteY341" fmla="*/ 143897 h 2918444"/>
              <a:gd name="connsiteX342" fmla="*/ 338186 w 4644342"/>
              <a:gd name="connsiteY342" fmla="*/ 175439 h 2918444"/>
              <a:gd name="connsiteX343" fmla="*/ 309845 w 4644342"/>
              <a:gd name="connsiteY343" fmla="*/ 175439 h 2918444"/>
              <a:gd name="connsiteX344" fmla="*/ 306862 w 4644342"/>
              <a:gd name="connsiteY344" fmla="*/ 202680 h 2918444"/>
              <a:gd name="connsiteX345" fmla="*/ 323270 w 4644342"/>
              <a:gd name="connsiteY345" fmla="*/ 205548 h 2918444"/>
              <a:gd name="connsiteX346" fmla="*/ 329236 w 4644342"/>
              <a:gd name="connsiteY346" fmla="*/ 232789 h 2918444"/>
              <a:gd name="connsiteX347" fmla="*/ 294930 w 4644342"/>
              <a:gd name="connsiteY347" fmla="*/ 252861 h 2918444"/>
              <a:gd name="connsiteX348" fmla="*/ 294930 w 4644342"/>
              <a:gd name="connsiteY348" fmla="*/ 271500 h 2918444"/>
              <a:gd name="connsiteX349" fmla="*/ 333711 w 4644342"/>
              <a:gd name="connsiteY349" fmla="*/ 271500 h 2918444"/>
              <a:gd name="connsiteX350" fmla="*/ 344152 w 4644342"/>
              <a:gd name="connsiteY350" fmla="*/ 224186 h 2918444"/>
              <a:gd name="connsiteX351" fmla="*/ 373984 w 4644342"/>
              <a:gd name="connsiteY351" fmla="*/ 195511 h 2918444"/>
              <a:gd name="connsiteX352" fmla="*/ 338186 w 4644342"/>
              <a:gd name="connsiteY352" fmla="*/ 122390 h 2918444"/>
              <a:gd name="connsiteX353" fmla="*/ 360560 w 4644342"/>
              <a:gd name="connsiteY353" fmla="*/ 98017 h 2918444"/>
              <a:gd name="connsiteX354" fmla="*/ 344152 w 4644342"/>
              <a:gd name="connsiteY354" fmla="*/ 40667 h 2918444"/>
              <a:gd name="connsiteX355" fmla="*/ 463480 w 4644342"/>
              <a:gd name="connsiteY355" fmla="*/ 75077 h 2918444"/>
              <a:gd name="connsiteX356" fmla="*/ 554467 w 4644342"/>
              <a:gd name="connsiteY356" fmla="*/ 96583 h 2918444"/>
              <a:gd name="connsiteX357" fmla="*/ 599215 w 4644342"/>
              <a:gd name="connsiteY357" fmla="*/ 106619 h 2918444"/>
              <a:gd name="connsiteX358" fmla="*/ 643963 w 4644342"/>
              <a:gd name="connsiteY358" fmla="*/ 113788 h 2918444"/>
              <a:gd name="connsiteX359" fmla="*/ 705119 w 4644342"/>
              <a:gd name="connsiteY359" fmla="*/ 125258 h 2918444"/>
              <a:gd name="connsiteX360" fmla="*/ 778068 w 4644342"/>
              <a:gd name="connsiteY360" fmla="*/ 138137 h 2918444"/>
              <a:gd name="connsiteX361" fmla="*/ 778318 w 4644342"/>
              <a:gd name="connsiteY361" fmla="*/ 136354 h 2918444"/>
              <a:gd name="connsiteX362" fmla="*/ 851512 w 4644342"/>
              <a:gd name="connsiteY362" fmla="*/ 146175 h 2918444"/>
              <a:gd name="connsiteX363" fmla="*/ 851661 w 4644342"/>
              <a:gd name="connsiteY363" fmla="*/ 144726 h 2918444"/>
              <a:gd name="connsiteX364" fmla="*/ 1029368 w 4644342"/>
              <a:gd name="connsiteY364" fmla="*/ 169156 h 2918444"/>
              <a:gd name="connsiteX365" fmla="*/ 1138382 w 4644342"/>
              <a:gd name="connsiteY365" fmla="*/ 183527 h 2918444"/>
              <a:gd name="connsiteX366" fmla="*/ 1280249 w 4644342"/>
              <a:gd name="connsiteY366" fmla="*/ 199335 h 2918444"/>
              <a:gd name="connsiteX367" fmla="*/ 1410169 w 4644342"/>
              <a:gd name="connsiteY367" fmla="*/ 212268 h 2918444"/>
              <a:gd name="connsiteX368" fmla="*/ 1637157 w 4644342"/>
              <a:gd name="connsiteY368" fmla="*/ 229513 h 2918444"/>
              <a:gd name="connsiteX369" fmla="*/ 1743184 w 4644342"/>
              <a:gd name="connsiteY369" fmla="*/ 238135 h 2918444"/>
              <a:gd name="connsiteX370" fmla="*/ 1743181 w 4644342"/>
              <a:gd name="connsiteY370" fmla="*/ 238626 h 2918444"/>
              <a:gd name="connsiteX371" fmla="*/ 2238016 w 4644342"/>
              <a:gd name="connsiteY371" fmla="*/ 249783 h 2918444"/>
              <a:gd name="connsiteX372" fmla="*/ 2269186 w 4644342"/>
              <a:gd name="connsiteY372" fmla="*/ 339656 h 2918444"/>
              <a:gd name="connsiteX373" fmla="*/ 2242096 w 4644342"/>
              <a:gd name="connsiteY373" fmla="*/ 248307 h 2918444"/>
              <a:gd name="connsiteX374" fmla="*/ 2399738 w 4644342"/>
              <a:gd name="connsiteY374" fmla="*/ 248307 h 2918444"/>
              <a:gd name="connsiteX375" fmla="*/ 2398237 w 4644342"/>
              <a:gd name="connsiteY375" fmla="*/ 193765 h 2918444"/>
              <a:gd name="connsiteX376" fmla="*/ 2431266 w 4644342"/>
              <a:gd name="connsiteY376" fmla="*/ 209553 h 2918444"/>
              <a:gd name="connsiteX377" fmla="*/ 2438773 w 4644342"/>
              <a:gd name="connsiteY377" fmla="*/ 251177 h 2918444"/>
              <a:gd name="connsiteX378" fmla="*/ 2513841 w 4644342"/>
              <a:gd name="connsiteY378" fmla="*/ 297107 h 2918444"/>
              <a:gd name="connsiteX379" fmla="*/ 2536361 w 4644342"/>
              <a:gd name="connsiteY379" fmla="*/ 277013 h 2918444"/>
              <a:gd name="connsiteX380" fmla="*/ 2581402 w 4644342"/>
              <a:gd name="connsiteY380" fmla="*/ 277013 h 2918444"/>
              <a:gd name="connsiteX381" fmla="*/ 2615933 w 4644342"/>
              <a:gd name="connsiteY381" fmla="*/ 317201 h 2918444"/>
              <a:gd name="connsiteX382" fmla="*/ 2638453 w 4644342"/>
              <a:gd name="connsiteY382" fmla="*/ 302848 h 2918444"/>
              <a:gd name="connsiteX383" fmla="*/ 2704513 w 4644342"/>
              <a:gd name="connsiteY383" fmla="*/ 318636 h 2918444"/>
              <a:gd name="connsiteX384" fmla="*/ 2727033 w 4644342"/>
              <a:gd name="connsiteY384" fmla="*/ 288495 h 2918444"/>
              <a:gd name="connsiteX385" fmla="*/ 2769071 w 4644342"/>
              <a:gd name="connsiteY385" fmla="*/ 312895 h 2918444"/>
              <a:gd name="connsiteX386" fmla="*/ 2842637 w 4644342"/>
              <a:gd name="connsiteY386" fmla="*/ 308589 h 2918444"/>
              <a:gd name="connsiteX387" fmla="*/ 2722529 w 4644342"/>
              <a:gd name="connsiteY387" fmla="*/ 394707 h 2918444"/>
              <a:gd name="connsiteX388" fmla="*/ 2663976 w 4644342"/>
              <a:gd name="connsiteY388" fmla="*/ 470778 h 2918444"/>
              <a:gd name="connsiteX389" fmla="*/ 2671324 w 4644342"/>
              <a:gd name="connsiteY389" fmla="*/ 470349 h 2918444"/>
              <a:gd name="connsiteX390" fmla="*/ 2705709 w 4644342"/>
              <a:gd name="connsiteY390" fmla="*/ 466037 h 2918444"/>
              <a:gd name="connsiteX391" fmla="*/ 2735609 w 4644342"/>
              <a:gd name="connsiteY391" fmla="*/ 466037 h 2918444"/>
              <a:gd name="connsiteX392" fmla="*/ 2756538 w 4644342"/>
              <a:gd name="connsiteY392" fmla="*/ 432982 h 2918444"/>
              <a:gd name="connsiteX393" fmla="*/ 2769993 w 4644342"/>
              <a:gd name="connsiteY393" fmla="*/ 473223 h 2918444"/>
              <a:gd name="connsiteX394" fmla="*/ 2819327 w 4644342"/>
              <a:gd name="connsiteY394" fmla="*/ 473223 h 2918444"/>
              <a:gd name="connsiteX395" fmla="*/ 2819485 w 4644342"/>
              <a:gd name="connsiteY395" fmla="*/ 473442 h 2918444"/>
              <a:gd name="connsiteX396" fmla="*/ 2926006 w 4644342"/>
              <a:gd name="connsiteY396" fmla="*/ 356433 h 2918444"/>
              <a:gd name="connsiteX397" fmla="*/ 2906503 w 4644342"/>
              <a:gd name="connsiteY397" fmla="*/ 405126 h 2918444"/>
              <a:gd name="connsiteX398" fmla="*/ 2921506 w 4644342"/>
              <a:gd name="connsiteY398" fmla="*/ 420880 h 2918444"/>
              <a:gd name="connsiteX399" fmla="*/ 2956011 w 4644342"/>
              <a:gd name="connsiteY399" fmla="*/ 400830 h 2918444"/>
              <a:gd name="connsiteX400" fmla="*/ 3031024 w 4644342"/>
              <a:gd name="connsiteY400" fmla="*/ 430905 h 2918444"/>
              <a:gd name="connsiteX401" fmla="*/ 3064029 w 4644342"/>
              <a:gd name="connsiteY401" fmla="*/ 405126 h 2918444"/>
              <a:gd name="connsiteX402" fmla="*/ 3166046 w 4644342"/>
              <a:gd name="connsiteY402" fmla="*/ 392237 h 2918444"/>
              <a:gd name="connsiteX403" fmla="*/ 3185550 w 4644342"/>
              <a:gd name="connsiteY403" fmla="*/ 422312 h 2918444"/>
              <a:gd name="connsiteX404" fmla="*/ 3224556 w 4644342"/>
              <a:gd name="connsiteY404" fmla="*/ 415151 h 2918444"/>
              <a:gd name="connsiteX405" fmla="*/ 3302569 w 4644342"/>
              <a:gd name="connsiteY405" fmla="*/ 448091 h 2918444"/>
              <a:gd name="connsiteX406" fmla="*/ 3307070 w 4644342"/>
              <a:gd name="connsiteY406" fmla="*/ 471005 h 2918444"/>
              <a:gd name="connsiteX407" fmla="*/ 3223056 w 4644342"/>
              <a:gd name="connsiteY407" fmla="*/ 491055 h 2918444"/>
              <a:gd name="connsiteX408" fmla="*/ 3199052 w 4644342"/>
              <a:gd name="connsiteY408" fmla="*/ 476734 h 2918444"/>
              <a:gd name="connsiteX409" fmla="*/ 3157045 w 4644342"/>
              <a:gd name="connsiteY409" fmla="*/ 481030 h 2918444"/>
              <a:gd name="connsiteX410" fmla="*/ 3107537 w 4644342"/>
              <a:gd name="connsiteY410" fmla="*/ 511105 h 2918444"/>
              <a:gd name="connsiteX411" fmla="*/ 3083533 w 4644342"/>
              <a:gd name="connsiteY411" fmla="*/ 512538 h 2918444"/>
              <a:gd name="connsiteX412" fmla="*/ 3065530 w 4644342"/>
              <a:gd name="connsiteY412" fmla="*/ 491055 h 2918444"/>
              <a:gd name="connsiteX413" fmla="*/ 3038637 w 4644342"/>
              <a:gd name="connsiteY413" fmla="*/ 572349 h 2918444"/>
              <a:gd name="connsiteX414" fmla="*/ 3039089 w 4644342"/>
              <a:gd name="connsiteY414" fmla="*/ 572389 h 2918444"/>
              <a:gd name="connsiteX415" fmla="*/ 3028624 w 4644342"/>
              <a:gd name="connsiteY415" fmla="*/ 601132 h 2918444"/>
              <a:gd name="connsiteX416" fmla="*/ 3040584 w 4644342"/>
              <a:gd name="connsiteY416" fmla="*/ 632750 h 2918444"/>
              <a:gd name="connsiteX417" fmla="*/ 3019654 w 4644342"/>
              <a:gd name="connsiteY417" fmla="*/ 672991 h 2918444"/>
              <a:gd name="connsiteX418" fmla="*/ 3034604 w 4644342"/>
              <a:gd name="connsiteY418" fmla="*/ 681614 h 2918444"/>
              <a:gd name="connsiteX419" fmla="*/ 3070483 w 4644342"/>
              <a:gd name="connsiteY419" fmla="*/ 637062 h 2918444"/>
              <a:gd name="connsiteX420" fmla="*/ 3068988 w 4644342"/>
              <a:gd name="connsiteY420" fmla="*/ 622690 h 2918444"/>
              <a:gd name="connsiteX421" fmla="*/ 3082443 w 4644342"/>
              <a:gd name="connsiteY421" fmla="*/ 615504 h 2918444"/>
              <a:gd name="connsiteX422" fmla="*/ 3092908 w 4644342"/>
              <a:gd name="connsiteY422" fmla="*/ 637062 h 2918444"/>
              <a:gd name="connsiteX423" fmla="*/ 3064503 w 4644342"/>
              <a:gd name="connsiteY423" fmla="*/ 668680 h 2918444"/>
              <a:gd name="connsiteX424" fmla="*/ 3054039 w 4644342"/>
              <a:gd name="connsiteY424" fmla="*/ 737664 h 2918444"/>
              <a:gd name="connsiteX425" fmla="*/ 3054039 w 4644342"/>
              <a:gd name="connsiteY425" fmla="*/ 854076 h 2918444"/>
              <a:gd name="connsiteX426" fmla="*/ 3070483 w 4644342"/>
              <a:gd name="connsiteY426" fmla="*/ 874197 h 2918444"/>
              <a:gd name="connsiteX427" fmla="*/ 3063008 w 4644342"/>
              <a:gd name="connsiteY427" fmla="*/ 947493 h 2918444"/>
              <a:gd name="connsiteX428" fmla="*/ 3048884 w 4644342"/>
              <a:gd name="connsiteY428" fmla="*/ 949756 h 2918444"/>
              <a:gd name="connsiteX429" fmla="*/ 3080413 w 4644342"/>
              <a:gd name="connsiteY429" fmla="*/ 1023537 h 2918444"/>
              <a:gd name="connsiteX430" fmla="*/ 3091004 w 4644342"/>
              <a:gd name="connsiteY430" fmla="*/ 1101576 h 2918444"/>
              <a:gd name="connsiteX431" fmla="*/ 3081702 w 4644342"/>
              <a:gd name="connsiteY431" fmla="*/ 1025079 h 2918444"/>
              <a:gd name="connsiteX432" fmla="*/ 3116009 w 4644342"/>
              <a:gd name="connsiteY432" fmla="*/ 1043756 h 2918444"/>
              <a:gd name="connsiteX433" fmla="*/ 3148825 w 4644342"/>
              <a:gd name="connsiteY433" fmla="*/ 1039446 h 2918444"/>
              <a:gd name="connsiteX434" fmla="*/ 3160758 w 4644342"/>
              <a:gd name="connsiteY434" fmla="*/ 1029389 h 2918444"/>
              <a:gd name="connsiteX435" fmla="*/ 3168217 w 4644342"/>
              <a:gd name="connsiteY435" fmla="*/ 999219 h 2918444"/>
              <a:gd name="connsiteX436" fmla="*/ 3215913 w 4644342"/>
              <a:gd name="connsiteY436" fmla="*/ 995834 h 2918444"/>
              <a:gd name="connsiteX437" fmla="*/ 3169776 w 4644342"/>
              <a:gd name="connsiteY437" fmla="*/ 998731 h 2918444"/>
              <a:gd name="connsiteX438" fmla="*/ 3177226 w 4644342"/>
              <a:gd name="connsiteY438" fmla="*/ 952824 h 2918444"/>
              <a:gd name="connsiteX439" fmla="*/ 3178716 w 4644342"/>
              <a:gd name="connsiteY439" fmla="*/ 928436 h 2918444"/>
              <a:gd name="connsiteX440" fmla="*/ 3177226 w 4644342"/>
              <a:gd name="connsiteY440" fmla="*/ 899744 h 2918444"/>
              <a:gd name="connsiteX441" fmla="*/ 3172756 w 4644342"/>
              <a:gd name="connsiteY441" fmla="*/ 863879 h 2918444"/>
              <a:gd name="connsiteX442" fmla="*/ 3141468 w 4644342"/>
              <a:gd name="connsiteY442" fmla="*/ 795018 h 2918444"/>
              <a:gd name="connsiteX443" fmla="*/ 3151897 w 4644342"/>
              <a:gd name="connsiteY443" fmla="*/ 654427 h 2918444"/>
              <a:gd name="connsiteX444" fmla="*/ 3202554 w 4644342"/>
              <a:gd name="connsiteY444" fmla="*/ 605650 h 2918444"/>
              <a:gd name="connsiteX445" fmla="*/ 3215963 w 4644342"/>
              <a:gd name="connsiteY445" fmla="*/ 655861 h 2918444"/>
              <a:gd name="connsiteX446" fmla="*/ 3217453 w 4644342"/>
              <a:gd name="connsiteY446" fmla="*/ 578393 h 2918444"/>
              <a:gd name="connsiteX447" fmla="*/ 3241291 w 4644342"/>
              <a:gd name="connsiteY447" fmla="*/ 559743 h 2918444"/>
              <a:gd name="connsiteX448" fmla="*/ 3229372 w 4644342"/>
              <a:gd name="connsiteY448" fmla="*/ 529617 h 2918444"/>
              <a:gd name="connsiteX449" fmla="*/ 3268110 w 4644342"/>
              <a:gd name="connsiteY449" fmla="*/ 509532 h 2918444"/>
              <a:gd name="connsiteX450" fmla="*/ 3332175 w 4644342"/>
              <a:gd name="connsiteY450" fmla="*/ 549701 h 2918444"/>
              <a:gd name="connsiteX451" fmla="*/ 3375383 w 4644342"/>
              <a:gd name="connsiteY451" fmla="*/ 562612 h 2918444"/>
              <a:gd name="connsiteX452" fmla="*/ 3375383 w 4644342"/>
              <a:gd name="connsiteY452" fmla="*/ 592739 h 2918444"/>
              <a:gd name="connsiteX453" fmla="*/ 3402201 w 4644342"/>
              <a:gd name="connsiteY453" fmla="*/ 655861 h 2918444"/>
              <a:gd name="connsiteX454" fmla="*/ 3375383 w 4644342"/>
              <a:gd name="connsiteY454" fmla="*/ 677380 h 2918444"/>
              <a:gd name="connsiteX455" fmla="*/ 3375383 w 4644342"/>
              <a:gd name="connsiteY455" fmla="*/ 694596 h 2918444"/>
              <a:gd name="connsiteX456" fmla="*/ 3366443 w 4644342"/>
              <a:gd name="connsiteY456" fmla="*/ 697465 h 2918444"/>
              <a:gd name="connsiteX457" fmla="*/ 3356014 w 4644342"/>
              <a:gd name="connsiteY457" fmla="*/ 701769 h 2918444"/>
              <a:gd name="connsiteX458" fmla="*/ 3345585 w 4644342"/>
              <a:gd name="connsiteY458" fmla="*/ 711811 h 2918444"/>
              <a:gd name="connsiteX459" fmla="*/ 3342605 w 4644342"/>
              <a:gd name="connsiteY459" fmla="*/ 721853 h 2918444"/>
              <a:gd name="connsiteX460" fmla="*/ 3345585 w 4644342"/>
              <a:gd name="connsiteY460" fmla="*/ 737634 h 2918444"/>
              <a:gd name="connsiteX461" fmla="*/ 3357504 w 4644342"/>
              <a:gd name="connsiteY461" fmla="*/ 741938 h 2918444"/>
              <a:gd name="connsiteX462" fmla="*/ 3367933 w 4644342"/>
              <a:gd name="connsiteY462" fmla="*/ 739068 h 2918444"/>
              <a:gd name="connsiteX463" fmla="*/ 3381342 w 4644342"/>
              <a:gd name="connsiteY463" fmla="*/ 729026 h 2918444"/>
              <a:gd name="connsiteX464" fmla="*/ 3405181 w 4644342"/>
              <a:gd name="connsiteY464" fmla="*/ 697465 h 2918444"/>
              <a:gd name="connsiteX465" fmla="*/ 3426039 w 4644342"/>
              <a:gd name="connsiteY465" fmla="*/ 697465 h 2918444"/>
              <a:gd name="connsiteX466" fmla="*/ 3448388 w 4644342"/>
              <a:gd name="connsiteY466" fmla="*/ 701769 h 2918444"/>
              <a:gd name="connsiteX467" fmla="*/ 3463287 w 4644342"/>
              <a:gd name="connsiteY467" fmla="*/ 717549 h 2918444"/>
              <a:gd name="connsiteX468" fmla="*/ 3478186 w 4644342"/>
              <a:gd name="connsiteY468" fmla="*/ 741938 h 2918444"/>
              <a:gd name="connsiteX469" fmla="*/ 3484145 w 4644342"/>
              <a:gd name="connsiteY469" fmla="*/ 783541 h 2918444"/>
              <a:gd name="connsiteX470" fmla="*/ 3490105 w 4644342"/>
              <a:gd name="connsiteY470" fmla="*/ 850967 h 2918444"/>
              <a:gd name="connsiteX471" fmla="*/ 3464777 w 4644342"/>
              <a:gd name="connsiteY471" fmla="*/ 848098 h 2918444"/>
              <a:gd name="connsiteX472" fmla="*/ 3451368 w 4644342"/>
              <a:gd name="connsiteY472" fmla="*/ 865313 h 2918444"/>
              <a:gd name="connsiteX473" fmla="*/ 3464777 w 4644342"/>
              <a:gd name="connsiteY473" fmla="*/ 889701 h 2918444"/>
              <a:gd name="connsiteX474" fmla="*/ 3464777 w 4644342"/>
              <a:gd name="connsiteY474" fmla="*/ 915524 h 2918444"/>
              <a:gd name="connsiteX475" fmla="*/ 3437958 w 4644342"/>
              <a:gd name="connsiteY475" fmla="*/ 938478 h 2918444"/>
              <a:gd name="connsiteX476" fmla="*/ 3455837 w 4644342"/>
              <a:gd name="connsiteY476" fmla="*/ 962866 h 2918444"/>
              <a:gd name="connsiteX477" fmla="*/ 3488615 w 4644342"/>
              <a:gd name="connsiteY477" fmla="*/ 972908 h 2918444"/>
              <a:gd name="connsiteX478" fmla="*/ 3485179 w 4644342"/>
              <a:gd name="connsiteY478" fmla="*/ 973234 h 2918444"/>
              <a:gd name="connsiteX479" fmla="*/ 3516026 w 4644342"/>
              <a:gd name="connsiteY479" fmla="*/ 979402 h 2918444"/>
              <a:gd name="connsiteX480" fmla="*/ 3596817 w 4644342"/>
              <a:gd name="connsiteY480" fmla="*/ 940628 h 2918444"/>
              <a:gd name="connsiteX481" fmla="*/ 3614771 w 4644342"/>
              <a:gd name="connsiteY481" fmla="*/ 904727 h 2918444"/>
              <a:gd name="connsiteX482" fmla="*/ 3660864 w 4644342"/>
              <a:gd name="connsiteY482" fmla="*/ 888136 h 2918444"/>
              <a:gd name="connsiteX483" fmla="*/ 3660688 w 4644342"/>
              <a:gd name="connsiteY483" fmla="*/ 887016 h 2918444"/>
              <a:gd name="connsiteX484" fmla="*/ 3704769 w 4644342"/>
              <a:gd name="connsiteY484" fmla="*/ 844630 h 2918444"/>
              <a:gd name="connsiteX485" fmla="*/ 3704267 w 4644342"/>
              <a:gd name="connsiteY485" fmla="*/ 843972 h 2918444"/>
              <a:gd name="connsiteX486" fmla="*/ 3761070 w 4644342"/>
              <a:gd name="connsiteY486" fmla="*/ 757897 h 2918444"/>
              <a:gd name="connsiteX487" fmla="*/ 3747616 w 4644342"/>
              <a:gd name="connsiteY487" fmla="*/ 717729 h 2918444"/>
              <a:gd name="connsiteX488" fmla="*/ 3802924 w 4644342"/>
              <a:gd name="connsiteY488" fmla="*/ 689037 h 2918444"/>
              <a:gd name="connsiteX489" fmla="*/ 3876170 w 4644342"/>
              <a:gd name="connsiteY489" fmla="*/ 681864 h 2918444"/>
              <a:gd name="connsiteX490" fmla="*/ 3894107 w 4644342"/>
              <a:gd name="connsiteY490" fmla="*/ 656041 h 2918444"/>
              <a:gd name="connsiteX491" fmla="*/ 3919519 w 4644342"/>
              <a:gd name="connsiteY491" fmla="*/ 653172 h 2918444"/>
              <a:gd name="connsiteX492" fmla="*/ 3934467 w 4644342"/>
              <a:gd name="connsiteY492" fmla="*/ 625915 h 2918444"/>
              <a:gd name="connsiteX493" fmla="*/ 3959879 w 4644342"/>
              <a:gd name="connsiteY493" fmla="*/ 615873 h 2918444"/>
              <a:gd name="connsiteX494" fmla="*/ 3947920 w 4644342"/>
              <a:gd name="connsiteY494" fmla="*/ 565662 h 2918444"/>
              <a:gd name="connsiteX495" fmla="*/ 3932972 w 4644342"/>
              <a:gd name="connsiteY495" fmla="*/ 552751 h 2918444"/>
              <a:gd name="connsiteX496" fmla="*/ 3964363 w 4644342"/>
              <a:gd name="connsiteY496" fmla="*/ 511148 h 2918444"/>
              <a:gd name="connsiteX497" fmla="*/ 3983795 w 4644342"/>
              <a:gd name="connsiteY497" fmla="*/ 511148 h 2918444"/>
              <a:gd name="connsiteX498" fmla="*/ 4051062 w 4644342"/>
              <a:gd name="connsiteY498" fmla="*/ 425073 h 2918444"/>
              <a:gd name="connsiteX499" fmla="*/ 4154203 w 4644342"/>
              <a:gd name="connsiteY499" fmla="*/ 393512 h 2918444"/>
              <a:gd name="connsiteX500" fmla="*/ 4154470 w 4644342"/>
              <a:gd name="connsiteY500" fmla="*/ 395561 h 2918444"/>
              <a:gd name="connsiteX501" fmla="*/ 4262900 w 4644342"/>
              <a:gd name="connsiteY501" fmla="*/ 366002 h 2918444"/>
              <a:gd name="connsiteX502" fmla="*/ 4262909 w 4644342"/>
              <a:gd name="connsiteY502" fmla="*/ 366019 h 2918444"/>
              <a:gd name="connsiteX503" fmla="*/ 4299493 w 4644342"/>
              <a:gd name="connsiteY503" fmla="*/ 309786 h 2918444"/>
              <a:gd name="connsiteX504" fmla="*/ 4302355 w 4644342"/>
              <a:gd name="connsiteY504" fmla="*/ 313147 h 2918444"/>
              <a:gd name="connsiteX505" fmla="*/ 4335051 w 4644342"/>
              <a:gd name="connsiteY505" fmla="*/ 295411 h 2918444"/>
              <a:gd name="connsiteX506" fmla="*/ 4335051 w 4644342"/>
              <a:gd name="connsiteY506" fmla="*/ 245220 h 2918444"/>
              <a:gd name="connsiteX507" fmla="*/ 4345510 w 4644342"/>
              <a:gd name="connsiteY507" fmla="*/ 213671 h 2918444"/>
              <a:gd name="connsiteX508" fmla="*/ 4330568 w 4644342"/>
              <a:gd name="connsiteY508" fmla="*/ 199331 h 2918444"/>
              <a:gd name="connsiteX509" fmla="*/ 4354475 w 4644342"/>
              <a:gd name="connsiteY509" fmla="*/ 153442 h 2918444"/>
              <a:gd name="connsiteX510" fmla="*/ 4330568 w 4644342"/>
              <a:gd name="connsiteY510" fmla="*/ 116157 h 2918444"/>
              <a:gd name="connsiteX511" fmla="*/ 4381370 w 4644342"/>
              <a:gd name="connsiteY511" fmla="*/ 17209 h 2918444"/>
              <a:gd name="connsiteX512" fmla="*/ 4399300 w 4644342"/>
              <a:gd name="connsiteY512" fmla="*/ 28681 h 2918444"/>
              <a:gd name="connsiteX513" fmla="*/ 4408265 w 4644342"/>
              <a:gd name="connsiteY513" fmla="*/ 12906 h 2918444"/>
              <a:gd name="connsiteX514" fmla="*/ 4462054 w 4644342"/>
              <a:gd name="connsiteY514"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89092 w 4644342"/>
              <a:gd name="connsiteY45" fmla="*/ 493109 h 2918444"/>
              <a:gd name="connsiteX46" fmla="*/ 4194309 w 4644342"/>
              <a:gd name="connsiteY46" fmla="*/ 499366 h 2918444"/>
              <a:gd name="connsiteX47" fmla="*/ 4194282 w 4644342"/>
              <a:gd name="connsiteY47" fmla="*/ 497832 h 2918444"/>
              <a:gd name="connsiteX48" fmla="*/ 4189092 w 4644342"/>
              <a:gd name="connsiteY48" fmla="*/ 493109 h 2918444"/>
              <a:gd name="connsiteX49" fmla="*/ 4160207 w 4644342"/>
              <a:gd name="connsiteY49" fmla="*/ 439606 h 2918444"/>
              <a:gd name="connsiteX50" fmla="*/ 4164667 w 4644342"/>
              <a:gd name="connsiteY50" fmla="*/ 473849 h 2918444"/>
              <a:gd name="connsiteX51" fmla="*/ 4166803 w 4644342"/>
              <a:gd name="connsiteY51" fmla="*/ 472824 h 2918444"/>
              <a:gd name="connsiteX52" fmla="*/ 4165940 w 4644342"/>
              <a:gd name="connsiteY52" fmla="*/ 472039 h 2918444"/>
              <a:gd name="connsiteX53" fmla="*/ 4160207 w 4644342"/>
              <a:gd name="connsiteY53" fmla="*/ 439606 h 2918444"/>
              <a:gd name="connsiteX54" fmla="*/ 285749 w 4644342"/>
              <a:gd name="connsiteY54" fmla="*/ 364673 h 2918444"/>
              <a:gd name="connsiteX55" fmla="*/ 283831 w 4644342"/>
              <a:gd name="connsiteY55" fmla="*/ 373644 h 2918444"/>
              <a:gd name="connsiteX56" fmla="*/ 285980 w 4644342"/>
              <a:gd name="connsiteY56" fmla="*/ 364693 h 2918444"/>
              <a:gd name="connsiteX57" fmla="*/ 285749 w 4644342"/>
              <a:gd name="connsiteY57" fmla="*/ 364673 h 2918444"/>
              <a:gd name="connsiteX58" fmla="*/ 4313929 w 4644342"/>
              <a:gd name="connsiteY58" fmla="*/ 328177 h 2918444"/>
              <a:gd name="connsiteX59" fmla="*/ 4384780 w 4644342"/>
              <a:gd name="connsiteY59" fmla="*/ 516772 h 2918444"/>
              <a:gd name="connsiteX60" fmla="*/ 4385651 w 4644342"/>
              <a:gd name="connsiteY60" fmla="*/ 517156 h 2918444"/>
              <a:gd name="connsiteX61" fmla="*/ 4314132 w 4644342"/>
              <a:gd name="connsiteY61" fmla="*/ 328393 h 2918444"/>
              <a:gd name="connsiteX62" fmla="*/ 4313929 w 4644342"/>
              <a:gd name="connsiteY62" fmla="*/ 328177 h 2918444"/>
              <a:gd name="connsiteX63" fmla="*/ 4462054 w 4644342"/>
              <a:gd name="connsiteY63" fmla="*/ 0 h 2918444"/>
              <a:gd name="connsiteX64" fmla="*/ 4482973 w 4644342"/>
              <a:gd name="connsiteY64" fmla="*/ 31549 h 2918444"/>
              <a:gd name="connsiteX65" fmla="*/ 4526303 w 4644342"/>
              <a:gd name="connsiteY65" fmla="*/ 192160 h 2918444"/>
              <a:gd name="connsiteX66" fmla="*/ 4580093 w 4644342"/>
              <a:gd name="connsiteY66" fmla="*/ 197897 h 2918444"/>
              <a:gd name="connsiteX67" fmla="*/ 4590552 w 4644342"/>
              <a:gd name="connsiteY67" fmla="*/ 233747 h 2918444"/>
              <a:gd name="connsiteX68" fmla="*/ 4644342 w 4644342"/>
              <a:gd name="connsiteY68" fmla="*/ 245220 h 2918444"/>
              <a:gd name="connsiteX69" fmla="*/ 4644342 w 4644342"/>
              <a:gd name="connsiteY69" fmla="*/ 278202 h 2918444"/>
              <a:gd name="connsiteX70" fmla="*/ 4605494 w 4644342"/>
              <a:gd name="connsiteY70" fmla="*/ 305449 h 2918444"/>
              <a:gd name="connsiteX71" fmla="*/ 4572622 w 4644342"/>
              <a:gd name="connsiteY71" fmla="*/ 345602 h 2918444"/>
              <a:gd name="connsiteX72" fmla="*/ 4530786 w 4644342"/>
              <a:gd name="connsiteY72" fmla="*/ 348470 h 2918444"/>
              <a:gd name="connsiteX73" fmla="*/ 4527797 w 4644342"/>
              <a:gd name="connsiteY73" fmla="*/ 401529 h 2918444"/>
              <a:gd name="connsiteX74" fmla="*/ 4457572 w 4644342"/>
              <a:gd name="connsiteY74" fmla="*/ 440248 h 2918444"/>
              <a:gd name="connsiteX75" fmla="*/ 4468031 w 4644342"/>
              <a:gd name="connsiteY75" fmla="*/ 471797 h 2918444"/>
              <a:gd name="connsiteX76" fmla="*/ 4439642 w 4644342"/>
              <a:gd name="connsiteY76" fmla="*/ 501911 h 2918444"/>
              <a:gd name="connsiteX77" fmla="*/ 4442630 w 4644342"/>
              <a:gd name="connsiteY77" fmla="*/ 540630 h 2918444"/>
              <a:gd name="connsiteX78" fmla="*/ 4397676 w 4644342"/>
              <a:gd name="connsiteY78" fmla="*/ 522464 h 2918444"/>
              <a:gd name="connsiteX79" fmla="*/ 4440141 w 4644342"/>
              <a:gd name="connsiteY79" fmla="*/ 541207 h 2918444"/>
              <a:gd name="connsiteX80" fmla="*/ 4429667 w 4644342"/>
              <a:gd name="connsiteY80" fmla="*/ 562768 h 2918444"/>
              <a:gd name="connsiteX81" fmla="*/ 4429667 w 4644342"/>
              <a:gd name="connsiteY81" fmla="*/ 593497 h 2918444"/>
              <a:gd name="connsiteX82" fmla="*/ 4445698 w 4644342"/>
              <a:gd name="connsiteY82" fmla="*/ 603288 h 2918444"/>
              <a:gd name="connsiteX83" fmla="*/ 4424796 w 4644342"/>
              <a:gd name="connsiteY83" fmla="*/ 646280 h 2918444"/>
              <a:gd name="connsiteX84" fmla="*/ 4459135 w 4644342"/>
              <a:gd name="connsiteY84" fmla="*/ 643414 h 2918444"/>
              <a:gd name="connsiteX85" fmla="*/ 4478544 w 4644342"/>
              <a:gd name="connsiteY85" fmla="*/ 677807 h 2918444"/>
              <a:gd name="connsiteX86" fmla="*/ 4502432 w 4644342"/>
              <a:gd name="connsiteY86" fmla="*/ 680673 h 2918444"/>
              <a:gd name="connsiteX87" fmla="*/ 4518855 w 4644342"/>
              <a:gd name="connsiteY87" fmla="*/ 674941 h 2918444"/>
              <a:gd name="connsiteX88" fmla="*/ 4518855 w 4644342"/>
              <a:gd name="connsiteY88" fmla="*/ 656311 h 2918444"/>
              <a:gd name="connsiteX89" fmla="*/ 4490488 w 4644342"/>
              <a:gd name="connsiteY89" fmla="*/ 633382 h 2918444"/>
              <a:gd name="connsiteX90" fmla="*/ 4511390 w 4644342"/>
              <a:gd name="connsiteY90" fmla="*/ 631949 h 2918444"/>
              <a:gd name="connsiteX91" fmla="*/ 4547222 w 4644342"/>
              <a:gd name="connsiteY91" fmla="*/ 682106 h 2918444"/>
              <a:gd name="connsiteX92" fmla="*/ 4512883 w 4644342"/>
              <a:gd name="connsiteY92" fmla="*/ 712200 h 2918444"/>
              <a:gd name="connsiteX93" fmla="*/ 4474065 w 4644342"/>
              <a:gd name="connsiteY93" fmla="*/ 697870 h 2918444"/>
              <a:gd name="connsiteX94" fmla="*/ 4450177 w 4644342"/>
              <a:gd name="connsiteY94" fmla="*/ 733696 h 2918444"/>
              <a:gd name="connsiteX95" fmla="*/ 4448325 w 4644342"/>
              <a:gd name="connsiteY95" fmla="*/ 732349 h 2918444"/>
              <a:gd name="connsiteX96" fmla="*/ 4438105 w 4644342"/>
              <a:gd name="connsiteY96" fmla="*/ 742172 h 2918444"/>
              <a:gd name="connsiteX97" fmla="*/ 4414207 w 4644342"/>
              <a:gd name="connsiteY97" fmla="*/ 742172 h 2918444"/>
              <a:gd name="connsiteX98" fmla="*/ 4402258 w 4644342"/>
              <a:gd name="connsiteY98" fmla="*/ 768011 h 2918444"/>
              <a:gd name="connsiteX99" fmla="*/ 4370130 w 4644342"/>
              <a:gd name="connsiteY99" fmla="*/ 718131 h 2918444"/>
              <a:gd name="connsiteX100" fmla="*/ 4370130 w 4644342"/>
              <a:gd name="connsiteY100" fmla="*/ 718131 h 2918444"/>
              <a:gd name="connsiteX101" fmla="*/ 4402258 w 4644342"/>
              <a:gd name="connsiteY101" fmla="*/ 768012 h 2918444"/>
              <a:gd name="connsiteX102" fmla="*/ 4379854 w 4644342"/>
              <a:gd name="connsiteY102" fmla="*/ 795287 h 2918444"/>
              <a:gd name="connsiteX103" fmla="*/ 4338033 w 4644342"/>
              <a:gd name="connsiteY103" fmla="*/ 785238 h 2918444"/>
              <a:gd name="connsiteX104" fmla="*/ 4277586 w 4644342"/>
              <a:gd name="connsiteY104" fmla="*/ 839185 h 2918444"/>
              <a:gd name="connsiteX105" fmla="*/ 4251365 w 4644342"/>
              <a:gd name="connsiteY105" fmla="*/ 875533 h 2918444"/>
              <a:gd name="connsiteX106" fmla="*/ 4249501 w 4644342"/>
              <a:gd name="connsiteY106" fmla="*/ 874313 h 2918444"/>
              <a:gd name="connsiteX107" fmla="*/ 4240948 w 4644342"/>
              <a:gd name="connsiteY107" fmla="*/ 905824 h 2918444"/>
              <a:gd name="connsiteX108" fmla="*/ 4263352 w 4644342"/>
              <a:gd name="connsiteY108" fmla="*/ 928792 h 2918444"/>
              <a:gd name="connsiteX109" fmla="*/ 4264846 w 4644342"/>
              <a:gd name="connsiteY109" fmla="*/ 1059426 h 2918444"/>
              <a:gd name="connsiteX110" fmla="*/ 4242442 w 4644342"/>
              <a:gd name="connsiteY110" fmla="*/ 1111105 h 2918444"/>
              <a:gd name="connsiteX111" fmla="*/ 4215557 w 4644342"/>
              <a:gd name="connsiteY111" fmla="*/ 1092443 h 2918444"/>
              <a:gd name="connsiteX112" fmla="*/ 4191015 w 4644342"/>
              <a:gd name="connsiteY112" fmla="*/ 1091133 h 2918444"/>
              <a:gd name="connsiteX113" fmla="*/ 4192774 w 4644342"/>
              <a:gd name="connsiteY113" fmla="*/ 1092211 h 2918444"/>
              <a:gd name="connsiteX114" fmla="*/ 4192774 w 4644342"/>
              <a:gd name="connsiteY114" fmla="*/ 1122300 h 2918444"/>
              <a:gd name="connsiteX115" fmla="*/ 4226981 w 4644342"/>
              <a:gd name="connsiteY115" fmla="*/ 1143792 h 2918444"/>
              <a:gd name="connsiteX116" fmla="*/ 4228468 w 4644342"/>
              <a:gd name="connsiteY116" fmla="*/ 1183911 h 2918444"/>
              <a:gd name="connsiteX117" fmla="*/ 4228220 w 4644342"/>
              <a:gd name="connsiteY117" fmla="*/ 1183982 h 2918444"/>
              <a:gd name="connsiteX118" fmla="*/ 4229714 w 4644342"/>
              <a:gd name="connsiteY118" fmla="*/ 1248484 h 2918444"/>
              <a:gd name="connsiteX119" fmla="*/ 4221768 w 4644342"/>
              <a:gd name="connsiteY119" fmla="*/ 1249960 h 2918444"/>
              <a:gd name="connsiteX120" fmla="*/ 4229713 w 4644342"/>
              <a:gd name="connsiteY120" fmla="*/ 1248711 h 2918444"/>
              <a:gd name="connsiteX121" fmla="*/ 4204449 w 4644342"/>
              <a:gd name="connsiteY121" fmla="*/ 1331241 h 2918444"/>
              <a:gd name="connsiteX122" fmla="*/ 4186615 w 4644342"/>
              <a:gd name="connsiteY122" fmla="*/ 1328345 h 2918444"/>
              <a:gd name="connsiteX123" fmla="*/ 4183687 w 4644342"/>
              <a:gd name="connsiteY123" fmla="*/ 1257031 h 2918444"/>
              <a:gd name="connsiteX124" fmla="*/ 4183395 w 4644342"/>
              <a:gd name="connsiteY124" fmla="*/ 1257085 h 2918444"/>
              <a:gd name="connsiteX125" fmla="*/ 4143053 w 4644342"/>
              <a:gd name="connsiteY125" fmla="*/ 1215514 h 2918444"/>
              <a:gd name="connsiteX126" fmla="*/ 4117652 w 4644342"/>
              <a:gd name="connsiteY126" fmla="*/ 1163909 h 2918444"/>
              <a:gd name="connsiteX127" fmla="*/ 4111675 w 4644342"/>
              <a:gd name="connsiteY127" fmla="*/ 1093668 h 2918444"/>
              <a:gd name="connsiteX128" fmla="*/ 4092251 w 4644342"/>
              <a:gd name="connsiteY128" fmla="*/ 1129505 h 2918444"/>
              <a:gd name="connsiteX129" fmla="*/ 4116158 w 4644342"/>
              <a:gd name="connsiteY129" fmla="*/ 1235583 h 2918444"/>
              <a:gd name="connsiteX130" fmla="*/ 4059898 w 4644342"/>
              <a:gd name="connsiteY130" fmla="*/ 1243887 h 2918444"/>
              <a:gd name="connsiteX131" fmla="*/ 4059949 w 4644342"/>
              <a:gd name="connsiteY131" fmla="*/ 1244401 h 2918444"/>
              <a:gd name="connsiteX132" fmla="*/ 4075162 w 4644342"/>
              <a:gd name="connsiteY132" fmla="*/ 1241702 h 2918444"/>
              <a:gd name="connsiteX133" fmla="*/ 4158773 w 4644342"/>
              <a:gd name="connsiteY133" fmla="*/ 1280519 h 2918444"/>
              <a:gd name="connsiteX134" fmla="*/ 4146829 w 4644342"/>
              <a:gd name="connsiteY134" fmla="*/ 1333713 h 2918444"/>
              <a:gd name="connsiteX135" fmla="*/ 4158773 w 4644342"/>
              <a:gd name="connsiteY135" fmla="*/ 1392658 h 2918444"/>
              <a:gd name="connsiteX136" fmla="*/ 4178183 w 4644342"/>
              <a:gd name="connsiteY136" fmla="*/ 1371093 h 2918444"/>
              <a:gd name="connsiteX137" fmla="*/ 4203565 w 4644342"/>
              <a:gd name="connsiteY137" fmla="*/ 1384032 h 2918444"/>
              <a:gd name="connsiteX138" fmla="*/ 4203565 w 4644342"/>
              <a:gd name="connsiteY138" fmla="*/ 1428600 h 2918444"/>
              <a:gd name="connsiteX139" fmla="*/ 4144637 w 4644342"/>
              <a:gd name="connsiteY139" fmla="*/ 1442975 h 2918444"/>
              <a:gd name="connsiteX140" fmla="*/ 4204084 w 4644342"/>
              <a:gd name="connsiteY140" fmla="*/ 1429320 h 2918444"/>
              <a:gd name="connsiteX141" fmla="*/ 4224995 w 4644342"/>
              <a:gd name="connsiteY141" fmla="*/ 1443693 h 2918444"/>
              <a:gd name="connsiteX142" fmla="*/ 4186160 w 4644342"/>
              <a:gd name="connsiteY142" fmla="*/ 1475313 h 2918444"/>
              <a:gd name="connsiteX143" fmla="*/ 4156286 w 4644342"/>
              <a:gd name="connsiteY143" fmla="*/ 1465252 h 2918444"/>
              <a:gd name="connsiteX144" fmla="*/ 4154793 w 4644342"/>
              <a:gd name="connsiteY144" fmla="*/ 1505495 h 2918444"/>
              <a:gd name="connsiteX145" fmla="*/ 4224995 w 4644342"/>
              <a:gd name="connsiteY145" fmla="*/ 1478187 h 2918444"/>
              <a:gd name="connsiteX146" fmla="*/ 4239932 w 4644342"/>
              <a:gd name="connsiteY146" fmla="*/ 1493997 h 2918444"/>
              <a:gd name="connsiteX147" fmla="*/ 4227983 w 4644342"/>
              <a:gd name="connsiteY147" fmla="*/ 1561549 h 2918444"/>
              <a:gd name="connsiteX148" fmla="*/ 4205578 w 4644342"/>
              <a:gd name="connsiteY148" fmla="*/ 1551488 h 2918444"/>
              <a:gd name="connsiteX149" fmla="*/ 4145831 w 4644342"/>
              <a:gd name="connsiteY149" fmla="*/ 1568735 h 2918444"/>
              <a:gd name="connsiteX150" fmla="*/ 4198109 w 4644342"/>
              <a:gd name="connsiteY150" fmla="*/ 1575922 h 2918444"/>
              <a:gd name="connsiteX151" fmla="*/ 4141350 w 4644342"/>
              <a:gd name="connsiteY151" fmla="*/ 1596043 h 2918444"/>
              <a:gd name="connsiteX152" fmla="*/ 4141350 w 4644342"/>
              <a:gd name="connsiteY152" fmla="*/ 1616165 h 2918444"/>
              <a:gd name="connsiteX153" fmla="*/ 4198109 w 4644342"/>
              <a:gd name="connsiteY153" fmla="*/ 1600355 h 2918444"/>
              <a:gd name="connsiteX154" fmla="*/ 4214540 w 4644342"/>
              <a:gd name="connsiteY154" fmla="*/ 1604667 h 2918444"/>
              <a:gd name="connsiteX155" fmla="*/ 4257856 w 4644342"/>
              <a:gd name="connsiteY155" fmla="*/ 1544302 h 2918444"/>
              <a:gd name="connsiteX156" fmla="*/ 4266818 w 4644342"/>
              <a:gd name="connsiteY156" fmla="*/ 1472438 h 2918444"/>
              <a:gd name="connsiteX157" fmla="*/ 4268312 w 4644342"/>
              <a:gd name="connsiteY157" fmla="*/ 1558674 h 2918444"/>
              <a:gd name="connsiteX158" fmla="*/ 4232464 w 4644342"/>
              <a:gd name="connsiteY158" fmla="*/ 1630538 h 2918444"/>
              <a:gd name="connsiteX159" fmla="*/ 4156286 w 4644342"/>
              <a:gd name="connsiteY159" fmla="*/ 1657846 h 2918444"/>
              <a:gd name="connsiteX160" fmla="*/ 4111476 w 4644342"/>
              <a:gd name="connsiteY160" fmla="*/ 1754143 h 2918444"/>
              <a:gd name="connsiteX161" fmla="*/ 4034103 w 4644342"/>
              <a:gd name="connsiteY161" fmla="*/ 1778483 h 2918444"/>
              <a:gd name="connsiteX162" fmla="*/ 3998367 w 4644342"/>
              <a:gd name="connsiteY162" fmla="*/ 1888618 h 2918444"/>
              <a:gd name="connsiteX163" fmla="*/ 3944578 w 4644342"/>
              <a:gd name="connsiteY163" fmla="*/ 1943160 h 2918444"/>
              <a:gd name="connsiteX164" fmla="*/ 3884811 w 4644342"/>
              <a:gd name="connsiteY164" fmla="*/ 1960383 h 2918444"/>
              <a:gd name="connsiteX165" fmla="*/ 3896765 w 4644342"/>
              <a:gd name="connsiteY165" fmla="*/ 2004877 h 2918444"/>
              <a:gd name="connsiteX166" fmla="*/ 3860952 w 4644342"/>
              <a:gd name="connsiteY166" fmla="*/ 2046447 h 2918444"/>
              <a:gd name="connsiteX167" fmla="*/ 3869871 w 4644342"/>
              <a:gd name="connsiteY167" fmla="*/ 2116297 h 2918444"/>
              <a:gd name="connsiteX168" fmla="*/ 3847379 w 4644342"/>
              <a:gd name="connsiteY168" fmla="*/ 2133552 h 2918444"/>
              <a:gd name="connsiteX169" fmla="*/ 3860874 w 4644342"/>
              <a:gd name="connsiteY169" fmla="*/ 2205447 h 2918444"/>
              <a:gd name="connsiteX170" fmla="*/ 3833702 w 4644342"/>
              <a:gd name="connsiteY170" fmla="*/ 2207027 h 2918444"/>
              <a:gd name="connsiteX171" fmla="*/ 3858120 w 4644342"/>
              <a:gd name="connsiteY171" fmla="*/ 2208444 h 2918444"/>
              <a:gd name="connsiteX172" fmla="*/ 3910478 w 4644342"/>
              <a:gd name="connsiteY172" fmla="*/ 2298721 h 2918444"/>
              <a:gd name="connsiteX173" fmla="*/ 3992754 w 4644342"/>
              <a:gd name="connsiteY173" fmla="*/ 2421955 h 2918444"/>
              <a:gd name="connsiteX174" fmla="*/ 4034640 w 4644342"/>
              <a:gd name="connsiteY174" fmla="*/ 2527994 h 2918444"/>
              <a:gd name="connsiteX175" fmla="*/ 4095973 w 4644342"/>
              <a:gd name="connsiteY175" fmla="*/ 2602508 h 2918444"/>
              <a:gd name="connsiteX176" fmla="*/ 4106445 w 4644342"/>
              <a:gd name="connsiteY176" fmla="*/ 2709980 h 2918444"/>
              <a:gd name="connsiteX177" fmla="*/ 4086998 w 4644342"/>
              <a:gd name="connsiteY177" fmla="*/ 2774464 h 2918444"/>
              <a:gd name="connsiteX178" fmla="*/ 3998738 w 4644342"/>
              <a:gd name="connsiteY178" fmla="*/ 2791659 h 2918444"/>
              <a:gd name="connsiteX179" fmla="*/ 3983778 w 4644342"/>
              <a:gd name="connsiteY179" fmla="*/ 2764433 h 2918444"/>
              <a:gd name="connsiteX180" fmla="*/ 3920949 w 4644342"/>
              <a:gd name="connsiteY180" fmla="*/ 2725743 h 2918444"/>
              <a:gd name="connsiteX181" fmla="*/ 3901502 w 4644342"/>
              <a:gd name="connsiteY181" fmla="*/ 2685620 h 2918444"/>
              <a:gd name="connsiteX182" fmla="*/ 3885047 w 4644342"/>
              <a:gd name="connsiteY182" fmla="*/ 2669858 h 2918444"/>
              <a:gd name="connsiteX183" fmla="*/ 3876071 w 4644342"/>
              <a:gd name="connsiteY183" fmla="*/ 2632601 h 2918444"/>
              <a:gd name="connsiteX184" fmla="*/ 3861112 w 4644342"/>
              <a:gd name="connsiteY184" fmla="*/ 2642631 h 2918444"/>
              <a:gd name="connsiteX185" fmla="*/ 3811746 w 4644342"/>
              <a:gd name="connsiteY185" fmla="*/ 2593911 h 2918444"/>
              <a:gd name="connsiteX186" fmla="*/ 3823713 w 4644342"/>
              <a:gd name="connsiteY186" fmla="*/ 2548056 h 2918444"/>
              <a:gd name="connsiteX187" fmla="*/ 3811746 w 4644342"/>
              <a:gd name="connsiteY187" fmla="*/ 2523696 h 2918444"/>
              <a:gd name="connsiteX188" fmla="*/ 3796787 w 4644342"/>
              <a:gd name="connsiteY188" fmla="*/ 2532293 h 2918444"/>
              <a:gd name="connsiteX189" fmla="*/ 3798283 w 4644342"/>
              <a:gd name="connsiteY189" fmla="*/ 2558087 h 2918444"/>
              <a:gd name="connsiteX190" fmla="*/ 3781827 w 4644342"/>
              <a:gd name="connsiteY190" fmla="*/ 2523696 h 2918444"/>
              <a:gd name="connsiteX191" fmla="*/ 3783323 w 4644342"/>
              <a:gd name="connsiteY191" fmla="*/ 2440584 h 2918444"/>
              <a:gd name="connsiteX192" fmla="*/ 3753405 w 4644342"/>
              <a:gd name="connsiteY192" fmla="*/ 2391863 h 2918444"/>
              <a:gd name="connsiteX193" fmla="*/ 3674120 w 4644342"/>
              <a:gd name="connsiteY193" fmla="*/ 2351740 h 2918444"/>
              <a:gd name="connsiteX194" fmla="*/ 3635226 w 4644342"/>
              <a:gd name="connsiteY194" fmla="*/ 2305886 h 2918444"/>
              <a:gd name="connsiteX195" fmla="*/ 3590348 w 4644342"/>
              <a:gd name="connsiteY195" fmla="*/ 2301587 h 2918444"/>
              <a:gd name="connsiteX196" fmla="*/ 3572397 w 4644342"/>
              <a:gd name="connsiteY196" fmla="*/ 2330246 h 2918444"/>
              <a:gd name="connsiteX197" fmla="*/ 3508071 w 4644342"/>
              <a:gd name="connsiteY197" fmla="*/ 2350307 h 2918444"/>
              <a:gd name="connsiteX198" fmla="*/ 3469177 w 4644342"/>
              <a:gd name="connsiteY198" fmla="*/ 2330246 h 2918444"/>
              <a:gd name="connsiteX199" fmla="*/ 3449730 w 4644342"/>
              <a:gd name="connsiteY199" fmla="*/ 2298721 h 2918444"/>
              <a:gd name="connsiteX200" fmla="*/ 3327063 w 4644342"/>
              <a:gd name="connsiteY200" fmla="*/ 2325947 h 2918444"/>
              <a:gd name="connsiteX201" fmla="*/ 3301632 w 4644342"/>
              <a:gd name="connsiteY201" fmla="*/ 2304453 h 2918444"/>
              <a:gd name="connsiteX202" fmla="*/ 3274467 w 4644342"/>
              <a:gd name="connsiteY202" fmla="*/ 2326365 h 2918444"/>
              <a:gd name="connsiteX203" fmla="*/ 3274966 w 4644342"/>
              <a:gd name="connsiteY203" fmla="*/ 2329953 h 2918444"/>
              <a:gd name="connsiteX204" fmla="*/ 3240527 w 4644342"/>
              <a:gd name="connsiteY204" fmla="*/ 2351500 h 2918444"/>
              <a:gd name="connsiteX205" fmla="*/ 3213576 w 4644342"/>
              <a:gd name="connsiteY205" fmla="*/ 2269620 h 2918444"/>
              <a:gd name="connsiteX206" fmla="*/ 3197105 w 4644342"/>
              <a:gd name="connsiteY206" fmla="*/ 2335699 h 2918444"/>
              <a:gd name="connsiteX207" fmla="*/ 3167159 w 4644342"/>
              <a:gd name="connsiteY207" fmla="*/ 2329953 h 2918444"/>
              <a:gd name="connsiteX208" fmla="*/ 3166785 w 4644342"/>
              <a:gd name="connsiteY208" fmla="*/ 2327205 h 2918444"/>
              <a:gd name="connsiteX209" fmla="*/ 3100378 w 4644342"/>
              <a:gd name="connsiteY209" fmla="*/ 2337133 h 2918444"/>
              <a:gd name="connsiteX210" fmla="*/ 3091413 w 4644342"/>
              <a:gd name="connsiteY210" fmla="*/ 2373030 h 2918444"/>
              <a:gd name="connsiteX211" fmla="*/ 3057709 w 4644342"/>
              <a:gd name="connsiteY211" fmla="*/ 2365257 h 2918444"/>
              <a:gd name="connsiteX212" fmla="*/ 3057756 w 4644342"/>
              <a:gd name="connsiteY212" fmla="*/ 2365536 h 2918444"/>
              <a:gd name="connsiteX213" fmla="*/ 3003942 w 4644342"/>
              <a:gd name="connsiteY213" fmla="*/ 2359791 h 2918444"/>
              <a:gd name="connsiteX214" fmla="*/ 2978529 w 4644342"/>
              <a:gd name="connsiteY214" fmla="*/ 2389949 h 2918444"/>
              <a:gd name="connsiteX215" fmla="*/ 3006931 w 4644342"/>
              <a:gd name="connsiteY215" fmla="*/ 2410054 h 2918444"/>
              <a:gd name="connsiteX216" fmla="*/ 3056261 w 4644342"/>
              <a:gd name="connsiteY216" fmla="*/ 2385641 h 2918444"/>
              <a:gd name="connsiteX217" fmla="*/ 3057756 w 4644342"/>
              <a:gd name="connsiteY217" fmla="*/ 2420107 h 2918444"/>
              <a:gd name="connsiteX218" fmla="*/ 3086158 w 4644342"/>
              <a:gd name="connsiteY218" fmla="*/ 2391385 h 2918444"/>
              <a:gd name="connsiteX219" fmla="*/ 3107086 w 4644342"/>
              <a:gd name="connsiteY219" fmla="*/ 2391385 h 2918444"/>
              <a:gd name="connsiteX220" fmla="*/ 3083169 w 4644342"/>
              <a:gd name="connsiteY220" fmla="*/ 2450264 h 2918444"/>
              <a:gd name="connsiteX221" fmla="*/ 3128014 w 4644342"/>
              <a:gd name="connsiteY221" fmla="*/ 2460317 h 2918444"/>
              <a:gd name="connsiteX222" fmla="*/ 3141468 w 4644342"/>
              <a:gd name="connsiteY222" fmla="*/ 2493346 h 2918444"/>
              <a:gd name="connsiteX223" fmla="*/ 3120540 w 4644342"/>
              <a:gd name="connsiteY223" fmla="*/ 2503399 h 2918444"/>
              <a:gd name="connsiteX224" fmla="*/ 3093633 w 4644342"/>
              <a:gd name="connsiteY224" fmla="*/ 2481858 h 2918444"/>
              <a:gd name="connsiteX225" fmla="*/ 3041313 w 4644342"/>
              <a:gd name="connsiteY225" fmla="*/ 2467497 h 2918444"/>
              <a:gd name="connsiteX226" fmla="*/ 3051777 w 4644342"/>
              <a:gd name="connsiteY226" fmla="*/ 2506271 h 2918444"/>
              <a:gd name="connsiteX227" fmla="*/ 3026364 w 4644342"/>
              <a:gd name="connsiteY227" fmla="*/ 2510579 h 2918444"/>
              <a:gd name="connsiteX228" fmla="*/ 3005436 w 4644342"/>
              <a:gd name="connsiteY228" fmla="*/ 2476113 h 2918444"/>
              <a:gd name="connsiteX229" fmla="*/ 2991983 w 4644342"/>
              <a:gd name="connsiteY229" fmla="*/ 2497655 h 2918444"/>
              <a:gd name="connsiteX230" fmla="*/ 2912756 w 4644342"/>
              <a:gd name="connsiteY230" fmla="*/ 2497655 h 2918444"/>
              <a:gd name="connsiteX231" fmla="*/ 2912756 w 4644342"/>
              <a:gd name="connsiteY231" fmla="*/ 2476113 h 2918444"/>
              <a:gd name="connsiteX232" fmla="*/ 2884353 w 4644342"/>
              <a:gd name="connsiteY232" fmla="*/ 2450264 h 2918444"/>
              <a:gd name="connsiteX233" fmla="*/ 2824559 w 4644342"/>
              <a:gd name="connsiteY233" fmla="*/ 2447392 h 2918444"/>
              <a:gd name="connsiteX234" fmla="*/ 2873889 w 4644342"/>
              <a:gd name="connsiteY234" fmla="*/ 2476113 h 2918444"/>
              <a:gd name="connsiteX235" fmla="*/ 2805126 w 4644342"/>
              <a:gd name="connsiteY235" fmla="*/ 2490474 h 2918444"/>
              <a:gd name="connsiteX236" fmla="*/ 2697497 w 4644342"/>
              <a:gd name="connsiteY236" fmla="*/ 2470369 h 2918444"/>
              <a:gd name="connsiteX237" fmla="*/ 2664691 w 4644342"/>
              <a:gd name="connsiteY237" fmla="*/ 2475038 h 2918444"/>
              <a:gd name="connsiteX238" fmla="*/ 2664586 w 4644342"/>
              <a:gd name="connsiteY238" fmla="*/ 2476109 h 2918444"/>
              <a:gd name="connsiteX239" fmla="*/ 2595869 w 4644342"/>
              <a:gd name="connsiteY239" fmla="*/ 2536428 h 2918444"/>
              <a:gd name="connsiteX240" fmla="*/ 2580930 w 4644342"/>
              <a:gd name="connsiteY240" fmla="*/ 2480418 h 2918444"/>
              <a:gd name="connsiteX241" fmla="*/ 2561510 w 4644342"/>
              <a:gd name="connsiteY241" fmla="*/ 2506269 h 2918444"/>
              <a:gd name="connsiteX242" fmla="*/ 2576448 w 4644342"/>
              <a:gd name="connsiteY242" fmla="*/ 2542172 h 2918444"/>
              <a:gd name="connsiteX243" fmla="*/ 2453951 w 4644342"/>
              <a:gd name="connsiteY243" fmla="*/ 2632650 h 2918444"/>
              <a:gd name="connsiteX244" fmla="*/ 2424074 w 4644342"/>
              <a:gd name="connsiteY244" fmla="*/ 2638395 h 2918444"/>
              <a:gd name="connsiteX245" fmla="*/ 2359838 w 4644342"/>
              <a:gd name="connsiteY245" fmla="*/ 2682915 h 2918444"/>
              <a:gd name="connsiteX246" fmla="*/ 2359838 w 4644342"/>
              <a:gd name="connsiteY246" fmla="*/ 2708766 h 2918444"/>
              <a:gd name="connsiteX247" fmla="*/ 2340418 w 4644342"/>
              <a:gd name="connsiteY247" fmla="*/ 2714511 h 2918444"/>
              <a:gd name="connsiteX248" fmla="*/ 2355356 w 4644342"/>
              <a:gd name="connsiteY248" fmla="*/ 2744670 h 2918444"/>
              <a:gd name="connsiteX249" fmla="*/ 2320998 w 4644342"/>
              <a:gd name="connsiteY249" fmla="*/ 2789190 h 2918444"/>
              <a:gd name="connsiteX250" fmla="*/ 2340418 w 4644342"/>
              <a:gd name="connsiteY250" fmla="*/ 2855253 h 2918444"/>
              <a:gd name="connsiteX251" fmla="*/ 2359838 w 4644342"/>
              <a:gd name="connsiteY251" fmla="*/ 2878232 h 2918444"/>
              <a:gd name="connsiteX252" fmla="*/ 2355356 w 4644342"/>
              <a:gd name="connsiteY252" fmla="*/ 2918444 h 2918444"/>
              <a:gd name="connsiteX253" fmla="*/ 2306059 w 4644342"/>
              <a:gd name="connsiteY253" fmla="*/ 2918444 h 2918444"/>
              <a:gd name="connsiteX254" fmla="*/ 2262737 w 4644342"/>
              <a:gd name="connsiteY254" fmla="*/ 2898338 h 2918444"/>
              <a:gd name="connsiteX255" fmla="*/ 2232860 w 4644342"/>
              <a:gd name="connsiteY255" fmla="*/ 2902646 h 2918444"/>
              <a:gd name="connsiteX256" fmla="*/ 2134264 w 4644342"/>
              <a:gd name="connsiteY256" fmla="*/ 2868179 h 2918444"/>
              <a:gd name="connsiteX257" fmla="*/ 2090942 w 4644342"/>
              <a:gd name="connsiteY257" fmla="*/ 2728872 h 2918444"/>
              <a:gd name="connsiteX258" fmla="*/ 2022225 w 4644342"/>
              <a:gd name="connsiteY258" fmla="*/ 2662809 h 2918444"/>
              <a:gd name="connsiteX259" fmla="*/ 1960976 w 4644342"/>
              <a:gd name="connsiteY259" fmla="*/ 2542172 h 2918444"/>
              <a:gd name="connsiteX260" fmla="*/ 1934087 w 4644342"/>
              <a:gd name="connsiteY260" fmla="*/ 2529247 h 2918444"/>
              <a:gd name="connsiteX261" fmla="*/ 1901222 w 4644342"/>
              <a:gd name="connsiteY261" fmla="*/ 2499088 h 2918444"/>
              <a:gd name="connsiteX262" fmla="*/ 1869850 w 4644342"/>
              <a:gd name="connsiteY262" fmla="*/ 2499088 h 2918444"/>
              <a:gd name="connsiteX263" fmla="*/ 1822047 w 4644342"/>
              <a:gd name="connsiteY263" fmla="*/ 2489035 h 2918444"/>
              <a:gd name="connsiteX264" fmla="*/ 1786194 w 4644342"/>
              <a:gd name="connsiteY264" fmla="*/ 2499088 h 2918444"/>
              <a:gd name="connsiteX265" fmla="*/ 1762292 w 4644342"/>
              <a:gd name="connsiteY265" fmla="*/ 2560842 h 2918444"/>
              <a:gd name="connsiteX266" fmla="*/ 1724946 w 4644342"/>
              <a:gd name="connsiteY266" fmla="*/ 2570895 h 2918444"/>
              <a:gd name="connsiteX267" fmla="*/ 1644277 w 4644342"/>
              <a:gd name="connsiteY267" fmla="*/ 2523502 h 2918444"/>
              <a:gd name="connsiteX268" fmla="*/ 1596473 w 4644342"/>
              <a:gd name="connsiteY268" fmla="*/ 2466056 h 2918444"/>
              <a:gd name="connsiteX269" fmla="*/ 1589004 w 4644342"/>
              <a:gd name="connsiteY269" fmla="*/ 2397121 h 2918444"/>
              <a:gd name="connsiteX270" fmla="*/ 1554645 w 4644342"/>
              <a:gd name="connsiteY270" fmla="*/ 2349728 h 2918444"/>
              <a:gd name="connsiteX271" fmla="*/ 1473976 w 4644342"/>
              <a:gd name="connsiteY271" fmla="*/ 2283665 h 2918444"/>
              <a:gd name="connsiteX272" fmla="*/ 1415716 w 4644342"/>
              <a:gd name="connsiteY272" fmla="*/ 2214730 h 2918444"/>
              <a:gd name="connsiteX273" fmla="*/ 1415716 w 4644342"/>
              <a:gd name="connsiteY273" fmla="*/ 2189287 h 2918444"/>
              <a:gd name="connsiteX274" fmla="*/ 1412048 w 4644342"/>
              <a:gd name="connsiteY274" fmla="*/ 2189192 h 2918444"/>
              <a:gd name="connsiteX275" fmla="*/ 1412048 w 4644342"/>
              <a:gd name="connsiteY275" fmla="*/ 2210725 h 2918444"/>
              <a:gd name="connsiteX276" fmla="*/ 1273143 w 4644342"/>
              <a:gd name="connsiteY276" fmla="*/ 2210725 h 2918444"/>
              <a:gd name="connsiteX277" fmla="*/ 1265675 w 4644342"/>
              <a:gd name="connsiteY277" fmla="*/ 2253791 h 2918444"/>
              <a:gd name="connsiteX278" fmla="*/ 1165694 w 4644342"/>
              <a:gd name="connsiteY278" fmla="*/ 2240063 h 2918444"/>
              <a:gd name="connsiteX279" fmla="*/ 1165602 w 4644342"/>
              <a:gd name="connsiteY279" fmla="*/ 2240871 h 2918444"/>
              <a:gd name="connsiteX280" fmla="*/ 978901 w 4644342"/>
              <a:gd name="connsiteY280" fmla="*/ 2238000 h 2918444"/>
              <a:gd name="connsiteX281" fmla="*/ 648813 w 4644342"/>
              <a:gd name="connsiteY281" fmla="*/ 2065736 h 2918444"/>
              <a:gd name="connsiteX282" fmla="*/ 653063 w 4644342"/>
              <a:gd name="connsiteY282" fmla="*/ 2022169 h 2918444"/>
              <a:gd name="connsiteX283" fmla="*/ 432233 w 4644342"/>
              <a:gd name="connsiteY283" fmla="*/ 2013965 h 2918444"/>
              <a:gd name="connsiteX284" fmla="*/ 417277 w 4644342"/>
              <a:gd name="connsiteY284" fmla="*/ 1942200 h 2918444"/>
              <a:gd name="connsiteX285" fmla="*/ 376895 w 4644342"/>
              <a:gd name="connsiteY285" fmla="*/ 1890530 h 2918444"/>
              <a:gd name="connsiteX286" fmla="*/ 346983 w 4644342"/>
              <a:gd name="connsiteY286" fmla="*/ 1871871 h 2918444"/>
              <a:gd name="connsiteX287" fmla="*/ 339505 w 4644342"/>
              <a:gd name="connsiteY287" fmla="*/ 1834553 h 2918444"/>
              <a:gd name="connsiteX288" fmla="*/ 314079 w 4644342"/>
              <a:gd name="connsiteY288" fmla="*/ 1814459 h 2918444"/>
              <a:gd name="connsiteX289" fmla="*/ 290150 w 4644342"/>
              <a:gd name="connsiteY289" fmla="*/ 1788623 h 2918444"/>
              <a:gd name="connsiteX290" fmla="*/ 281176 w 4644342"/>
              <a:gd name="connsiteY290" fmla="*/ 1759917 h 2918444"/>
              <a:gd name="connsiteX291" fmla="*/ 258742 w 4644342"/>
              <a:gd name="connsiteY291" fmla="*/ 1741258 h 2918444"/>
              <a:gd name="connsiteX292" fmla="*/ 222847 w 4644342"/>
              <a:gd name="connsiteY292" fmla="*/ 1751306 h 2918444"/>
              <a:gd name="connsiteX293" fmla="*/ 182465 w 4644342"/>
              <a:gd name="connsiteY293" fmla="*/ 1736953 h 2918444"/>
              <a:gd name="connsiteX294" fmla="*/ 182465 w 4644342"/>
              <a:gd name="connsiteY294" fmla="*/ 1721164 h 2918444"/>
              <a:gd name="connsiteX295" fmla="*/ 180969 w 4644342"/>
              <a:gd name="connsiteY295" fmla="*/ 1688152 h 2918444"/>
              <a:gd name="connsiteX296" fmla="*/ 164518 w 4644342"/>
              <a:gd name="connsiteY296" fmla="*/ 1650835 h 2918444"/>
              <a:gd name="connsiteX297" fmla="*/ 163022 w 4644342"/>
              <a:gd name="connsiteY297" fmla="*/ 1620693 h 2918444"/>
              <a:gd name="connsiteX298" fmla="*/ 145075 w 4644342"/>
              <a:gd name="connsiteY298" fmla="*/ 1593423 h 2918444"/>
              <a:gd name="connsiteX299" fmla="*/ 149561 w 4644342"/>
              <a:gd name="connsiteY299" fmla="*/ 1567587 h 2918444"/>
              <a:gd name="connsiteX300" fmla="*/ 98710 w 4644342"/>
              <a:gd name="connsiteY300" fmla="*/ 1505869 h 2918444"/>
              <a:gd name="connsiteX301" fmla="*/ 98710 w 4644342"/>
              <a:gd name="connsiteY301" fmla="*/ 1469987 h 2918444"/>
              <a:gd name="connsiteX302" fmla="*/ 124136 w 4644342"/>
              <a:gd name="connsiteY302" fmla="*/ 1457069 h 2918444"/>
              <a:gd name="connsiteX303" fmla="*/ 124136 w 4644342"/>
              <a:gd name="connsiteY303" fmla="*/ 1434104 h 2918444"/>
              <a:gd name="connsiteX304" fmla="*/ 98710 w 4644342"/>
              <a:gd name="connsiteY304" fmla="*/ 1428363 h 2918444"/>
              <a:gd name="connsiteX305" fmla="*/ 86746 w 4644342"/>
              <a:gd name="connsiteY305" fmla="*/ 1393916 h 2918444"/>
              <a:gd name="connsiteX306" fmla="*/ 74781 w 4644342"/>
              <a:gd name="connsiteY306" fmla="*/ 1335069 h 2918444"/>
              <a:gd name="connsiteX307" fmla="*/ 112171 w 4644342"/>
              <a:gd name="connsiteY307" fmla="*/ 1366645 h 2918444"/>
              <a:gd name="connsiteX308" fmla="*/ 97215 w 4644342"/>
              <a:gd name="connsiteY308" fmla="*/ 1325021 h 2918444"/>
              <a:gd name="connsiteX309" fmla="*/ 124136 w 4644342"/>
              <a:gd name="connsiteY309" fmla="*/ 1325021 h 2918444"/>
              <a:gd name="connsiteX310" fmla="*/ 124136 w 4644342"/>
              <a:gd name="connsiteY310" fmla="*/ 1294880 h 2918444"/>
              <a:gd name="connsiteX311" fmla="*/ 97215 w 4644342"/>
              <a:gd name="connsiteY311" fmla="*/ 1274786 h 2918444"/>
              <a:gd name="connsiteX312" fmla="*/ 83754 w 4644342"/>
              <a:gd name="connsiteY312" fmla="*/ 1303492 h 2918444"/>
              <a:gd name="connsiteX313" fmla="*/ 59824 w 4644342"/>
              <a:gd name="connsiteY313" fmla="*/ 1293445 h 2918444"/>
              <a:gd name="connsiteX314" fmla="*/ 10469 w 4644342"/>
              <a:gd name="connsiteY314" fmla="*/ 1155656 h 2918444"/>
              <a:gd name="connsiteX315" fmla="*/ 23930 w 4644342"/>
              <a:gd name="connsiteY315" fmla="*/ 1058056 h 2918444"/>
              <a:gd name="connsiteX316" fmla="*/ 0 w 4644342"/>
              <a:gd name="connsiteY316" fmla="*/ 1002079 h 2918444"/>
              <a:gd name="connsiteX317" fmla="*/ 11965 w 4644342"/>
              <a:gd name="connsiteY317" fmla="*/ 960455 h 2918444"/>
              <a:gd name="connsiteX318" fmla="*/ 35895 w 4644342"/>
              <a:gd name="connsiteY318" fmla="*/ 951843 h 2918444"/>
              <a:gd name="connsiteX319" fmla="*/ 59824 w 4644342"/>
              <a:gd name="connsiteY319" fmla="*/ 884384 h 2918444"/>
              <a:gd name="connsiteX320" fmla="*/ 59824 w 4644342"/>
              <a:gd name="connsiteY320" fmla="*/ 805402 h 2918444"/>
              <a:gd name="connsiteX321" fmla="*/ 59766 w 4644342"/>
              <a:gd name="connsiteY321" fmla="*/ 805390 h 2918444"/>
              <a:gd name="connsiteX322" fmla="*/ 59766 w 4644342"/>
              <a:gd name="connsiteY322" fmla="*/ 704877 h 2918444"/>
              <a:gd name="connsiteX323" fmla="*/ 86707 w 4644342"/>
              <a:gd name="connsiteY323" fmla="*/ 660364 h 2918444"/>
              <a:gd name="connsiteX324" fmla="*/ 113648 w 4644342"/>
              <a:gd name="connsiteY324" fmla="*/ 612979 h 2918444"/>
              <a:gd name="connsiteX325" fmla="*/ 133105 w 4644342"/>
              <a:gd name="connsiteY325" fmla="*/ 572774 h 2918444"/>
              <a:gd name="connsiteX326" fmla="*/ 148073 w 4644342"/>
              <a:gd name="connsiteY326" fmla="*/ 535441 h 2918444"/>
              <a:gd name="connsiteX327" fmla="*/ 161543 w 4644342"/>
              <a:gd name="connsiteY327" fmla="*/ 498107 h 2918444"/>
              <a:gd name="connsiteX328" fmla="*/ 170523 w 4644342"/>
              <a:gd name="connsiteY328" fmla="*/ 463646 h 2918444"/>
              <a:gd name="connsiteX329" fmla="*/ 183994 w 4644342"/>
              <a:gd name="connsiteY329" fmla="*/ 422005 h 2918444"/>
              <a:gd name="connsiteX330" fmla="*/ 197465 w 4644342"/>
              <a:gd name="connsiteY330" fmla="*/ 371748 h 2918444"/>
              <a:gd name="connsiteX331" fmla="*/ 218419 w 4644342"/>
              <a:gd name="connsiteY331" fmla="*/ 358825 h 2918444"/>
              <a:gd name="connsiteX332" fmla="*/ 218835 w 4644342"/>
              <a:gd name="connsiteY332" fmla="*/ 358861 h 2918444"/>
              <a:gd name="connsiteX333" fmla="*/ 211400 w 4644342"/>
              <a:gd name="connsiteY333" fmla="*/ 327416 h 2918444"/>
              <a:gd name="connsiteX334" fmla="*/ 224824 w 4644342"/>
              <a:gd name="connsiteY334" fmla="*/ 294440 h 2918444"/>
              <a:gd name="connsiteX335" fmla="*/ 208417 w 4644342"/>
              <a:gd name="connsiteY335" fmla="*/ 262897 h 2918444"/>
              <a:gd name="connsiteX336" fmla="*/ 209909 w 4644342"/>
              <a:gd name="connsiteY336" fmla="*/ 178306 h 2918444"/>
              <a:gd name="connsiteX337" fmla="*/ 197976 w 4644342"/>
              <a:gd name="connsiteY337" fmla="*/ 112354 h 2918444"/>
              <a:gd name="connsiteX338" fmla="*/ 205434 w 4644342"/>
              <a:gd name="connsiteY338" fmla="*/ 86547 h 2918444"/>
              <a:gd name="connsiteX339" fmla="*/ 235266 w 4644342"/>
              <a:gd name="connsiteY339" fmla="*/ 96583 h 2918444"/>
              <a:gd name="connsiteX340" fmla="*/ 266589 w 4644342"/>
              <a:gd name="connsiteY340" fmla="*/ 135294 h 2918444"/>
              <a:gd name="connsiteX341" fmla="*/ 323270 w 4644342"/>
              <a:gd name="connsiteY341" fmla="*/ 143897 h 2918444"/>
              <a:gd name="connsiteX342" fmla="*/ 338186 w 4644342"/>
              <a:gd name="connsiteY342" fmla="*/ 175439 h 2918444"/>
              <a:gd name="connsiteX343" fmla="*/ 309845 w 4644342"/>
              <a:gd name="connsiteY343" fmla="*/ 175439 h 2918444"/>
              <a:gd name="connsiteX344" fmla="*/ 306862 w 4644342"/>
              <a:gd name="connsiteY344" fmla="*/ 202680 h 2918444"/>
              <a:gd name="connsiteX345" fmla="*/ 323270 w 4644342"/>
              <a:gd name="connsiteY345" fmla="*/ 205548 h 2918444"/>
              <a:gd name="connsiteX346" fmla="*/ 329236 w 4644342"/>
              <a:gd name="connsiteY346" fmla="*/ 232789 h 2918444"/>
              <a:gd name="connsiteX347" fmla="*/ 294930 w 4644342"/>
              <a:gd name="connsiteY347" fmla="*/ 252861 h 2918444"/>
              <a:gd name="connsiteX348" fmla="*/ 294930 w 4644342"/>
              <a:gd name="connsiteY348" fmla="*/ 271500 h 2918444"/>
              <a:gd name="connsiteX349" fmla="*/ 333711 w 4644342"/>
              <a:gd name="connsiteY349" fmla="*/ 271500 h 2918444"/>
              <a:gd name="connsiteX350" fmla="*/ 344152 w 4644342"/>
              <a:gd name="connsiteY350" fmla="*/ 224186 h 2918444"/>
              <a:gd name="connsiteX351" fmla="*/ 373984 w 4644342"/>
              <a:gd name="connsiteY351" fmla="*/ 195511 h 2918444"/>
              <a:gd name="connsiteX352" fmla="*/ 338186 w 4644342"/>
              <a:gd name="connsiteY352" fmla="*/ 122390 h 2918444"/>
              <a:gd name="connsiteX353" fmla="*/ 360560 w 4644342"/>
              <a:gd name="connsiteY353" fmla="*/ 98017 h 2918444"/>
              <a:gd name="connsiteX354" fmla="*/ 344152 w 4644342"/>
              <a:gd name="connsiteY354" fmla="*/ 40667 h 2918444"/>
              <a:gd name="connsiteX355" fmla="*/ 463480 w 4644342"/>
              <a:gd name="connsiteY355" fmla="*/ 75077 h 2918444"/>
              <a:gd name="connsiteX356" fmla="*/ 554467 w 4644342"/>
              <a:gd name="connsiteY356" fmla="*/ 96583 h 2918444"/>
              <a:gd name="connsiteX357" fmla="*/ 599215 w 4644342"/>
              <a:gd name="connsiteY357" fmla="*/ 106619 h 2918444"/>
              <a:gd name="connsiteX358" fmla="*/ 643963 w 4644342"/>
              <a:gd name="connsiteY358" fmla="*/ 113788 h 2918444"/>
              <a:gd name="connsiteX359" fmla="*/ 705119 w 4644342"/>
              <a:gd name="connsiteY359" fmla="*/ 125258 h 2918444"/>
              <a:gd name="connsiteX360" fmla="*/ 778068 w 4644342"/>
              <a:gd name="connsiteY360" fmla="*/ 138137 h 2918444"/>
              <a:gd name="connsiteX361" fmla="*/ 778318 w 4644342"/>
              <a:gd name="connsiteY361" fmla="*/ 136354 h 2918444"/>
              <a:gd name="connsiteX362" fmla="*/ 851512 w 4644342"/>
              <a:gd name="connsiteY362" fmla="*/ 146175 h 2918444"/>
              <a:gd name="connsiteX363" fmla="*/ 851661 w 4644342"/>
              <a:gd name="connsiteY363" fmla="*/ 144726 h 2918444"/>
              <a:gd name="connsiteX364" fmla="*/ 1029368 w 4644342"/>
              <a:gd name="connsiteY364" fmla="*/ 169156 h 2918444"/>
              <a:gd name="connsiteX365" fmla="*/ 1138382 w 4644342"/>
              <a:gd name="connsiteY365" fmla="*/ 183527 h 2918444"/>
              <a:gd name="connsiteX366" fmla="*/ 1280249 w 4644342"/>
              <a:gd name="connsiteY366" fmla="*/ 199335 h 2918444"/>
              <a:gd name="connsiteX367" fmla="*/ 1410169 w 4644342"/>
              <a:gd name="connsiteY367" fmla="*/ 212268 h 2918444"/>
              <a:gd name="connsiteX368" fmla="*/ 1637157 w 4644342"/>
              <a:gd name="connsiteY368" fmla="*/ 229513 h 2918444"/>
              <a:gd name="connsiteX369" fmla="*/ 1743184 w 4644342"/>
              <a:gd name="connsiteY369" fmla="*/ 238135 h 2918444"/>
              <a:gd name="connsiteX370" fmla="*/ 1743181 w 4644342"/>
              <a:gd name="connsiteY370" fmla="*/ 238626 h 2918444"/>
              <a:gd name="connsiteX371" fmla="*/ 2238016 w 4644342"/>
              <a:gd name="connsiteY371" fmla="*/ 249783 h 2918444"/>
              <a:gd name="connsiteX372" fmla="*/ 2242096 w 4644342"/>
              <a:gd name="connsiteY372" fmla="*/ 248307 h 2918444"/>
              <a:gd name="connsiteX373" fmla="*/ 2399738 w 4644342"/>
              <a:gd name="connsiteY373" fmla="*/ 248307 h 2918444"/>
              <a:gd name="connsiteX374" fmla="*/ 2398237 w 4644342"/>
              <a:gd name="connsiteY374" fmla="*/ 193765 h 2918444"/>
              <a:gd name="connsiteX375" fmla="*/ 2431266 w 4644342"/>
              <a:gd name="connsiteY375" fmla="*/ 209553 h 2918444"/>
              <a:gd name="connsiteX376" fmla="*/ 2438773 w 4644342"/>
              <a:gd name="connsiteY376" fmla="*/ 251177 h 2918444"/>
              <a:gd name="connsiteX377" fmla="*/ 2513841 w 4644342"/>
              <a:gd name="connsiteY377" fmla="*/ 297107 h 2918444"/>
              <a:gd name="connsiteX378" fmla="*/ 2536361 w 4644342"/>
              <a:gd name="connsiteY378" fmla="*/ 277013 h 2918444"/>
              <a:gd name="connsiteX379" fmla="*/ 2581402 w 4644342"/>
              <a:gd name="connsiteY379" fmla="*/ 277013 h 2918444"/>
              <a:gd name="connsiteX380" fmla="*/ 2615933 w 4644342"/>
              <a:gd name="connsiteY380" fmla="*/ 317201 h 2918444"/>
              <a:gd name="connsiteX381" fmla="*/ 2638453 w 4644342"/>
              <a:gd name="connsiteY381" fmla="*/ 302848 h 2918444"/>
              <a:gd name="connsiteX382" fmla="*/ 2704513 w 4644342"/>
              <a:gd name="connsiteY382" fmla="*/ 318636 h 2918444"/>
              <a:gd name="connsiteX383" fmla="*/ 2727033 w 4644342"/>
              <a:gd name="connsiteY383" fmla="*/ 288495 h 2918444"/>
              <a:gd name="connsiteX384" fmla="*/ 2769071 w 4644342"/>
              <a:gd name="connsiteY384" fmla="*/ 312895 h 2918444"/>
              <a:gd name="connsiteX385" fmla="*/ 2842637 w 4644342"/>
              <a:gd name="connsiteY385" fmla="*/ 308589 h 2918444"/>
              <a:gd name="connsiteX386" fmla="*/ 2722529 w 4644342"/>
              <a:gd name="connsiteY386" fmla="*/ 394707 h 2918444"/>
              <a:gd name="connsiteX387" fmla="*/ 2663976 w 4644342"/>
              <a:gd name="connsiteY387" fmla="*/ 470778 h 2918444"/>
              <a:gd name="connsiteX388" fmla="*/ 2671324 w 4644342"/>
              <a:gd name="connsiteY388" fmla="*/ 470349 h 2918444"/>
              <a:gd name="connsiteX389" fmla="*/ 2705709 w 4644342"/>
              <a:gd name="connsiteY389" fmla="*/ 466037 h 2918444"/>
              <a:gd name="connsiteX390" fmla="*/ 2735609 w 4644342"/>
              <a:gd name="connsiteY390" fmla="*/ 466037 h 2918444"/>
              <a:gd name="connsiteX391" fmla="*/ 2756538 w 4644342"/>
              <a:gd name="connsiteY391" fmla="*/ 432982 h 2918444"/>
              <a:gd name="connsiteX392" fmla="*/ 2769993 w 4644342"/>
              <a:gd name="connsiteY392" fmla="*/ 473223 h 2918444"/>
              <a:gd name="connsiteX393" fmla="*/ 2819327 w 4644342"/>
              <a:gd name="connsiteY393" fmla="*/ 473223 h 2918444"/>
              <a:gd name="connsiteX394" fmla="*/ 2819485 w 4644342"/>
              <a:gd name="connsiteY394" fmla="*/ 473442 h 2918444"/>
              <a:gd name="connsiteX395" fmla="*/ 2926006 w 4644342"/>
              <a:gd name="connsiteY395" fmla="*/ 356433 h 2918444"/>
              <a:gd name="connsiteX396" fmla="*/ 2906503 w 4644342"/>
              <a:gd name="connsiteY396" fmla="*/ 405126 h 2918444"/>
              <a:gd name="connsiteX397" fmla="*/ 2921506 w 4644342"/>
              <a:gd name="connsiteY397" fmla="*/ 420880 h 2918444"/>
              <a:gd name="connsiteX398" fmla="*/ 2956011 w 4644342"/>
              <a:gd name="connsiteY398" fmla="*/ 400830 h 2918444"/>
              <a:gd name="connsiteX399" fmla="*/ 3031024 w 4644342"/>
              <a:gd name="connsiteY399" fmla="*/ 430905 h 2918444"/>
              <a:gd name="connsiteX400" fmla="*/ 3064029 w 4644342"/>
              <a:gd name="connsiteY400" fmla="*/ 405126 h 2918444"/>
              <a:gd name="connsiteX401" fmla="*/ 3166046 w 4644342"/>
              <a:gd name="connsiteY401" fmla="*/ 392237 h 2918444"/>
              <a:gd name="connsiteX402" fmla="*/ 3185550 w 4644342"/>
              <a:gd name="connsiteY402" fmla="*/ 422312 h 2918444"/>
              <a:gd name="connsiteX403" fmla="*/ 3224556 w 4644342"/>
              <a:gd name="connsiteY403" fmla="*/ 415151 h 2918444"/>
              <a:gd name="connsiteX404" fmla="*/ 3302569 w 4644342"/>
              <a:gd name="connsiteY404" fmla="*/ 448091 h 2918444"/>
              <a:gd name="connsiteX405" fmla="*/ 3307070 w 4644342"/>
              <a:gd name="connsiteY405" fmla="*/ 471005 h 2918444"/>
              <a:gd name="connsiteX406" fmla="*/ 3223056 w 4644342"/>
              <a:gd name="connsiteY406" fmla="*/ 491055 h 2918444"/>
              <a:gd name="connsiteX407" fmla="*/ 3199052 w 4644342"/>
              <a:gd name="connsiteY407" fmla="*/ 476734 h 2918444"/>
              <a:gd name="connsiteX408" fmla="*/ 3157045 w 4644342"/>
              <a:gd name="connsiteY408" fmla="*/ 481030 h 2918444"/>
              <a:gd name="connsiteX409" fmla="*/ 3107537 w 4644342"/>
              <a:gd name="connsiteY409" fmla="*/ 511105 h 2918444"/>
              <a:gd name="connsiteX410" fmla="*/ 3083533 w 4644342"/>
              <a:gd name="connsiteY410" fmla="*/ 512538 h 2918444"/>
              <a:gd name="connsiteX411" fmla="*/ 3065530 w 4644342"/>
              <a:gd name="connsiteY411" fmla="*/ 491055 h 2918444"/>
              <a:gd name="connsiteX412" fmla="*/ 3038637 w 4644342"/>
              <a:gd name="connsiteY412" fmla="*/ 572349 h 2918444"/>
              <a:gd name="connsiteX413" fmla="*/ 3039089 w 4644342"/>
              <a:gd name="connsiteY413" fmla="*/ 572389 h 2918444"/>
              <a:gd name="connsiteX414" fmla="*/ 3028624 w 4644342"/>
              <a:gd name="connsiteY414" fmla="*/ 601132 h 2918444"/>
              <a:gd name="connsiteX415" fmla="*/ 3040584 w 4644342"/>
              <a:gd name="connsiteY415" fmla="*/ 632750 h 2918444"/>
              <a:gd name="connsiteX416" fmla="*/ 3019654 w 4644342"/>
              <a:gd name="connsiteY416" fmla="*/ 672991 h 2918444"/>
              <a:gd name="connsiteX417" fmla="*/ 3034604 w 4644342"/>
              <a:gd name="connsiteY417" fmla="*/ 681614 h 2918444"/>
              <a:gd name="connsiteX418" fmla="*/ 3070483 w 4644342"/>
              <a:gd name="connsiteY418" fmla="*/ 637062 h 2918444"/>
              <a:gd name="connsiteX419" fmla="*/ 3068988 w 4644342"/>
              <a:gd name="connsiteY419" fmla="*/ 622690 h 2918444"/>
              <a:gd name="connsiteX420" fmla="*/ 3082443 w 4644342"/>
              <a:gd name="connsiteY420" fmla="*/ 615504 h 2918444"/>
              <a:gd name="connsiteX421" fmla="*/ 3092908 w 4644342"/>
              <a:gd name="connsiteY421" fmla="*/ 637062 h 2918444"/>
              <a:gd name="connsiteX422" fmla="*/ 3064503 w 4644342"/>
              <a:gd name="connsiteY422" fmla="*/ 668680 h 2918444"/>
              <a:gd name="connsiteX423" fmla="*/ 3054039 w 4644342"/>
              <a:gd name="connsiteY423" fmla="*/ 737664 h 2918444"/>
              <a:gd name="connsiteX424" fmla="*/ 3054039 w 4644342"/>
              <a:gd name="connsiteY424" fmla="*/ 854076 h 2918444"/>
              <a:gd name="connsiteX425" fmla="*/ 3070483 w 4644342"/>
              <a:gd name="connsiteY425" fmla="*/ 874197 h 2918444"/>
              <a:gd name="connsiteX426" fmla="*/ 3063008 w 4644342"/>
              <a:gd name="connsiteY426" fmla="*/ 947493 h 2918444"/>
              <a:gd name="connsiteX427" fmla="*/ 3048884 w 4644342"/>
              <a:gd name="connsiteY427" fmla="*/ 949756 h 2918444"/>
              <a:gd name="connsiteX428" fmla="*/ 3080413 w 4644342"/>
              <a:gd name="connsiteY428" fmla="*/ 1023537 h 2918444"/>
              <a:gd name="connsiteX429" fmla="*/ 3091004 w 4644342"/>
              <a:gd name="connsiteY429" fmla="*/ 1101576 h 2918444"/>
              <a:gd name="connsiteX430" fmla="*/ 3081702 w 4644342"/>
              <a:gd name="connsiteY430" fmla="*/ 1025079 h 2918444"/>
              <a:gd name="connsiteX431" fmla="*/ 3116009 w 4644342"/>
              <a:gd name="connsiteY431" fmla="*/ 1043756 h 2918444"/>
              <a:gd name="connsiteX432" fmla="*/ 3148825 w 4644342"/>
              <a:gd name="connsiteY432" fmla="*/ 1039446 h 2918444"/>
              <a:gd name="connsiteX433" fmla="*/ 3160758 w 4644342"/>
              <a:gd name="connsiteY433" fmla="*/ 1029389 h 2918444"/>
              <a:gd name="connsiteX434" fmla="*/ 3168217 w 4644342"/>
              <a:gd name="connsiteY434" fmla="*/ 999219 h 2918444"/>
              <a:gd name="connsiteX435" fmla="*/ 3215913 w 4644342"/>
              <a:gd name="connsiteY435" fmla="*/ 995834 h 2918444"/>
              <a:gd name="connsiteX436" fmla="*/ 3169776 w 4644342"/>
              <a:gd name="connsiteY436" fmla="*/ 998731 h 2918444"/>
              <a:gd name="connsiteX437" fmla="*/ 3177226 w 4644342"/>
              <a:gd name="connsiteY437" fmla="*/ 952824 h 2918444"/>
              <a:gd name="connsiteX438" fmla="*/ 3178716 w 4644342"/>
              <a:gd name="connsiteY438" fmla="*/ 928436 h 2918444"/>
              <a:gd name="connsiteX439" fmla="*/ 3177226 w 4644342"/>
              <a:gd name="connsiteY439" fmla="*/ 899744 h 2918444"/>
              <a:gd name="connsiteX440" fmla="*/ 3172756 w 4644342"/>
              <a:gd name="connsiteY440" fmla="*/ 863879 h 2918444"/>
              <a:gd name="connsiteX441" fmla="*/ 3141468 w 4644342"/>
              <a:gd name="connsiteY441" fmla="*/ 795018 h 2918444"/>
              <a:gd name="connsiteX442" fmla="*/ 3151897 w 4644342"/>
              <a:gd name="connsiteY442" fmla="*/ 654427 h 2918444"/>
              <a:gd name="connsiteX443" fmla="*/ 3202554 w 4644342"/>
              <a:gd name="connsiteY443" fmla="*/ 605650 h 2918444"/>
              <a:gd name="connsiteX444" fmla="*/ 3215963 w 4644342"/>
              <a:gd name="connsiteY444" fmla="*/ 655861 h 2918444"/>
              <a:gd name="connsiteX445" fmla="*/ 3217453 w 4644342"/>
              <a:gd name="connsiteY445" fmla="*/ 578393 h 2918444"/>
              <a:gd name="connsiteX446" fmla="*/ 3241291 w 4644342"/>
              <a:gd name="connsiteY446" fmla="*/ 559743 h 2918444"/>
              <a:gd name="connsiteX447" fmla="*/ 3229372 w 4644342"/>
              <a:gd name="connsiteY447" fmla="*/ 529617 h 2918444"/>
              <a:gd name="connsiteX448" fmla="*/ 3268110 w 4644342"/>
              <a:gd name="connsiteY448" fmla="*/ 509532 h 2918444"/>
              <a:gd name="connsiteX449" fmla="*/ 3332175 w 4644342"/>
              <a:gd name="connsiteY449" fmla="*/ 549701 h 2918444"/>
              <a:gd name="connsiteX450" fmla="*/ 3375383 w 4644342"/>
              <a:gd name="connsiteY450" fmla="*/ 562612 h 2918444"/>
              <a:gd name="connsiteX451" fmla="*/ 3375383 w 4644342"/>
              <a:gd name="connsiteY451" fmla="*/ 592739 h 2918444"/>
              <a:gd name="connsiteX452" fmla="*/ 3402201 w 4644342"/>
              <a:gd name="connsiteY452" fmla="*/ 655861 h 2918444"/>
              <a:gd name="connsiteX453" fmla="*/ 3375383 w 4644342"/>
              <a:gd name="connsiteY453" fmla="*/ 677380 h 2918444"/>
              <a:gd name="connsiteX454" fmla="*/ 3375383 w 4644342"/>
              <a:gd name="connsiteY454" fmla="*/ 694596 h 2918444"/>
              <a:gd name="connsiteX455" fmla="*/ 3366443 w 4644342"/>
              <a:gd name="connsiteY455" fmla="*/ 697465 h 2918444"/>
              <a:gd name="connsiteX456" fmla="*/ 3356014 w 4644342"/>
              <a:gd name="connsiteY456" fmla="*/ 701769 h 2918444"/>
              <a:gd name="connsiteX457" fmla="*/ 3345585 w 4644342"/>
              <a:gd name="connsiteY457" fmla="*/ 711811 h 2918444"/>
              <a:gd name="connsiteX458" fmla="*/ 3342605 w 4644342"/>
              <a:gd name="connsiteY458" fmla="*/ 721853 h 2918444"/>
              <a:gd name="connsiteX459" fmla="*/ 3345585 w 4644342"/>
              <a:gd name="connsiteY459" fmla="*/ 737634 h 2918444"/>
              <a:gd name="connsiteX460" fmla="*/ 3357504 w 4644342"/>
              <a:gd name="connsiteY460" fmla="*/ 741938 h 2918444"/>
              <a:gd name="connsiteX461" fmla="*/ 3367933 w 4644342"/>
              <a:gd name="connsiteY461" fmla="*/ 739068 h 2918444"/>
              <a:gd name="connsiteX462" fmla="*/ 3381342 w 4644342"/>
              <a:gd name="connsiteY462" fmla="*/ 729026 h 2918444"/>
              <a:gd name="connsiteX463" fmla="*/ 3405181 w 4644342"/>
              <a:gd name="connsiteY463" fmla="*/ 697465 h 2918444"/>
              <a:gd name="connsiteX464" fmla="*/ 3426039 w 4644342"/>
              <a:gd name="connsiteY464" fmla="*/ 697465 h 2918444"/>
              <a:gd name="connsiteX465" fmla="*/ 3448388 w 4644342"/>
              <a:gd name="connsiteY465" fmla="*/ 701769 h 2918444"/>
              <a:gd name="connsiteX466" fmla="*/ 3463287 w 4644342"/>
              <a:gd name="connsiteY466" fmla="*/ 717549 h 2918444"/>
              <a:gd name="connsiteX467" fmla="*/ 3478186 w 4644342"/>
              <a:gd name="connsiteY467" fmla="*/ 741938 h 2918444"/>
              <a:gd name="connsiteX468" fmla="*/ 3484145 w 4644342"/>
              <a:gd name="connsiteY468" fmla="*/ 783541 h 2918444"/>
              <a:gd name="connsiteX469" fmla="*/ 3490105 w 4644342"/>
              <a:gd name="connsiteY469" fmla="*/ 850967 h 2918444"/>
              <a:gd name="connsiteX470" fmla="*/ 3464777 w 4644342"/>
              <a:gd name="connsiteY470" fmla="*/ 848098 h 2918444"/>
              <a:gd name="connsiteX471" fmla="*/ 3451368 w 4644342"/>
              <a:gd name="connsiteY471" fmla="*/ 865313 h 2918444"/>
              <a:gd name="connsiteX472" fmla="*/ 3464777 w 4644342"/>
              <a:gd name="connsiteY472" fmla="*/ 889701 h 2918444"/>
              <a:gd name="connsiteX473" fmla="*/ 3464777 w 4644342"/>
              <a:gd name="connsiteY473" fmla="*/ 915524 h 2918444"/>
              <a:gd name="connsiteX474" fmla="*/ 3437958 w 4644342"/>
              <a:gd name="connsiteY474" fmla="*/ 938478 h 2918444"/>
              <a:gd name="connsiteX475" fmla="*/ 3455837 w 4644342"/>
              <a:gd name="connsiteY475" fmla="*/ 962866 h 2918444"/>
              <a:gd name="connsiteX476" fmla="*/ 3488615 w 4644342"/>
              <a:gd name="connsiteY476" fmla="*/ 972908 h 2918444"/>
              <a:gd name="connsiteX477" fmla="*/ 3485179 w 4644342"/>
              <a:gd name="connsiteY477" fmla="*/ 973234 h 2918444"/>
              <a:gd name="connsiteX478" fmla="*/ 3516026 w 4644342"/>
              <a:gd name="connsiteY478" fmla="*/ 979402 h 2918444"/>
              <a:gd name="connsiteX479" fmla="*/ 3596817 w 4644342"/>
              <a:gd name="connsiteY479" fmla="*/ 940628 h 2918444"/>
              <a:gd name="connsiteX480" fmla="*/ 3614771 w 4644342"/>
              <a:gd name="connsiteY480" fmla="*/ 904727 h 2918444"/>
              <a:gd name="connsiteX481" fmla="*/ 3660864 w 4644342"/>
              <a:gd name="connsiteY481" fmla="*/ 888136 h 2918444"/>
              <a:gd name="connsiteX482" fmla="*/ 3660688 w 4644342"/>
              <a:gd name="connsiteY482" fmla="*/ 887016 h 2918444"/>
              <a:gd name="connsiteX483" fmla="*/ 3704769 w 4644342"/>
              <a:gd name="connsiteY483" fmla="*/ 844630 h 2918444"/>
              <a:gd name="connsiteX484" fmla="*/ 3704267 w 4644342"/>
              <a:gd name="connsiteY484" fmla="*/ 843972 h 2918444"/>
              <a:gd name="connsiteX485" fmla="*/ 3761070 w 4644342"/>
              <a:gd name="connsiteY485" fmla="*/ 757897 h 2918444"/>
              <a:gd name="connsiteX486" fmla="*/ 3747616 w 4644342"/>
              <a:gd name="connsiteY486" fmla="*/ 717729 h 2918444"/>
              <a:gd name="connsiteX487" fmla="*/ 3802924 w 4644342"/>
              <a:gd name="connsiteY487" fmla="*/ 689037 h 2918444"/>
              <a:gd name="connsiteX488" fmla="*/ 3876170 w 4644342"/>
              <a:gd name="connsiteY488" fmla="*/ 681864 h 2918444"/>
              <a:gd name="connsiteX489" fmla="*/ 3894107 w 4644342"/>
              <a:gd name="connsiteY489" fmla="*/ 656041 h 2918444"/>
              <a:gd name="connsiteX490" fmla="*/ 3919519 w 4644342"/>
              <a:gd name="connsiteY490" fmla="*/ 653172 h 2918444"/>
              <a:gd name="connsiteX491" fmla="*/ 3934467 w 4644342"/>
              <a:gd name="connsiteY491" fmla="*/ 625915 h 2918444"/>
              <a:gd name="connsiteX492" fmla="*/ 3959879 w 4644342"/>
              <a:gd name="connsiteY492" fmla="*/ 615873 h 2918444"/>
              <a:gd name="connsiteX493" fmla="*/ 3947920 w 4644342"/>
              <a:gd name="connsiteY493" fmla="*/ 565662 h 2918444"/>
              <a:gd name="connsiteX494" fmla="*/ 3932972 w 4644342"/>
              <a:gd name="connsiteY494" fmla="*/ 552751 h 2918444"/>
              <a:gd name="connsiteX495" fmla="*/ 3964363 w 4644342"/>
              <a:gd name="connsiteY495" fmla="*/ 511148 h 2918444"/>
              <a:gd name="connsiteX496" fmla="*/ 3983795 w 4644342"/>
              <a:gd name="connsiteY496" fmla="*/ 511148 h 2918444"/>
              <a:gd name="connsiteX497" fmla="*/ 4051062 w 4644342"/>
              <a:gd name="connsiteY497" fmla="*/ 425073 h 2918444"/>
              <a:gd name="connsiteX498" fmla="*/ 4154203 w 4644342"/>
              <a:gd name="connsiteY498" fmla="*/ 393512 h 2918444"/>
              <a:gd name="connsiteX499" fmla="*/ 4154470 w 4644342"/>
              <a:gd name="connsiteY499" fmla="*/ 395561 h 2918444"/>
              <a:gd name="connsiteX500" fmla="*/ 4262900 w 4644342"/>
              <a:gd name="connsiteY500" fmla="*/ 366002 h 2918444"/>
              <a:gd name="connsiteX501" fmla="*/ 4262909 w 4644342"/>
              <a:gd name="connsiteY501" fmla="*/ 366019 h 2918444"/>
              <a:gd name="connsiteX502" fmla="*/ 4299493 w 4644342"/>
              <a:gd name="connsiteY502" fmla="*/ 309786 h 2918444"/>
              <a:gd name="connsiteX503" fmla="*/ 4302355 w 4644342"/>
              <a:gd name="connsiteY503" fmla="*/ 313147 h 2918444"/>
              <a:gd name="connsiteX504" fmla="*/ 4335051 w 4644342"/>
              <a:gd name="connsiteY504" fmla="*/ 295411 h 2918444"/>
              <a:gd name="connsiteX505" fmla="*/ 4335051 w 4644342"/>
              <a:gd name="connsiteY505" fmla="*/ 245220 h 2918444"/>
              <a:gd name="connsiteX506" fmla="*/ 4345510 w 4644342"/>
              <a:gd name="connsiteY506" fmla="*/ 213671 h 2918444"/>
              <a:gd name="connsiteX507" fmla="*/ 4330568 w 4644342"/>
              <a:gd name="connsiteY507" fmla="*/ 199331 h 2918444"/>
              <a:gd name="connsiteX508" fmla="*/ 4354475 w 4644342"/>
              <a:gd name="connsiteY508" fmla="*/ 153442 h 2918444"/>
              <a:gd name="connsiteX509" fmla="*/ 4330568 w 4644342"/>
              <a:gd name="connsiteY509" fmla="*/ 116157 h 2918444"/>
              <a:gd name="connsiteX510" fmla="*/ 4381370 w 4644342"/>
              <a:gd name="connsiteY510" fmla="*/ 17209 h 2918444"/>
              <a:gd name="connsiteX511" fmla="*/ 4399300 w 4644342"/>
              <a:gd name="connsiteY511" fmla="*/ 28681 h 2918444"/>
              <a:gd name="connsiteX512" fmla="*/ 4408265 w 4644342"/>
              <a:gd name="connsiteY512" fmla="*/ 12906 h 2918444"/>
              <a:gd name="connsiteX513" fmla="*/ 4462054 w 4644342"/>
              <a:gd name="connsiteY513"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89092 w 4644342"/>
              <a:gd name="connsiteY45" fmla="*/ 493109 h 2918444"/>
              <a:gd name="connsiteX46" fmla="*/ 4194309 w 4644342"/>
              <a:gd name="connsiteY46" fmla="*/ 499366 h 2918444"/>
              <a:gd name="connsiteX47" fmla="*/ 4194282 w 4644342"/>
              <a:gd name="connsiteY47" fmla="*/ 497832 h 2918444"/>
              <a:gd name="connsiteX48" fmla="*/ 4189092 w 4644342"/>
              <a:gd name="connsiteY48" fmla="*/ 493109 h 2918444"/>
              <a:gd name="connsiteX49" fmla="*/ 4160207 w 4644342"/>
              <a:gd name="connsiteY49" fmla="*/ 439606 h 2918444"/>
              <a:gd name="connsiteX50" fmla="*/ 4164667 w 4644342"/>
              <a:gd name="connsiteY50" fmla="*/ 473849 h 2918444"/>
              <a:gd name="connsiteX51" fmla="*/ 4166803 w 4644342"/>
              <a:gd name="connsiteY51" fmla="*/ 472824 h 2918444"/>
              <a:gd name="connsiteX52" fmla="*/ 4165940 w 4644342"/>
              <a:gd name="connsiteY52" fmla="*/ 472039 h 2918444"/>
              <a:gd name="connsiteX53" fmla="*/ 4160207 w 4644342"/>
              <a:gd name="connsiteY53" fmla="*/ 439606 h 2918444"/>
              <a:gd name="connsiteX54" fmla="*/ 285749 w 4644342"/>
              <a:gd name="connsiteY54" fmla="*/ 364673 h 2918444"/>
              <a:gd name="connsiteX55" fmla="*/ 283831 w 4644342"/>
              <a:gd name="connsiteY55" fmla="*/ 373644 h 2918444"/>
              <a:gd name="connsiteX56" fmla="*/ 285980 w 4644342"/>
              <a:gd name="connsiteY56" fmla="*/ 364693 h 2918444"/>
              <a:gd name="connsiteX57" fmla="*/ 285749 w 4644342"/>
              <a:gd name="connsiteY57" fmla="*/ 364673 h 2918444"/>
              <a:gd name="connsiteX58" fmla="*/ 4313929 w 4644342"/>
              <a:gd name="connsiteY58" fmla="*/ 328177 h 2918444"/>
              <a:gd name="connsiteX59" fmla="*/ 4384780 w 4644342"/>
              <a:gd name="connsiteY59" fmla="*/ 516772 h 2918444"/>
              <a:gd name="connsiteX60" fmla="*/ 4385651 w 4644342"/>
              <a:gd name="connsiteY60" fmla="*/ 517156 h 2918444"/>
              <a:gd name="connsiteX61" fmla="*/ 4314132 w 4644342"/>
              <a:gd name="connsiteY61" fmla="*/ 328393 h 2918444"/>
              <a:gd name="connsiteX62" fmla="*/ 4313929 w 4644342"/>
              <a:gd name="connsiteY62" fmla="*/ 328177 h 2918444"/>
              <a:gd name="connsiteX63" fmla="*/ 4462054 w 4644342"/>
              <a:gd name="connsiteY63" fmla="*/ 0 h 2918444"/>
              <a:gd name="connsiteX64" fmla="*/ 4482973 w 4644342"/>
              <a:gd name="connsiteY64" fmla="*/ 31549 h 2918444"/>
              <a:gd name="connsiteX65" fmla="*/ 4526303 w 4644342"/>
              <a:gd name="connsiteY65" fmla="*/ 192160 h 2918444"/>
              <a:gd name="connsiteX66" fmla="*/ 4580093 w 4644342"/>
              <a:gd name="connsiteY66" fmla="*/ 197897 h 2918444"/>
              <a:gd name="connsiteX67" fmla="*/ 4590552 w 4644342"/>
              <a:gd name="connsiteY67" fmla="*/ 233747 h 2918444"/>
              <a:gd name="connsiteX68" fmla="*/ 4644342 w 4644342"/>
              <a:gd name="connsiteY68" fmla="*/ 245220 h 2918444"/>
              <a:gd name="connsiteX69" fmla="*/ 4644342 w 4644342"/>
              <a:gd name="connsiteY69" fmla="*/ 278202 h 2918444"/>
              <a:gd name="connsiteX70" fmla="*/ 4605494 w 4644342"/>
              <a:gd name="connsiteY70" fmla="*/ 305449 h 2918444"/>
              <a:gd name="connsiteX71" fmla="*/ 4572622 w 4644342"/>
              <a:gd name="connsiteY71" fmla="*/ 345602 h 2918444"/>
              <a:gd name="connsiteX72" fmla="*/ 4530786 w 4644342"/>
              <a:gd name="connsiteY72" fmla="*/ 348470 h 2918444"/>
              <a:gd name="connsiteX73" fmla="*/ 4527797 w 4644342"/>
              <a:gd name="connsiteY73" fmla="*/ 401529 h 2918444"/>
              <a:gd name="connsiteX74" fmla="*/ 4457572 w 4644342"/>
              <a:gd name="connsiteY74" fmla="*/ 440248 h 2918444"/>
              <a:gd name="connsiteX75" fmla="*/ 4468031 w 4644342"/>
              <a:gd name="connsiteY75" fmla="*/ 471797 h 2918444"/>
              <a:gd name="connsiteX76" fmla="*/ 4439642 w 4644342"/>
              <a:gd name="connsiteY76" fmla="*/ 501911 h 2918444"/>
              <a:gd name="connsiteX77" fmla="*/ 4442630 w 4644342"/>
              <a:gd name="connsiteY77" fmla="*/ 540630 h 2918444"/>
              <a:gd name="connsiteX78" fmla="*/ 4397676 w 4644342"/>
              <a:gd name="connsiteY78" fmla="*/ 522464 h 2918444"/>
              <a:gd name="connsiteX79" fmla="*/ 4440141 w 4644342"/>
              <a:gd name="connsiteY79" fmla="*/ 541207 h 2918444"/>
              <a:gd name="connsiteX80" fmla="*/ 4429667 w 4644342"/>
              <a:gd name="connsiteY80" fmla="*/ 562768 h 2918444"/>
              <a:gd name="connsiteX81" fmla="*/ 4429667 w 4644342"/>
              <a:gd name="connsiteY81" fmla="*/ 593497 h 2918444"/>
              <a:gd name="connsiteX82" fmla="*/ 4445698 w 4644342"/>
              <a:gd name="connsiteY82" fmla="*/ 603288 h 2918444"/>
              <a:gd name="connsiteX83" fmla="*/ 4424796 w 4644342"/>
              <a:gd name="connsiteY83" fmla="*/ 646280 h 2918444"/>
              <a:gd name="connsiteX84" fmla="*/ 4459135 w 4644342"/>
              <a:gd name="connsiteY84" fmla="*/ 643414 h 2918444"/>
              <a:gd name="connsiteX85" fmla="*/ 4478544 w 4644342"/>
              <a:gd name="connsiteY85" fmla="*/ 677807 h 2918444"/>
              <a:gd name="connsiteX86" fmla="*/ 4502432 w 4644342"/>
              <a:gd name="connsiteY86" fmla="*/ 680673 h 2918444"/>
              <a:gd name="connsiteX87" fmla="*/ 4518855 w 4644342"/>
              <a:gd name="connsiteY87" fmla="*/ 674941 h 2918444"/>
              <a:gd name="connsiteX88" fmla="*/ 4518855 w 4644342"/>
              <a:gd name="connsiteY88" fmla="*/ 656311 h 2918444"/>
              <a:gd name="connsiteX89" fmla="*/ 4490488 w 4644342"/>
              <a:gd name="connsiteY89" fmla="*/ 633382 h 2918444"/>
              <a:gd name="connsiteX90" fmla="*/ 4511390 w 4644342"/>
              <a:gd name="connsiteY90" fmla="*/ 631949 h 2918444"/>
              <a:gd name="connsiteX91" fmla="*/ 4547222 w 4644342"/>
              <a:gd name="connsiteY91" fmla="*/ 682106 h 2918444"/>
              <a:gd name="connsiteX92" fmla="*/ 4512883 w 4644342"/>
              <a:gd name="connsiteY92" fmla="*/ 712200 h 2918444"/>
              <a:gd name="connsiteX93" fmla="*/ 4474065 w 4644342"/>
              <a:gd name="connsiteY93" fmla="*/ 697870 h 2918444"/>
              <a:gd name="connsiteX94" fmla="*/ 4450177 w 4644342"/>
              <a:gd name="connsiteY94" fmla="*/ 733696 h 2918444"/>
              <a:gd name="connsiteX95" fmla="*/ 4448325 w 4644342"/>
              <a:gd name="connsiteY95" fmla="*/ 732349 h 2918444"/>
              <a:gd name="connsiteX96" fmla="*/ 4438105 w 4644342"/>
              <a:gd name="connsiteY96" fmla="*/ 742172 h 2918444"/>
              <a:gd name="connsiteX97" fmla="*/ 4414207 w 4644342"/>
              <a:gd name="connsiteY97" fmla="*/ 742172 h 2918444"/>
              <a:gd name="connsiteX98" fmla="*/ 4402258 w 4644342"/>
              <a:gd name="connsiteY98" fmla="*/ 768011 h 2918444"/>
              <a:gd name="connsiteX99" fmla="*/ 4370130 w 4644342"/>
              <a:gd name="connsiteY99" fmla="*/ 718131 h 2918444"/>
              <a:gd name="connsiteX100" fmla="*/ 4370130 w 4644342"/>
              <a:gd name="connsiteY100" fmla="*/ 718131 h 2918444"/>
              <a:gd name="connsiteX101" fmla="*/ 4402258 w 4644342"/>
              <a:gd name="connsiteY101" fmla="*/ 768012 h 2918444"/>
              <a:gd name="connsiteX102" fmla="*/ 4379854 w 4644342"/>
              <a:gd name="connsiteY102" fmla="*/ 795287 h 2918444"/>
              <a:gd name="connsiteX103" fmla="*/ 4338033 w 4644342"/>
              <a:gd name="connsiteY103" fmla="*/ 785238 h 2918444"/>
              <a:gd name="connsiteX104" fmla="*/ 4277586 w 4644342"/>
              <a:gd name="connsiteY104" fmla="*/ 839185 h 2918444"/>
              <a:gd name="connsiteX105" fmla="*/ 4251365 w 4644342"/>
              <a:gd name="connsiteY105" fmla="*/ 875533 h 2918444"/>
              <a:gd name="connsiteX106" fmla="*/ 4249501 w 4644342"/>
              <a:gd name="connsiteY106" fmla="*/ 874313 h 2918444"/>
              <a:gd name="connsiteX107" fmla="*/ 4240948 w 4644342"/>
              <a:gd name="connsiteY107" fmla="*/ 905824 h 2918444"/>
              <a:gd name="connsiteX108" fmla="*/ 4263352 w 4644342"/>
              <a:gd name="connsiteY108" fmla="*/ 928792 h 2918444"/>
              <a:gd name="connsiteX109" fmla="*/ 4264846 w 4644342"/>
              <a:gd name="connsiteY109" fmla="*/ 1059426 h 2918444"/>
              <a:gd name="connsiteX110" fmla="*/ 4242442 w 4644342"/>
              <a:gd name="connsiteY110" fmla="*/ 1111105 h 2918444"/>
              <a:gd name="connsiteX111" fmla="*/ 4215557 w 4644342"/>
              <a:gd name="connsiteY111" fmla="*/ 1092443 h 2918444"/>
              <a:gd name="connsiteX112" fmla="*/ 4191015 w 4644342"/>
              <a:gd name="connsiteY112" fmla="*/ 1091133 h 2918444"/>
              <a:gd name="connsiteX113" fmla="*/ 4192774 w 4644342"/>
              <a:gd name="connsiteY113" fmla="*/ 1092211 h 2918444"/>
              <a:gd name="connsiteX114" fmla="*/ 4192774 w 4644342"/>
              <a:gd name="connsiteY114" fmla="*/ 1122300 h 2918444"/>
              <a:gd name="connsiteX115" fmla="*/ 4226981 w 4644342"/>
              <a:gd name="connsiteY115" fmla="*/ 1143792 h 2918444"/>
              <a:gd name="connsiteX116" fmla="*/ 4228468 w 4644342"/>
              <a:gd name="connsiteY116" fmla="*/ 1183911 h 2918444"/>
              <a:gd name="connsiteX117" fmla="*/ 4228220 w 4644342"/>
              <a:gd name="connsiteY117" fmla="*/ 1183982 h 2918444"/>
              <a:gd name="connsiteX118" fmla="*/ 4229714 w 4644342"/>
              <a:gd name="connsiteY118" fmla="*/ 1248484 h 2918444"/>
              <a:gd name="connsiteX119" fmla="*/ 4221768 w 4644342"/>
              <a:gd name="connsiteY119" fmla="*/ 1249960 h 2918444"/>
              <a:gd name="connsiteX120" fmla="*/ 4229713 w 4644342"/>
              <a:gd name="connsiteY120" fmla="*/ 1248711 h 2918444"/>
              <a:gd name="connsiteX121" fmla="*/ 4204449 w 4644342"/>
              <a:gd name="connsiteY121" fmla="*/ 1331241 h 2918444"/>
              <a:gd name="connsiteX122" fmla="*/ 4186615 w 4644342"/>
              <a:gd name="connsiteY122" fmla="*/ 1328345 h 2918444"/>
              <a:gd name="connsiteX123" fmla="*/ 4183687 w 4644342"/>
              <a:gd name="connsiteY123" fmla="*/ 1257031 h 2918444"/>
              <a:gd name="connsiteX124" fmla="*/ 4183395 w 4644342"/>
              <a:gd name="connsiteY124" fmla="*/ 1257085 h 2918444"/>
              <a:gd name="connsiteX125" fmla="*/ 4143053 w 4644342"/>
              <a:gd name="connsiteY125" fmla="*/ 1215514 h 2918444"/>
              <a:gd name="connsiteX126" fmla="*/ 4117652 w 4644342"/>
              <a:gd name="connsiteY126" fmla="*/ 1163909 h 2918444"/>
              <a:gd name="connsiteX127" fmla="*/ 4111675 w 4644342"/>
              <a:gd name="connsiteY127" fmla="*/ 1093668 h 2918444"/>
              <a:gd name="connsiteX128" fmla="*/ 4092251 w 4644342"/>
              <a:gd name="connsiteY128" fmla="*/ 1129505 h 2918444"/>
              <a:gd name="connsiteX129" fmla="*/ 4116158 w 4644342"/>
              <a:gd name="connsiteY129" fmla="*/ 1235583 h 2918444"/>
              <a:gd name="connsiteX130" fmla="*/ 4059898 w 4644342"/>
              <a:gd name="connsiteY130" fmla="*/ 1243887 h 2918444"/>
              <a:gd name="connsiteX131" fmla="*/ 4059949 w 4644342"/>
              <a:gd name="connsiteY131" fmla="*/ 1244401 h 2918444"/>
              <a:gd name="connsiteX132" fmla="*/ 4075162 w 4644342"/>
              <a:gd name="connsiteY132" fmla="*/ 1241702 h 2918444"/>
              <a:gd name="connsiteX133" fmla="*/ 4158773 w 4644342"/>
              <a:gd name="connsiteY133" fmla="*/ 1280519 h 2918444"/>
              <a:gd name="connsiteX134" fmla="*/ 4146829 w 4644342"/>
              <a:gd name="connsiteY134" fmla="*/ 1333713 h 2918444"/>
              <a:gd name="connsiteX135" fmla="*/ 4158773 w 4644342"/>
              <a:gd name="connsiteY135" fmla="*/ 1392658 h 2918444"/>
              <a:gd name="connsiteX136" fmla="*/ 4178183 w 4644342"/>
              <a:gd name="connsiteY136" fmla="*/ 1371093 h 2918444"/>
              <a:gd name="connsiteX137" fmla="*/ 4203565 w 4644342"/>
              <a:gd name="connsiteY137" fmla="*/ 1384032 h 2918444"/>
              <a:gd name="connsiteX138" fmla="*/ 4203565 w 4644342"/>
              <a:gd name="connsiteY138" fmla="*/ 1428600 h 2918444"/>
              <a:gd name="connsiteX139" fmla="*/ 4144637 w 4644342"/>
              <a:gd name="connsiteY139" fmla="*/ 1442975 h 2918444"/>
              <a:gd name="connsiteX140" fmla="*/ 4204084 w 4644342"/>
              <a:gd name="connsiteY140" fmla="*/ 1429320 h 2918444"/>
              <a:gd name="connsiteX141" fmla="*/ 4224995 w 4644342"/>
              <a:gd name="connsiteY141" fmla="*/ 1443693 h 2918444"/>
              <a:gd name="connsiteX142" fmla="*/ 4186160 w 4644342"/>
              <a:gd name="connsiteY142" fmla="*/ 1475313 h 2918444"/>
              <a:gd name="connsiteX143" fmla="*/ 4156286 w 4644342"/>
              <a:gd name="connsiteY143" fmla="*/ 1465252 h 2918444"/>
              <a:gd name="connsiteX144" fmla="*/ 4154793 w 4644342"/>
              <a:gd name="connsiteY144" fmla="*/ 1505495 h 2918444"/>
              <a:gd name="connsiteX145" fmla="*/ 4224995 w 4644342"/>
              <a:gd name="connsiteY145" fmla="*/ 1478187 h 2918444"/>
              <a:gd name="connsiteX146" fmla="*/ 4239932 w 4644342"/>
              <a:gd name="connsiteY146" fmla="*/ 1493997 h 2918444"/>
              <a:gd name="connsiteX147" fmla="*/ 4227983 w 4644342"/>
              <a:gd name="connsiteY147" fmla="*/ 1561549 h 2918444"/>
              <a:gd name="connsiteX148" fmla="*/ 4205578 w 4644342"/>
              <a:gd name="connsiteY148" fmla="*/ 1551488 h 2918444"/>
              <a:gd name="connsiteX149" fmla="*/ 4145831 w 4644342"/>
              <a:gd name="connsiteY149" fmla="*/ 1568735 h 2918444"/>
              <a:gd name="connsiteX150" fmla="*/ 4198109 w 4644342"/>
              <a:gd name="connsiteY150" fmla="*/ 1575922 h 2918444"/>
              <a:gd name="connsiteX151" fmla="*/ 4141350 w 4644342"/>
              <a:gd name="connsiteY151" fmla="*/ 1596043 h 2918444"/>
              <a:gd name="connsiteX152" fmla="*/ 4141350 w 4644342"/>
              <a:gd name="connsiteY152" fmla="*/ 1616165 h 2918444"/>
              <a:gd name="connsiteX153" fmla="*/ 4198109 w 4644342"/>
              <a:gd name="connsiteY153" fmla="*/ 1600355 h 2918444"/>
              <a:gd name="connsiteX154" fmla="*/ 4214540 w 4644342"/>
              <a:gd name="connsiteY154" fmla="*/ 1604667 h 2918444"/>
              <a:gd name="connsiteX155" fmla="*/ 4257856 w 4644342"/>
              <a:gd name="connsiteY155" fmla="*/ 1544302 h 2918444"/>
              <a:gd name="connsiteX156" fmla="*/ 4266818 w 4644342"/>
              <a:gd name="connsiteY156" fmla="*/ 1472438 h 2918444"/>
              <a:gd name="connsiteX157" fmla="*/ 4268312 w 4644342"/>
              <a:gd name="connsiteY157" fmla="*/ 1558674 h 2918444"/>
              <a:gd name="connsiteX158" fmla="*/ 4232464 w 4644342"/>
              <a:gd name="connsiteY158" fmla="*/ 1630538 h 2918444"/>
              <a:gd name="connsiteX159" fmla="*/ 4156286 w 4644342"/>
              <a:gd name="connsiteY159" fmla="*/ 1657846 h 2918444"/>
              <a:gd name="connsiteX160" fmla="*/ 4111476 w 4644342"/>
              <a:gd name="connsiteY160" fmla="*/ 1754143 h 2918444"/>
              <a:gd name="connsiteX161" fmla="*/ 4034103 w 4644342"/>
              <a:gd name="connsiteY161" fmla="*/ 1778483 h 2918444"/>
              <a:gd name="connsiteX162" fmla="*/ 3998367 w 4644342"/>
              <a:gd name="connsiteY162" fmla="*/ 1888618 h 2918444"/>
              <a:gd name="connsiteX163" fmla="*/ 3944578 w 4644342"/>
              <a:gd name="connsiteY163" fmla="*/ 1943160 h 2918444"/>
              <a:gd name="connsiteX164" fmla="*/ 3884811 w 4644342"/>
              <a:gd name="connsiteY164" fmla="*/ 1960383 h 2918444"/>
              <a:gd name="connsiteX165" fmla="*/ 3896765 w 4644342"/>
              <a:gd name="connsiteY165" fmla="*/ 2004877 h 2918444"/>
              <a:gd name="connsiteX166" fmla="*/ 3860952 w 4644342"/>
              <a:gd name="connsiteY166" fmla="*/ 2046447 h 2918444"/>
              <a:gd name="connsiteX167" fmla="*/ 3869871 w 4644342"/>
              <a:gd name="connsiteY167" fmla="*/ 2116297 h 2918444"/>
              <a:gd name="connsiteX168" fmla="*/ 3847379 w 4644342"/>
              <a:gd name="connsiteY168" fmla="*/ 2133552 h 2918444"/>
              <a:gd name="connsiteX169" fmla="*/ 3860874 w 4644342"/>
              <a:gd name="connsiteY169" fmla="*/ 2205447 h 2918444"/>
              <a:gd name="connsiteX170" fmla="*/ 3833702 w 4644342"/>
              <a:gd name="connsiteY170" fmla="*/ 2207027 h 2918444"/>
              <a:gd name="connsiteX171" fmla="*/ 3858120 w 4644342"/>
              <a:gd name="connsiteY171" fmla="*/ 2208444 h 2918444"/>
              <a:gd name="connsiteX172" fmla="*/ 3910478 w 4644342"/>
              <a:gd name="connsiteY172" fmla="*/ 2298721 h 2918444"/>
              <a:gd name="connsiteX173" fmla="*/ 3992754 w 4644342"/>
              <a:gd name="connsiteY173" fmla="*/ 2421955 h 2918444"/>
              <a:gd name="connsiteX174" fmla="*/ 4034640 w 4644342"/>
              <a:gd name="connsiteY174" fmla="*/ 2527994 h 2918444"/>
              <a:gd name="connsiteX175" fmla="*/ 4095973 w 4644342"/>
              <a:gd name="connsiteY175" fmla="*/ 2602508 h 2918444"/>
              <a:gd name="connsiteX176" fmla="*/ 4106445 w 4644342"/>
              <a:gd name="connsiteY176" fmla="*/ 2709980 h 2918444"/>
              <a:gd name="connsiteX177" fmla="*/ 4086998 w 4644342"/>
              <a:gd name="connsiteY177" fmla="*/ 2774464 h 2918444"/>
              <a:gd name="connsiteX178" fmla="*/ 3998738 w 4644342"/>
              <a:gd name="connsiteY178" fmla="*/ 2791659 h 2918444"/>
              <a:gd name="connsiteX179" fmla="*/ 3983778 w 4644342"/>
              <a:gd name="connsiteY179" fmla="*/ 2764433 h 2918444"/>
              <a:gd name="connsiteX180" fmla="*/ 3920949 w 4644342"/>
              <a:gd name="connsiteY180" fmla="*/ 2725743 h 2918444"/>
              <a:gd name="connsiteX181" fmla="*/ 3901502 w 4644342"/>
              <a:gd name="connsiteY181" fmla="*/ 2685620 h 2918444"/>
              <a:gd name="connsiteX182" fmla="*/ 3885047 w 4644342"/>
              <a:gd name="connsiteY182" fmla="*/ 2669858 h 2918444"/>
              <a:gd name="connsiteX183" fmla="*/ 3876071 w 4644342"/>
              <a:gd name="connsiteY183" fmla="*/ 2632601 h 2918444"/>
              <a:gd name="connsiteX184" fmla="*/ 3861112 w 4644342"/>
              <a:gd name="connsiteY184" fmla="*/ 2642631 h 2918444"/>
              <a:gd name="connsiteX185" fmla="*/ 3811746 w 4644342"/>
              <a:gd name="connsiteY185" fmla="*/ 2593911 h 2918444"/>
              <a:gd name="connsiteX186" fmla="*/ 3823713 w 4644342"/>
              <a:gd name="connsiteY186" fmla="*/ 2548056 h 2918444"/>
              <a:gd name="connsiteX187" fmla="*/ 3811746 w 4644342"/>
              <a:gd name="connsiteY187" fmla="*/ 2523696 h 2918444"/>
              <a:gd name="connsiteX188" fmla="*/ 3796787 w 4644342"/>
              <a:gd name="connsiteY188" fmla="*/ 2532293 h 2918444"/>
              <a:gd name="connsiteX189" fmla="*/ 3798283 w 4644342"/>
              <a:gd name="connsiteY189" fmla="*/ 2558087 h 2918444"/>
              <a:gd name="connsiteX190" fmla="*/ 3781827 w 4644342"/>
              <a:gd name="connsiteY190" fmla="*/ 2523696 h 2918444"/>
              <a:gd name="connsiteX191" fmla="*/ 3783323 w 4644342"/>
              <a:gd name="connsiteY191" fmla="*/ 2440584 h 2918444"/>
              <a:gd name="connsiteX192" fmla="*/ 3753405 w 4644342"/>
              <a:gd name="connsiteY192" fmla="*/ 2391863 h 2918444"/>
              <a:gd name="connsiteX193" fmla="*/ 3674120 w 4644342"/>
              <a:gd name="connsiteY193" fmla="*/ 2351740 h 2918444"/>
              <a:gd name="connsiteX194" fmla="*/ 3635226 w 4644342"/>
              <a:gd name="connsiteY194" fmla="*/ 2305886 h 2918444"/>
              <a:gd name="connsiteX195" fmla="*/ 3590348 w 4644342"/>
              <a:gd name="connsiteY195" fmla="*/ 2301587 h 2918444"/>
              <a:gd name="connsiteX196" fmla="*/ 3572397 w 4644342"/>
              <a:gd name="connsiteY196" fmla="*/ 2330246 h 2918444"/>
              <a:gd name="connsiteX197" fmla="*/ 3508071 w 4644342"/>
              <a:gd name="connsiteY197" fmla="*/ 2350307 h 2918444"/>
              <a:gd name="connsiteX198" fmla="*/ 3469177 w 4644342"/>
              <a:gd name="connsiteY198" fmla="*/ 2330246 h 2918444"/>
              <a:gd name="connsiteX199" fmla="*/ 3449730 w 4644342"/>
              <a:gd name="connsiteY199" fmla="*/ 2298721 h 2918444"/>
              <a:gd name="connsiteX200" fmla="*/ 3327063 w 4644342"/>
              <a:gd name="connsiteY200" fmla="*/ 2325947 h 2918444"/>
              <a:gd name="connsiteX201" fmla="*/ 3301632 w 4644342"/>
              <a:gd name="connsiteY201" fmla="*/ 2304453 h 2918444"/>
              <a:gd name="connsiteX202" fmla="*/ 3274467 w 4644342"/>
              <a:gd name="connsiteY202" fmla="*/ 2326365 h 2918444"/>
              <a:gd name="connsiteX203" fmla="*/ 3274966 w 4644342"/>
              <a:gd name="connsiteY203" fmla="*/ 2329953 h 2918444"/>
              <a:gd name="connsiteX204" fmla="*/ 3240527 w 4644342"/>
              <a:gd name="connsiteY204" fmla="*/ 2351500 h 2918444"/>
              <a:gd name="connsiteX205" fmla="*/ 3213576 w 4644342"/>
              <a:gd name="connsiteY205" fmla="*/ 2269620 h 2918444"/>
              <a:gd name="connsiteX206" fmla="*/ 3197105 w 4644342"/>
              <a:gd name="connsiteY206" fmla="*/ 2335699 h 2918444"/>
              <a:gd name="connsiteX207" fmla="*/ 3167159 w 4644342"/>
              <a:gd name="connsiteY207" fmla="*/ 2329953 h 2918444"/>
              <a:gd name="connsiteX208" fmla="*/ 3166785 w 4644342"/>
              <a:gd name="connsiteY208" fmla="*/ 2327205 h 2918444"/>
              <a:gd name="connsiteX209" fmla="*/ 3100378 w 4644342"/>
              <a:gd name="connsiteY209" fmla="*/ 2337133 h 2918444"/>
              <a:gd name="connsiteX210" fmla="*/ 3091413 w 4644342"/>
              <a:gd name="connsiteY210" fmla="*/ 2373030 h 2918444"/>
              <a:gd name="connsiteX211" fmla="*/ 3057709 w 4644342"/>
              <a:gd name="connsiteY211" fmla="*/ 2365257 h 2918444"/>
              <a:gd name="connsiteX212" fmla="*/ 3057756 w 4644342"/>
              <a:gd name="connsiteY212" fmla="*/ 2365536 h 2918444"/>
              <a:gd name="connsiteX213" fmla="*/ 3003942 w 4644342"/>
              <a:gd name="connsiteY213" fmla="*/ 2359791 h 2918444"/>
              <a:gd name="connsiteX214" fmla="*/ 2978529 w 4644342"/>
              <a:gd name="connsiteY214" fmla="*/ 2389949 h 2918444"/>
              <a:gd name="connsiteX215" fmla="*/ 3006931 w 4644342"/>
              <a:gd name="connsiteY215" fmla="*/ 2410054 h 2918444"/>
              <a:gd name="connsiteX216" fmla="*/ 3056261 w 4644342"/>
              <a:gd name="connsiteY216" fmla="*/ 2385641 h 2918444"/>
              <a:gd name="connsiteX217" fmla="*/ 3057756 w 4644342"/>
              <a:gd name="connsiteY217" fmla="*/ 2420107 h 2918444"/>
              <a:gd name="connsiteX218" fmla="*/ 3086158 w 4644342"/>
              <a:gd name="connsiteY218" fmla="*/ 2391385 h 2918444"/>
              <a:gd name="connsiteX219" fmla="*/ 3107086 w 4644342"/>
              <a:gd name="connsiteY219" fmla="*/ 2391385 h 2918444"/>
              <a:gd name="connsiteX220" fmla="*/ 3083169 w 4644342"/>
              <a:gd name="connsiteY220" fmla="*/ 2450264 h 2918444"/>
              <a:gd name="connsiteX221" fmla="*/ 3128014 w 4644342"/>
              <a:gd name="connsiteY221" fmla="*/ 2460317 h 2918444"/>
              <a:gd name="connsiteX222" fmla="*/ 3141468 w 4644342"/>
              <a:gd name="connsiteY222" fmla="*/ 2493346 h 2918444"/>
              <a:gd name="connsiteX223" fmla="*/ 3120540 w 4644342"/>
              <a:gd name="connsiteY223" fmla="*/ 2503399 h 2918444"/>
              <a:gd name="connsiteX224" fmla="*/ 3093633 w 4644342"/>
              <a:gd name="connsiteY224" fmla="*/ 2481858 h 2918444"/>
              <a:gd name="connsiteX225" fmla="*/ 3041313 w 4644342"/>
              <a:gd name="connsiteY225" fmla="*/ 2467497 h 2918444"/>
              <a:gd name="connsiteX226" fmla="*/ 3051777 w 4644342"/>
              <a:gd name="connsiteY226" fmla="*/ 2506271 h 2918444"/>
              <a:gd name="connsiteX227" fmla="*/ 3026364 w 4644342"/>
              <a:gd name="connsiteY227" fmla="*/ 2510579 h 2918444"/>
              <a:gd name="connsiteX228" fmla="*/ 3005436 w 4644342"/>
              <a:gd name="connsiteY228" fmla="*/ 2476113 h 2918444"/>
              <a:gd name="connsiteX229" fmla="*/ 2991983 w 4644342"/>
              <a:gd name="connsiteY229" fmla="*/ 2497655 h 2918444"/>
              <a:gd name="connsiteX230" fmla="*/ 2912756 w 4644342"/>
              <a:gd name="connsiteY230" fmla="*/ 2497655 h 2918444"/>
              <a:gd name="connsiteX231" fmla="*/ 2912756 w 4644342"/>
              <a:gd name="connsiteY231" fmla="*/ 2476113 h 2918444"/>
              <a:gd name="connsiteX232" fmla="*/ 2884353 w 4644342"/>
              <a:gd name="connsiteY232" fmla="*/ 2450264 h 2918444"/>
              <a:gd name="connsiteX233" fmla="*/ 2824559 w 4644342"/>
              <a:gd name="connsiteY233" fmla="*/ 2447392 h 2918444"/>
              <a:gd name="connsiteX234" fmla="*/ 2873889 w 4644342"/>
              <a:gd name="connsiteY234" fmla="*/ 2476113 h 2918444"/>
              <a:gd name="connsiteX235" fmla="*/ 2805126 w 4644342"/>
              <a:gd name="connsiteY235" fmla="*/ 2490474 h 2918444"/>
              <a:gd name="connsiteX236" fmla="*/ 2697497 w 4644342"/>
              <a:gd name="connsiteY236" fmla="*/ 2470369 h 2918444"/>
              <a:gd name="connsiteX237" fmla="*/ 2664691 w 4644342"/>
              <a:gd name="connsiteY237" fmla="*/ 2475038 h 2918444"/>
              <a:gd name="connsiteX238" fmla="*/ 2664586 w 4644342"/>
              <a:gd name="connsiteY238" fmla="*/ 2476109 h 2918444"/>
              <a:gd name="connsiteX239" fmla="*/ 2595869 w 4644342"/>
              <a:gd name="connsiteY239" fmla="*/ 2536428 h 2918444"/>
              <a:gd name="connsiteX240" fmla="*/ 2580930 w 4644342"/>
              <a:gd name="connsiteY240" fmla="*/ 2480418 h 2918444"/>
              <a:gd name="connsiteX241" fmla="*/ 2561510 w 4644342"/>
              <a:gd name="connsiteY241" fmla="*/ 2506269 h 2918444"/>
              <a:gd name="connsiteX242" fmla="*/ 2576448 w 4644342"/>
              <a:gd name="connsiteY242" fmla="*/ 2542172 h 2918444"/>
              <a:gd name="connsiteX243" fmla="*/ 2453951 w 4644342"/>
              <a:gd name="connsiteY243" fmla="*/ 2632650 h 2918444"/>
              <a:gd name="connsiteX244" fmla="*/ 2424074 w 4644342"/>
              <a:gd name="connsiteY244" fmla="*/ 2638395 h 2918444"/>
              <a:gd name="connsiteX245" fmla="*/ 2359838 w 4644342"/>
              <a:gd name="connsiteY245" fmla="*/ 2682915 h 2918444"/>
              <a:gd name="connsiteX246" fmla="*/ 2359838 w 4644342"/>
              <a:gd name="connsiteY246" fmla="*/ 2708766 h 2918444"/>
              <a:gd name="connsiteX247" fmla="*/ 2340418 w 4644342"/>
              <a:gd name="connsiteY247" fmla="*/ 2714511 h 2918444"/>
              <a:gd name="connsiteX248" fmla="*/ 2355356 w 4644342"/>
              <a:gd name="connsiteY248" fmla="*/ 2744670 h 2918444"/>
              <a:gd name="connsiteX249" fmla="*/ 2320998 w 4644342"/>
              <a:gd name="connsiteY249" fmla="*/ 2789190 h 2918444"/>
              <a:gd name="connsiteX250" fmla="*/ 2340418 w 4644342"/>
              <a:gd name="connsiteY250" fmla="*/ 2855253 h 2918444"/>
              <a:gd name="connsiteX251" fmla="*/ 2359838 w 4644342"/>
              <a:gd name="connsiteY251" fmla="*/ 2878232 h 2918444"/>
              <a:gd name="connsiteX252" fmla="*/ 2355356 w 4644342"/>
              <a:gd name="connsiteY252" fmla="*/ 2918444 h 2918444"/>
              <a:gd name="connsiteX253" fmla="*/ 2306059 w 4644342"/>
              <a:gd name="connsiteY253" fmla="*/ 2918444 h 2918444"/>
              <a:gd name="connsiteX254" fmla="*/ 2262737 w 4644342"/>
              <a:gd name="connsiteY254" fmla="*/ 2898338 h 2918444"/>
              <a:gd name="connsiteX255" fmla="*/ 2232860 w 4644342"/>
              <a:gd name="connsiteY255" fmla="*/ 2902646 h 2918444"/>
              <a:gd name="connsiteX256" fmla="*/ 2134264 w 4644342"/>
              <a:gd name="connsiteY256" fmla="*/ 2868179 h 2918444"/>
              <a:gd name="connsiteX257" fmla="*/ 2090942 w 4644342"/>
              <a:gd name="connsiteY257" fmla="*/ 2728872 h 2918444"/>
              <a:gd name="connsiteX258" fmla="*/ 2022225 w 4644342"/>
              <a:gd name="connsiteY258" fmla="*/ 2662809 h 2918444"/>
              <a:gd name="connsiteX259" fmla="*/ 1960976 w 4644342"/>
              <a:gd name="connsiteY259" fmla="*/ 2542172 h 2918444"/>
              <a:gd name="connsiteX260" fmla="*/ 1934087 w 4644342"/>
              <a:gd name="connsiteY260" fmla="*/ 2529247 h 2918444"/>
              <a:gd name="connsiteX261" fmla="*/ 1901222 w 4644342"/>
              <a:gd name="connsiteY261" fmla="*/ 2499088 h 2918444"/>
              <a:gd name="connsiteX262" fmla="*/ 1869850 w 4644342"/>
              <a:gd name="connsiteY262" fmla="*/ 2499088 h 2918444"/>
              <a:gd name="connsiteX263" fmla="*/ 1822047 w 4644342"/>
              <a:gd name="connsiteY263" fmla="*/ 2489035 h 2918444"/>
              <a:gd name="connsiteX264" fmla="*/ 1786194 w 4644342"/>
              <a:gd name="connsiteY264" fmla="*/ 2499088 h 2918444"/>
              <a:gd name="connsiteX265" fmla="*/ 1762292 w 4644342"/>
              <a:gd name="connsiteY265" fmla="*/ 2560842 h 2918444"/>
              <a:gd name="connsiteX266" fmla="*/ 1724946 w 4644342"/>
              <a:gd name="connsiteY266" fmla="*/ 2570895 h 2918444"/>
              <a:gd name="connsiteX267" fmla="*/ 1644277 w 4644342"/>
              <a:gd name="connsiteY267" fmla="*/ 2523502 h 2918444"/>
              <a:gd name="connsiteX268" fmla="*/ 1596473 w 4644342"/>
              <a:gd name="connsiteY268" fmla="*/ 2466056 h 2918444"/>
              <a:gd name="connsiteX269" fmla="*/ 1589004 w 4644342"/>
              <a:gd name="connsiteY269" fmla="*/ 2397121 h 2918444"/>
              <a:gd name="connsiteX270" fmla="*/ 1554645 w 4644342"/>
              <a:gd name="connsiteY270" fmla="*/ 2349728 h 2918444"/>
              <a:gd name="connsiteX271" fmla="*/ 1473976 w 4644342"/>
              <a:gd name="connsiteY271" fmla="*/ 2283665 h 2918444"/>
              <a:gd name="connsiteX272" fmla="*/ 1415716 w 4644342"/>
              <a:gd name="connsiteY272" fmla="*/ 2214730 h 2918444"/>
              <a:gd name="connsiteX273" fmla="*/ 1415716 w 4644342"/>
              <a:gd name="connsiteY273" fmla="*/ 2189287 h 2918444"/>
              <a:gd name="connsiteX274" fmla="*/ 1412048 w 4644342"/>
              <a:gd name="connsiteY274" fmla="*/ 2189192 h 2918444"/>
              <a:gd name="connsiteX275" fmla="*/ 1412048 w 4644342"/>
              <a:gd name="connsiteY275" fmla="*/ 2210725 h 2918444"/>
              <a:gd name="connsiteX276" fmla="*/ 1273143 w 4644342"/>
              <a:gd name="connsiteY276" fmla="*/ 2210725 h 2918444"/>
              <a:gd name="connsiteX277" fmla="*/ 1265675 w 4644342"/>
              <a:gd name="connsiteY277" fmla="*/ 2253791 h 2918444"/>
              <a:gd name="connsiteX278" fmla="*/ 1165694 w 4644342"/>
              <a:gd name="connsiteY278" fmla="*/ 2240063 h 2918444"/>
              <a:gd name="connsiteX279" fmla="*/ 1165602 w 4644342"/>
              <a:gd name="connsiteY279" fmla="*/ 2240871 h 2918444"/>
              <a:gd name="connsiteX280" fmla="*/ 978901 w 4644342"/>
              <a:gd name="connsiteY280" fmla="*/ 2238000 h 2918444"/>
              <a:gd name="connsiteX281" fmla="*/ 648813 w 4644342"/>
              <a:gd name="connsiteY281" fmla="*/ 2065736 h 2918444"/>
              <a:gd name="connsiteX282" fmla="*/ 653063 w 4644342"/>
              <a:gd name="connsiteY282" fmla="*/ 2022169 h 2918444"/>
              <a:gd name="connsiteX283" fmla="*/ 432233 w 4644342"/>
              <a:gd name="connsiteY283" fmla="*/ 2013965 h 2918444"/>
              <a:gd name="connsiteX284" fmla="*/ 417277 w 4644342"/>
              <a:gd name="connsiteY284" fmla="*/ 1942200 h 2918444"/>
              <a:gd name="connsiteX285" fmla="*/ 376895 w 4644342"/>
              <a:gd name="connsiteY285" fmla="*/ 1890530 h 2918444"/>
              <a:gd name="connsiteX286" fmla="*/ 346983 w 4644342"/>
              <a:gd name="connsiteY286" fmla="*/ 1871871 h 2918444"/>
              <a:gd name="connsiteX287" fmla="*/ 339505 w 4644342"/>
              <a:gd name="connsiteY287" fmla="*/ 1834553 h 2918444"/>
              <a:gd name="connsiteX288" fmla="*/ 314079 w 4644342"/>
              <a:gd name="connsiteY288" fmla="*/ 1814459 h 2918444"/>
              <a:gd name="connsiteX289" fmla="*/ 290150 w 4644342"/>
              <a:gd name="connsiteY289" fmla="*/ 1788623 h 2918444"/>
              <a:gd name="connsiteX290" fmla="*/ 281176 w 4644342"/>
              <a:gd name="connsiteY290" fmla="*/ 1759917 h 2918444"/>
              <a:gd name="connsiteX291" fmla="*/ 258742 w 4644342"/>
              <a:gd name="connsiteY291" fmla="*/ 1741258 h 2918444"/>
              <a:gd name="connsiteX292" fmla="*/ 222847 w 4644342"/>
              <a:gd name="connsiteY292" fmla="*/ 1751306 h 2918444"/>
              <a:gd name="connsiteX293" fmla="*/ 182465 w 4644342"/>
              <a:gd name="connsiteY293" fmla="*/ 1736953 h 2918444"/>
              <a:gd name="connsiteX294" fmla="*/ 182465 w 4644342"/>
              <a:gd name="connsiteY294" fmla="*/ 1721164 h 2918444"/>
              <a:gd name="connsiteX295" fmla="*/ 180969 w 4644342"/>
              <a:gd name="connsiteY295" fmla="*/ 1688152 h 2918444"/>
              <a:gd name="connsiteX296" fmla="*/ 164518 w 4644342"/>
              <a:gd name="connsiteY296" fmla="*/ 1650835 h 2918444"/>
              <a:gd name="connsiteX297" fmla="*/ 163022 w 4644342"/>
              <a:gd name="connsiteY297" fmla="*/ 1620693 h 2918444"/>
              <a:gd name="connsiteX298" fmla="*/ 145075 w 4644342"/>
              <a:gd name="connsiteY298" fmla="*/ 1593423 h 2918444"/>
              <a:gd name="connsiteX299" fmla="*/ 149561 w 4644342"/>
              <a:gd name="connsiteY299" fmla="*/ 1567587 h 2918444"/>
              <a:gd name="connsiteX300" fmla="*/ 98710 w 4644342"/>
              <a:gd name="connsiteY300" fmla="*/ 1505869 h 2918444"/>
              <a:gd name="connsiteX301" fmla="*/ 98710 w 4644342"/>
              <a:gd name="connsiteY301" fmla="*/ 1469987 h 2918444"/>
              <a:gd name="connsiteX302" fmla="*/ 124136 w 4644342"/>
              <a:gd name="connsiteY302" fmla="*/ 1457069 h 2918444"/>
              <a:gd name="connsiteX303" fmla="*/ 124136 w 4644342"/>
              <a:gd name="connsiteY303" fmla="*/ 1434104 h 2918444"/>
              <a:gd name="connsiteX304" fmla="*/ 98710 w 4644342"/>
              <a:gd name="connsiteY304" fmla="*/ 1428363 h 2918444"/>
              <a:gd name="connsiteX305" fmla="*/ 86746 w 4644342"/>
              <a:gd name="connsiteY305" fmla="*/ 1393916 h 2918444"/>
              <a:gd name="connsiteX306" fmla="*/ 74781 w 4644342"/>
              <a:gd name="connsiteY306" fmla="*/ 1335069 h 2918444"/>
              <a:gd name="connsiteX307" fmla="*/ 112171 w 4644342"/>
              <a:gd name="connsiteY307" fmla="*/ 1366645 h 2918444"/>
              <a:gd name="connsiteX308" fmla="*/ 97215 w 4644342"/>
              <a:gd name="connsiteY308" fmla="*/ 1325021 h 2918444"/>
              <a:gd name="connsiteX309" fmla="*/ 124136 w 4644342"/>
              <a:gd name="connsiteY309" fmla="*/ 1325021 h 2918444"/>
              <a:gd name="connsiteX310" fmla="*/ 124136 w 4644342"/>
              <a:gd name="connsiteY310" fmla="*/ 1294880 h 2918444"/>
              <a:gd name="connsiteX311" fmla="*/ 97215 w 4644342"/>
              <a:gd name="connsiteY311" fmla="*/ 1274786 h 2918444"/>
              <a:gd name="connsiteX312" fmla="*/ 83754 w 4644342"/>
              <a:gd name="connsiteY312" fmla="*/ 1303492 h 2918444"/>
              <a:gd name="connsiteX313" fmla="*/ 59824 w 4644342"/>
              <a:gd name="connsiteY313" fmla="*/ 1293445 h 2918444"/>
              <a:gd name="connsiteX314" fmla="*/ 10469 w 4644342"/>
              <a:gd name="connsiteY314" fmla="*/ 1155656 h 2918444"/>
              <a:gd name="connsiteX315" fmla="*/ 23930 w 4644342"/>
              <a:gd name="connsiteY315" fmla="*/ 1058056 h 2918444"/>
              <a:gd name="connsiteX316" fmla="*/ 0 w 4644342"/>
              <a:gd name="connsiteY316" fmla="*/ 1002079 h 2918444"/>
              <a:gd name="connsiteX317" fmla="*/ 11965 w 4644342"/>
              <a:gd name="connsiteY317" fmla="*/ 960455 h 2918444"/>
              <a:gd name="connsiteX318" fmla="*/ 35895 w 4644342"/>
              <a:gd name="connsiteY318" fmla="*/ 951843 h 2918444"/>
              <a:gd name="connsiteX319" fmla="*/ 59824 w 4644342"/>
              <a:gd name="connsiteY319" fmla="*/ 884384 h 2918444"/>
              <a:gd name="connsiteX320" fmla="*/ 59824 w 4644342"/>
              <a:gd name="connsiteY320" fmla="*/ 805402 h 2918444"/>
              <a:gd name="connsiteX321" fmla="*/ 59766 w 4644342"/>
              <a:gd name="connsiteY321" fmla="*/ 805390 h 2918444"/>
              <a:gd name="connsiteX322" fmla="*/ 59766 w 4644342"/>
              <a:gd name="connsiteY322" fmla="*/ 704877 h 2918444"/>
              <a:gd name="connsiteX323" fmla="*/ 86707 w 4644342"/>
              <a:gd name="connsiteY323" fmla="*/ 660364 h 2918444"/>
              <a:gd name="connsiteX324" fmla="*/ 113648 w 4644342"/>
              <a:gd name="connsiteY324" fmla="*/ 612979 h 2918444"/>
              <a:gd name="connsiteX325" fmla="*/ 133105 w 4644342"/>
              <a:gd name="connsiteY325" fmla="*/ 572774 h 2918444"/>
              <a:gd name="connsiteX326" fmla="*/ 148073 w 4644342"/>
              <a:gd name="connsiteY326" fmla="*/ 535441 h 2918444"/>
              <a:gd name="connsiteX327" fmla="*/ 161543 w 4644342"/>
              <a:gd name="connsiteY327" fmla="*/ 498107 h 2918444"/>
              <a:gd name="connsiteX328" fmla="*/ 170523 w 4644342"/>
              <a:gd name="connsiteY328" fmla="*/ 463646 h 2918444"/>
              <a:gd name="connsiteX329" fmla="*/ 183994 w 4644342"/>
              <a:gd name="connsiteY329" fmla="*/ 422005 h 2918444"/>
              <a:gd name="connsiteX330" fmla="*/ 197465 w 4644342"/>
              <a:gd name="connsiteY330" fmla="*/ 371748 h 2918444"/>
              <a:gd name="connsiteX331" fmla="*/ 218419 w 4644342"/>
              <a:gd name="connsiteY331" fmla="*/ 358825 h 2918444"/>
              <a:gd name="connsiteX332" fmla="*/ 218835 w 4644342"/>
              <a:gd name="connsiteY332" fmla="*/ 358861 h 2918444"/>
              <a:gd name="connsiteX333" fmla="*/ 211400 w 4644342"/>
              <a:gd name="connsiteY333" fmla="*/ 327416 h 2918444"/>
              <a:gd name="connsiteX334" fmla="*/ 224824 w 4644342"/>
              <a:gd name="connsiteY334" fmla="*/ 294440 h 2918444"/>
              <a:gd name="connsiteX335" fmla="*/ 208417 w 4644342"/>
              <a:gd name="connsiteY335" fmla="*/ 262897 h 2918444"/>
              <a:gd name="connsiteX336" fmla="*/ 209909 w 4644342"/>
              <a:gd name="connsiteY336" fmla="*/ 178306 h 2918444"/>
              <a:gd name="connsiteX337" fmla="*/ 197976 w 4644342"/>
              <a:gd name="connsiteY337" fmla="*/ 112354 h 2918444"/>
              <a:gd name="connsiteX338" fmla="*/ 205434 w 4644342"/>
              <a:gd name="connsiteY338" fmla="*/ 86547 h 2918444"/>
              <a:gd name="connsiteX339" fmla="*/ 235266 w 4644342"/>
              <a:gd name="connsiteY339" fmla="*/ 96583 h 2918444"/>
              <a:gd name="connsiteX340" fmla="*/ 266589 w 4644342"/>
              <a:gd name="connsiteY340" fmla="*/ 135294 h 2918444"/>
              <a:gd name="connsiteX341" fmla="*/ 323270 w 4644342"/>
              <a:gd name="connsiteY341" fmla="*/ 143897 h 2918444"/>
              <a:gd name="connsiteX342" fmla="*/ 338186 w 4644342"/>
              <a:gd name="connsiteY342" fmla="*/ 175439 h 2918444"/>
              <a:gd name="connsiteX343" fmla="*/ 309845 w 4644342"/>
              <a:gd name="connsiteY343" fmla="*/ 175439 h 2918444"/>
              <a:gd name="connsiteX344" fmla="*/ 306862 w 4644342"/>
              <a:gd name="connsiteY344" fmla="*/ 202680 h 2918444"/>
              <a:gd name="connsiteX345" fmla="*/ 323270 w 4644342"/>
              <a:gd name="connsiteY345" fmla="*/ 205548 h 2918444"/>
              <a:gd name="connsiteX346" fmla="*/ 329236 w 4644342"/>
              <a:gd name="connsiteY346" fmla="*/ 232789 h 2918444"/>
              <a:gd name="connsiteX347" fmla="*/ 294930 w 4644342"/>
              <a:gd name="connsiteY347" fmla="*/ 252861 h 2918444"/>
              <a:gd name="connsiteX348" fmla="*/ 294930 w 4644342"/>
              <a:gd name="connsiteY348" fmla="*/ 271500 h 2918444"/>
              <a:gd name="connsiteX349" fmla="*/ 333711 w 4644342"/>
              <a:gd name="connsiteY349" fmla="*/ 271500 h 2918444"/>
              <a:gd name="connsiteX350" fmla="*/ 344152 w 4644342"/>
              <a:gd name="connsiteY350" fmla="*/ 224186 h 2918444"/>
              <a:gd name="connsiteX351" fmla="*/ 373984 w 4644342"/>
              <a:gd name="connsiteY351" fmla="*/ 195511 h 2918444"/>
              <a:gd name="connsiteX352" fmla="*/ 338186 w 4644342"/>
              <a:gd name="connsiteY352" fmla="*/ 122390 h 2918444"/>
              <a:gd name="connsiteX353" fmla="*/ 360560 w 4644342"/>
              <a:gd name="connsiteY353" fmla="*/ 98017 h 2918444"/>
              <a:gd name="connsiteX354" fmla="*/ 344152 w 4644342"/>
              <a:gd name="connsiteY354" fmla="*/ 40667 h 2918444"/>
              <a:gd name="connsiteX355" fmla="*/ 463480 w 4644342"/>
              <a:gd name="connsiteY355" fmla="*/ 75077 h 2918444"/>
              <a:gd name="connsiteX356" fmla="*/ 554467 w 4644342"/>
              <a:gd name="connsiteY356" fmla="*/ 96583 h 2918444"/>
              <a:gd name="connsiteX357" fmla="*/ 599215 w 4644342"/>
              <a:gd name="connsiteY357" fmla="*/ 106619 h 2918444"/>
              <a:gd name="connsiteX358" fmla="*/ 643963 w 4644342"/>
              <a:gd name="connsiteY358" fmla="*/ 113788 h 2918444"/>
              <a:gd name="connsiteX359" fmla="*/ 705119 w 4644342"/>
              <a:gd name="connsiteY359" fmla="*/ 125258 h 2918444"/>
              <a:gd name="connsiteX360" fmla="*/ 778068 w 4644342"/>
              <a:gd name="connsiteY360" fmla="*/ 138137 h 2918444"/>
              <a:gd name="connsiteX361" fmla="*/ 778318 w 4644342"/>
              <a:gd name="connsiteY361" fmla="*/ 136354 h 2918444"/>
              <a:gd name="connsiteX362" fmla="*/ 851512 w 4644342"/>
              <a:gd name="connsiteY362" fmla="*/ 146175 h 2918444"/>
              <a:gd name="connsiteX363" fmla="*/ 851661 w 4644342"/>
              <a:gd name="connsiteY363" fmla="*/ 144726 h 2918444"/>
              <a:gd name="connsiteX364" fmla="*/ 1029368 w 4644342"/>
              <a:gd name="connsiteY364" fmla="*/ 169156 h 2918444"/>
              <a:gd name="connsiteX365" fmla="*/ 1138382 w 4644342"/>
              <a:gd name="connsiteY365" fmla="*/ 183527 h 2918444"/>
              <a:gd name="connsiteX366" fmla="*/ 1280249 w 4644342"/>
              <a:gd name="connsiteY366" fmla="*/ 199335 h 2918444"/>
              <a:gd name="connsiteX367" fmla="*/ 1410169 w 4644342"/>
              <a:gd name="connsiteY367" fmla="*/ 212268 h 2918444"/>
              <a:gd name="connsiteX368" fmla="*/ 1637157 w 4644342"/>
              <a:gd name="connsiteY368" fmla="*/ 229513 h 2918444"/>
              <a:gd name="connsiteX369" fmla="*/ 1743184 w 4644342"/>
              <a:gd name="connsiteY369" fmla="*/ 238135 h 2918444"/>
              <a:gd name="connsiteX370" fmla="*/ 1743181 w 4644342"/>
              <a:gd name="connsiteY370" fmla="*/ 238626 h 2918444"/>
              <a:gd name="connsiteX371" fmla="*/ 2238016 w 4644342"/>
              <a:gd name="connsiteY371" fmla="*/ 249783 h 2918444"/>
              <a:gd name="connsiteX372" fmla="*/ 2242096 w 4644342"/>
              <a:gd name="connsiteY372" fmla="*/ 248307 h 2918444"/>
              <a:gd name="connsiteX373" fmla="*/ 2399738 w 4644342"/>
              <a:gd name="connsiteY373" fmla="*/ 248307 h 2918444"/>
              <a:gd name="connsiteX374" fmla="*/ 2398237 w 4644342"/>
              <a:gd name="connsiteY374" fmla="*/ 193765 h 2918444"/>
              <a:gd name="connsiteX375" fmla="*/ 2431266 w 4644342"/>
              <a:gd name="connsiteY375" fmla="*/ 209553 h 2918444"/>
              <a:gd name="connsiteX376" fmla="*/ 2438773 w 4644342"/>
              <a:gd name="connsiteY376" fmla="*/ 251177 h 2918444"/>
              <a:gd name="connsiteX377" fmla="*/ 2513841 w 4644342"/>
              <a:gd name="connsiteY377" fmla="*/ 297107 h 2918444"/>
              <a:gd name="connsiteX378" fmla="*/ 2536361 w 4644342"/>
              <a:gd name="connsiteY378" fmla="*/ 277013 h 2918444"/>
              <a:gd name="connsiteX379" fmla="*/ 2581402 w 4644342"/>
              <a:gd name="connsiteY379" fmla="*/ 277013 h 2918444"/>
              <a:gd name="connsiteX380" fmla="*/ 2615933 w 4644342"/>
              <a:gd name="connsiteY380" fmla="*/ 317201 h 2918444"/>
              <a:gd name="connsiteX381" fmla="*/ 2638453 w 4644342"/>
              <a:gd name="connsiteY381" fmla="*/ 302848 h 2918444"/>
              <a:gd name="connsiteX382" fmla="*/ 2704513 w 4644342"/>
              <a:gd name="connsiteY382" fmla="*/ 318636 h 2918444"/>
              <a:gd name="connsiteX383" fmla="*/ 2727033 w 4644342"/>
              <a:gd name="connsiteY383" fmla="*/ 288495 h 2918444"/>
              <a:gd name="connsiteX384" fmla="*/ 2769071 w 4644342"/>
              <a:gd name="connsiteY384" fmla="*/ 312895 h 2918444"/>
              <a:gd name="connsiteX385" fmla="*/ 2842637 w 4644342"/>
              <a:gd name="connsiteY385" fmla="*/ 308589 h 2918444"/>
              <a:gd name="connsiteX386" fmla="*/ 2722529 w 4644342"/>
              <a:gd name="connsiteY386" fmla="*/ 394707 h 2918444"/>
              <a:gd name="connsiteX387" fmla="*/ 2663976 w 4644342"/>
              <a:gd name="connsiteY387" fmla="*/ 470778 h 2918444"/>
              <a:gd name="connsiteX388" fmla="*/ 2671324 w 4644342"/>
              <a:gd name="connsiteY388" fmla="*/ 470349 h 2918444"/>
              <a:gd name="connsiteX389" fmla="*/ 2705709 w 4644342"/>
              <a:gd name="connsiteY389" fmla="*/ 466037 h 2918444"/>
              <a:gd name="connsiteX390" fmla="*/ 2735609 w 4644342"/>
              <a:gd name="connsiteY390" fmla="*/ 466037 h 2918444"/>
              <a:gd name="connsiteX391" fmla="*/ 2756538 w 4644342"/>
              <a:gd name="connsiteY391" fmla="*/ 432982 h 2918444"/>
              <a:gd name="connsiteX392" fmla="*/ 2769993 w 4644342"/>
              <a:gd name="connsiteY392" fmla="*/ 473223 h 2918444"/>
              <a:gd name="connsiteX393" fmla="*/ 2819327 w 4644342"/>
              <a:gd name="connsiteY393" fmla="*/ 473223 h 2918444"/>
              <a:gd name="connsiteX394" fmla="*/ 2819485 w 4644342"/>
              <a:gd name="connsiteY394" fmla="*/ 473442 h 2918444"/>
              <a:gd name="connsiteX395" fmla="*/ 2926006 w 4644342"/>
              <a:gd name="connsiteY395" fmla="*/ 356433 h 2918444"/>
              <a:gd name="connsiteX396" fmla="*/ 2906503 w 4644342"/>
              <a:gd name="connsiteY396" fmla="*/ 405126 h 2918444"/>
              <a:gd name="connsiteX397" fmla="*/ 2921506 w 4644342"/>
              <a:gd name="connsiteY397" fmla="*/ 420880 h 2918444"/>
              <a:gd name="connsiteX398" fmla="*/ 2956011 w 4644342"/>
              <a:gd name="connsiteY398" fmla="*/ 400830 h 2918444"/>
              <a:gd name="connsiteX399" fmla="*/ 3031024 w 4644342"/>
              <a:gd name="connsiteY399" fmla="*/ 430905 h 2918444"/>
              <a:gd name="connsiteX400" fmla="*/ 3064029 w 4644342"/>
              <a:gd name="connsiteY400" fmla="*/ 405126 h 2918444"/>
              <a:gd name="connsiteX401" fmla="*/ 3166046 w 4644342"/>
              <a:gd name="connsiteY401" fmla="*/ 392237 h 2918444"/>
              <a:gd name="connsiteX402" fmla="*/ 3185550 w 4644342"/>
              <a:gd name="connsiteY402" fmla="*/ 422312 h 2918444"/>
              <a:gd name="connsiteX403" fmla="*/ 3224556 w 4644342"/>
              <a:gd name="connsiteY403" fmla="*/ 415151 h 2918444"/>
              <a:gd name="connsiteX404" fmla="*/ 3302569 w 4644342"/>
              <a:gd name="connsiteY404" fmla="*/ 448091 h 2918444"/>
              <a:gd name="connsiteX405" fmla="*/ 3307070 w 4644342"/>
              <a:gd name="connsiteY405" fmla="*/ 471005 h 2918444"/>
              <a:gd name="connsiteX406" fmla="*/ 3223056 w 4644342"/>
              <a:gd name="connsiteY406" fmla="*/ 491055 h 2918444"/>
              <a:gd name="connsiteX407" fmla="*/ 3199052 w 4644342"/>
              <a:gd name="connsiteY407" fmla="*/ 476734 h 2918444"/>
              <a:gd name="connsiteX408" fmla="*/ 3157045 w 4644342"/>
              <a:gd name="connsiteY408" fmla="*/ 481030 h 2918444"/>
              <a:gd name="connsiteX409" fmla="*/ 3107537 w 4644342"/>
              <a:gd name="connsiteY409" fmla="*/ 511105 h 2918444"/>
              <a:gd name="connsiteX410" fmla="*/ 3083533 w 4644342"/>
              <a:gd name="connsiteY410" fmla="*/ 512538 h 2918444"/>
              <a:gd name="connsiteX411" fmla="*/ 3065530 w 4644342"/>
              <a:gd name="connsiteY411" fmla="*/ 491055 h 2918444"/>
              <a:gd name="connsiteX412" fmla="*/ 3038637 w 4644342"/>
              <a:gd name="connsiteY412" fmla="*/ 572349 h 2918444"/>
              <a:gd name="connsiteX413" fmla="*/ 3039089 w 4644342"/>
              <a:gd name="connsiteY413" fmla="*/ 572389 h 2918444"/>
              <a:gd name="connsiteX414" fmla="*/ 3028624 w 4644342"/>
              <a:gd name="connsiteY414" fmla="*/ 601132 h 2918444"/>
              <a:gd name="connsiteX415" fmla="*/ 3040584 w 4644342"/>
              <a:gd name="connsiteY415" fmla="*/ 632750 h 2918444"/>
              <a:gd name="connsiteX416" fmla="*/ 3019654 w 4644342"/>
              <a:gd name="connsiteY416" fmla="*/ 672991 h 2918444"/>
              <a:gd name="connsiteX417" fmla="*/ 3034604 w 4644342"/>
              <a:gd name="connsiteY417" fmla="*/ 681614 h 2918444"/>
              <a:gd name="connsiteX418" fmla="*/ 3070483 w 4644342"/>
              <a:gd name="connsiteY418" fmla="*/ 637062 h 2918444"/>
              <a:gd name="connsiteX419" fmla="*/ 3068988 w 4644342"/>
              <a:gd name="connsiteY419" fmla="*/ 622690 h 2918444"/>
              <a:gd name="connsiteX420" fmla="*/ 3082443 w 4644342"/>
              <a:gd name="connsiteY420" fmla="*/ 615504 h 2918444"/>
              <a:gd name="connsiteX421" fmla="*/ 3092908 w 4644342"/>
              <a:gd name="connsiteY421" fmla="*/ 637062 h 2918444"/>
              <a:gd name="connsiteX422" fmla="*/ 3064503 w 4644342"/>
              <a:gd name="connsiteY422" fmla="*/ 668680 h 2918444"/>
              <a:gd name="connsiteX423" fmla="*/ 3054039 w 4644342"/>
              <a:gd name="connsiteY423" fmla="*/ 737664 h 2918444"/>
              <a:gd name="connsiteX424" fmla="*/ 3054039 w 4644342"/>
              <a:gd name="connsiteY424" fmla="*/ 854076 h 2918444"/>
              <a:gd name="connsiteX425" fmla="*/ 3070483 w 4644342"/>
              <a:gd name="connsiteY425" fmla="*/ 874197 h 2918444"/>
              <a:gd name="connsiteX426" fmla="*/ 3063008 w 4644342"/>
              <a:gd name="connsiteY426" fmla="*/ 947493 h 2918444"/>
              <a:gd name="connsiteX427" fmla="*/ 3048884 w 4644342"/>
              <a:gd name="connsiteY427" fmla="*/ 949756 h 2918444"/>
              <a:gd name="connsiteX428" fmla="*/ 3080413 w 4644342"/>
              <a:gd name="connsiteY428" fmla="*/ 1023537 h 2918444"/>
              <a:gd name="connsiteX429" fmla="*/ 3081702 w 4644342"/>
              <a:gd name="connsiteY429" fmla="*/ 1025079 h 2918444"/>
              <a:gd name="connsiteX430" fmla="*/ 3116009 w 4644342"/>
              <a:gd name="connsiteY430" fmla="*/ 1043756 h 2918444"/>
              <a:gd name="connsiteX431" fmla="*/ 3148825 w 4644342"/>
              <a:gd name="connsiteY431" fmla="*/ 1039446 h 2918444"/>
              <a:gd name="connsiteX432" fmla="*/ 3160758 w 4644342"/>
              <a:gd name="connsiteY432" fmla="*/ 1029389 h 2918444"/>
              <a:gd name="connsiteX433" fmla="*/ 3168217 w 4644342"/>
              <a:gd name="connsiteY433" fmla="*/ 999219 h 2918444"/>
              <a:gd name="connsiteX434" fmla="*/ 3215913 w 4644342"/>
              <a:gd name="connsiteY434" fmla="*/ 995834 h 2918444"/>
              <a:gd name="connsiteX435" fmla="*/ 3169776 w 4644342"/>
              <a:gd name="connsiteY435" fmla="*/ 998731 h 2918444"/>
              <a:gd name="connsiteX436" fmla="*/ 3177226 w 4644342"/>
              <a:gd name="connsiteY436" fmla="*/ 952824 h 2918444"/>
              <a:gd name="connsiteX437" fmla="*/ 3178716 w 4644342"/>
              <a:gd name="connsiteY437" fmla="*/ 928436 h 2918444"/>
              <a:gd name="connsiteX438" fmla="*/ 3177226 w 4644342"/>
              <a:gd name="connsiteY438" fmla="*/ 899744 h 2918444"/>
              <a:gd name="connsiteX439" fmla="*/ 3172756 w 4644342"/>
              <a:gd name="connsiteY439" fmla="*/ 863879 h 2918444"/>
              <a:gd name="connsiteX440" fmla="*/ 3141468 w 4644342"/>
              <a:gd name="connsiteY440" fmla="*/ 795018 h 2918444"/>
              <a:gd name="connsiteX441" fmla="*/ 3151897 w 4644342"/>
              <a:gd name="connsiteY441" fmla="*/ 654427 h 2918444"/>
              <a:gd name="connsiteX442" fmla="*/ 3202554 w 4644342"/>
              <a:gd name="connsiteY442" fmla="*/ 605650 h 2918444"/>
              <a:gd name="connsiteX443" fmla="*/ 3215963 w 4644342"/>
              <a:gd name="connsiteY443" fmla="*/ 655861 h 2918444"/>
              <a:gd name="connsiteX444" fmla="*/ 3217453 w 4644342"/>
              <a:gd name="connsiteY444" fmla="*/ 578393 h 2918444"/>
              <a:gd name="connsiteX445" fmla="*/ 3241291 w 4644342"/>
              <a:gd name="connsiteY445" fmla="*/ 559743 h 2918444"/>
              <a:gd name="connsiteX446" fmla="*/ 3229372 w 4644342"/>
              <a:gd name="connsiteY446" fmla="*/ 529617 h 2918444"/>
              <a:gd name="connsiteX447" fmla="*/ 3268110 w 4644342"/>
              <a:gd name="connsiteY447" fmla="*/ 509532 h 2918444"/>
              <a:gd name="connsiteX448" fmla="*/ 3332175 w 4644342"/>
              <a:gd name="connsiteY448" fmla="*/ 549701 h 2918444"/>
              <a:gd name="connsiteX449" fmla="*/ 3375383 w 4644342"/>
              <a:gd name="connsiteY449" fmla="*/ 562612 h 2918444"/>
              <a:gd name="connsiteX450" fmla="*/ 3375383 w 4644342"/>
              <a:gd name="connsiteY450" fmla="*/ 592739 h 2918444"/>
              <a:gd name="connsiteX451" fmla="*/ 3402201 w 4644342"/>
              <a:gd name="connsiteY451" fmla="*/ 655861 h 2918444"/>
              <a:gd name="connsiteX452" fmla="*/ 3375383 w 4644342"/>
              <a:gd name="connsiteY452" fmla="*/ 677380 h 2918444"/>
              <a:gd name="connsiteX453" fmla="*/ 3375383 w 4644342"/>
              <a:gd name="connsiteY453" fmla="*/ 694596 h 2918444"/>
              <a:gd name="connsiteX454" fmla="*/ 3366443 w 4644342"/>
              <a:gd name="connsiteY454" fmla="*/ 697465 h 2918444"/>
              <a:gd name="connsiteX455" fmla="*/ 3356014 w 4644342"/>
              <a:gd name="connsiteY455" fmla="*/ 701769 h 2918444"/>
              <a:gd name="connsiteX456" fmla="*/ 3345585 w 4644342"/>
              <a:gd name="connsiteY456" fmla="*/ 711811 h 2918444"/>
              <a:gd name="connsiteX457" fmla="*/ 3342605 w 4644342"/>
              <a:gd name="connsiteY457" fmla="*/ 721853 h 2918444"/>
              <a:gd name="connsiteX458" fmla="*/ 3345585 w 4644342"/>
              <a:gd name="connsiteY458" fmla="*/ 737634 h 2918444"/>
              <a:gd name="connsiteX459" fmla="*/ 3357504 w 4644342"/>
              <a:gd name="connsiteY459" fmla="*/ 741938 h 2918444"/>
              <a:gd name="connsiteX460" fmla="*/ 3367933 w 4644342"/>
              <a:gd name="connsiteY460" fmla="*/ 739068 h 2918444"/>
              <a:gd name="connsiteX461" fmla="*/ 3381342 w 4644342"/>
              <a:gd name="connsiteY461" fmla="*/ 729026 h 2918444"/>
              <a:gd name="connsiteX462" fmla="*/ 3405181 w 4644342"/>
              <a:gd name="connsiteY462" fmla="*/ 697465 h 2918444"/>
              <a:gd name="connsiteX463" fmla="*/ 3426039 w 4644342"/>
              <a:gd name="connsiteY463" fmla="*/ 697465 h 2918444"/>
              <a:gd name="connsiteX464" fmla="*/ 3448388 w 4644342"/>
              <a:gd name="connsiteY464" fmla="*/ 701769 h 2918444"/>
              <a:gd name="connsiteX465" fmla="*/ 3463287 w 4644342"/>
              <a:gd name="connsiteY465" fmla="*/ 717549 h 2918444"/>
              <a:gd name="connsiteX466" fmla="*/ 3478186 w 4644342"/>
              <a:gd name="connsiteY466" fmla="*/ 741938 h 2918444"/>
              <a:gd name="connsiteX467" fmla="*/ 3484145 w 4644342"/>
              <a:gd name="connsiteY467" fmla="*/ 783541 h 2918444"/>
              <a:gd name="connsiteX468" fmla="*/ 3490105 w 4644342"/>
              <a:gd name="connsiteY468" fmla="*/ 850967 h 2918444"/>
              <a:gd name="connsiteX469" fmla="*/ 3464777 w 4644342"/>
              <a:gd name="connsiteY469" fmla="*/ 848098 h 2918444"/>
              <a:gd name="connsiteX470" fmla="*/ 3451368 w 4644342"/>
              <a:gd name="connsiteY470" fmla="*/ 865313 h 2918444"/>
              <a:gd name="connsiteX471" fmla="*/ 3464777 w 4644342"/>
              <a:gd name="connsiteY471" fmla="*/ 889701 h 2918444"/>
              <a:gd name="connsiteX472" fmla="*/ 3464777 w 4644342"/>
              <a:gd name="connsiteY472" fmla="*/ 915524 h 2918444"/>
              <a:gd name="connsiteX473" fmla="*/ 3437958 w 4644342"/>
              <a:gd name="connsiteY473" fmla="*/ 938478 h 2918444"/>
              <a:gd name="connsiteX474" fmla="*/ 3455837 w 4644342"/>
              <a:gd name="connsiteY474" fmla="*/ 962866 h 2918444"/>
              <a:gd name="connsiteX475" fmla="*/ 3488615 w 4644342"/>
              <a:gd name="connsiteY475" fmla="*/ 972908 h 2918444"/>
              <a:gd name="connsiteX476" fmla="*/ 3485179 w 4644342"/>
              <a:gd name="connsiteY476" fmla="*/ 973234 h 2918444"/>
              <a:gd name="connsiteX477" fmla="*/ 3516026 w 4644342"/>
              <a:gd name="connsiteY477" fmla="*/ 979402 h 2918444"/>
              <a:gd name="connsiteX478" fmla="*/ 3596817 w 4644342"/>
              <a:gd name="connsiteY478" fmla="*/ 940628 h 2918444"/>
              <a:gd name="connsiteX479" fmla="*/ 3614771 w 4644342"/>
              <a:gd name="connsiteY479" fmla="*/ 904727 h 2918444"/>
              <a:gd name="connsiteX480" fmla="*/ 3660864 w 4644342"/>
              <a:gd name="connsiteY480" fmla="*/ 888136 h 2918444"/>
              <a:gd name="connsiteX481" fmla="*/ 3660688 w 4644342"/>
              <a:gd name="connsiteY481" fmla="*/ 887016 h 2918444"/>
              <a:gd name="connsiteX482" fmla="*/ 3704769 w 4644342"/>
              <a:gd name="connsiteY482" fmla="*/ 844630 h 2918444"/>
              <a:gd name="connsiteX483" fmla="*/ 3704267 w 4644342"/>
              <a:gd name="connsiteY483" fmla="*/ 843972 h 2918444"/>
              <a:gd name="connsiteX484" fmla="*/ 3761070 w 4644342"/>
              <a:gd name="connsiteY484" fmla="*/ 757897 h 2918444"/>
              <a:gd name="connsiteX485" fmla="*/ 3747616 w 4644342"/>
              <a:gd name="connsiteY485" fmla="*/ 717729 h 2918444"/>
              <a:gd name="connsiteX486" fmla="*/ 3802924 w 4644342"/>
              <a:gd name="connsiteY486" fmla="*/ 689037 h 2918444"/>
              <a:gd name="connsiteX487" fmla="*/ 3876170 w 4644342"/>
              <a:gd name="connsiteY487" fmla="*/ 681864 h 2918444"/>
              <a:gd name="connsiteX488" fmla="*/ 3894107 w 4644342"/>
              <a:gd name="connsiteY488" fmla="*/ 656041 h 2918444"/>
              <a:gd name="connsiteX489" fmla="*/ 3919519 w 4644342"/>
              <a:gd name="connsiteY489" fmla="*/ 653172 h 2918444"/>
              <a:gd name="connsiteX490" fmla="*/ 3934467 w 4644342"/>
              <a:gd name="connsiteY490" fmla="*/ 625915 h 2918444"/>
              <a:gd name="connsiteX491" fmla="*/ 3959879 w 4644342"/>
              <a:gd name="connsiteY491" fmla="*/ 615873 h 2918444"/>
              <a:gd name="connsiteX492" fmla="*/ 3947920 w 4644342"/>
              <a:gd name="connsiteY492" fmla="*/ 565662 h 2918444"/>
              <a:gd name="connsiteX493" fmla="*/ 3932972 w 4644342"/>
              <a:gd name="connsiteY493" fmla="*/ 552751 h 2918444"/>
              <a:gd name="connsiteX494" fmla="*/ 3964363 w 4644342"/>
              <a:gd name="connsiteY494" fmla="*/ 511148 h 2918444"/>
              <a:gd name="connsiteX495" fmla="*/ 3983795 w 4644342"/>
              <a:gd name="connsiteY495" fmla="*/ 511148 h 2918444"/>
              <a:gd name="connsiteX496" fmla="*/ 4051062 w 4644342"/>
              <a:gd name="connsiteY496" fmla="*/ 425073 h 2918444"/>
              <a:gd name="connsiteX497" fmla="*/ 4154203 w 4644342"/>
              <a:gd name="connsiteY497" fmla="*/ 393512 h 2918444"/>
              <a:gd name="connsiteX498" fmla="*/ 4154470 w 4644342"/>
              <a:gd name="connsiteY498" fmla="*/ 395561 h 2918444"/>
              <a:gd name="connsiteX499" fmla="*/ 4262900 w 4644342"/>
              <a:gd name="connsiteY499" fmla="*/ 366002 h 2918444"/>
              <a:gd name="connsiteX500" fmla="*/ 4262909 w 4644342"/>
              <a:gd name="connsiteY500" fmla="*/ 366019 h 2918444"/>
              <a:gd name="connsiteX501" fmla="*/ 4299493 w 4644342"/>
              <a:gd name="connsiteY501" fmla="*/ 309786 h 2918444"/>
              <a:gd name="connsiteX502" fmla="*/ 4302355 w 4644342"/>
              <a:gd name="connsiteY502" fmla="*/ 313147 h 2918444"/>
              <a:gd name="connsiteX503" fmla="*/ 4335051 w 4644342"/>
              <a:gd name="connsiteY503" fmla="*/ 295411 h 2918444"/>
              <a:gd name="connsiteX504" fmla="*/ 4335051 w 4644342"/>
              <a:gd name="connsiteY504" fmla="*/ 245220 h 2918444"/>
              <a:gd name="connsiteX505" fmla="*/ 4345510 w 4644342"/>
              <a:gd name="connsiteY505" fmla="*/ 213671 h 2918444"/>
              <a:gd name="connsiteX506" fmla="*/ 4330568 w 4644342"/>
              <a:gd name="connsiteY506" fmla="*/ 199331 h 2918444"/>
              <a:gd name="connsiteX507" fmla="*/ 4354475 w 4644342"/>
              <a:gd name="connsiteY507" fmla="*/ 153442 h 2918444"/>
              <a:gd name="connsiteX508" fmla="*/ 4330568 w 4644342"/>
              <a:gd name="connsiteY508" fmla="*/ 116157 h 2918444"/>
              <a:gd name="connsiteX509" fmla="*/ 4381370 w 4644342"/>
              <a:gd name="connsiteY509" fmla="*/ 17209 h 2918444"/>
              <a:gd name="connsiteX510" fmla="*/ 4399300 w 4644342"/>
              <a:gd name="connsiteY510" fmla="*/ 28681 h 2918444"/>
              <a:gd name="connsiteX511" fmla="*/ 4408265 w 4644342"/>
              <a:gd name="connsiteY511" fmla="*/ 12906 h 2918444"/>
              <a:gd name="connsiteX512" fmla="*/ 4462054 w 4644342"/>
              <a:gd name="connsiteY512"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89092 w 4644342"/>
              <a:gd name="connsiteY45" fmla="*/ 493109 h 2918444"/>
              <a:gd name="connsiteX46" fmla="*/ 4194309 w 4644342"/>
              <a:gd name="connsiteY46" fmla="*/ 499366 h 2918444"/>
              <a:gd name="connsiteX47" fmla="*/ 4194282 w 4644342"/>
              <a:gd name="connsiteY47" fmla="*/ 497832 h 2918444"/>
              <a:gd name="connsiteX48" fmla="*/ 4189092 w 4644342"/>
              <a:gd name="connsiteY48" fmla="*/ 493109 h 2918444"/>
              <a:gd name="connsiteX49" fmla="*/ 4160207 w 4644342"/>
              <a:gd name="connsiteY49" fmla="*/ 439606 h 2918444"/>
              <a:gd name="connsiteX50" fmla="*/ 4164667 w 4644342"/>
              <a:gd name="connsiteY50" fmla="*/ 473849 h 2918444"/>
              <a:gd name="connsiteX51" fmla="*/ 4166803 w 4644342"/>
              <a:gd name="connsiteY51" fmla="*/ 472824 h 2918444"/>
              <a:gd name="connsiteX52" fmla="*/ 4160207 w 4644342"/>
              <a:gd name="connsiteY52" fmla="*/ 439606 h 2918444"/>
              <a:gd name="connsiteX53" fmla="*/ 285749 w 4644342"/>
              <a:gd name="connsiteY53" fmla="*/ 364673 h 2918444"/>
              <a:gd name="connsiteX54" fmla="*/ 283831 w 4644342"/>
              <a:gd name="connsiteY54" fmla="*/ 373644 h 2918444"/>
              <a:gd name="connsiteX55" fmla="*/ 285980 w 4644342"/>
              <a:gd name="connsiteY55" fmla="*/ 364693 h 2918444"/>
              <a:gd name="connsiteX56" fmla="*/ 285749 w 4644342"/>
              <a:gd name="connsiteY56" fmla="*/ 364673 h 2918444"/>
              <a:gd name="connsiteX57" fmla="*/ 4313929 w 4644342"/>
              <a:gd name="connsiteY57" fmla="*/ 328177 h 2918444"/>
              <a:gd name="connsiteX58" fmla="*/ 4384780 w 4644342"/>
              <a:gd name="connsiteY58" fmla="*/ 516772 h 2918444"/>
              <a:gd name="connsiteX59" fmla="*/ 4385651 w 4644342"/>
              <a:gd name="connsiteY59" fmla="*/ 517156 h 2918444"/>
              <a:gd name="connsiteX60" fmla="*/ 4314132 w 4644342"/>
              <a:gd name="connsiteY60" fmla="*/ 328393 h 2918444"/>
              <a:gd name="connsiteX61" fmla="*/ 4313929 w 4644342"/>
              <a:gd name="connsiteY61" fmla="*/ 328177 h 2918444"/>
              <a:gd name="connsiteX62" fmla="*/ 4462054 w 4644342"/>
              <a:gd name="connsiteY62" fmla="*/ 0 h 2918444"/>
              <a:gd name="connsiteX63" fmla="*/ 4482973 w 4644342"/>
              <a:gd name="connsiteY63" fmla="*/ 31549 h 2918444"/>
              <a:gd name="connsiteX64" fmla="*/ 4526303 w 4644342"/>
              <a:gd name="connsiteY64" fmla="*/ 192160 h 2918444"/>
              <a:gd name="connsiteX65" fmla="*/ 4580093 w 4644342"/>
              <a:gd name="connsiteY65" fmla="*/ 197897 h 2918444"/>
              <a:gd name="connsiteX66" fmla="*/ 4590552 w 4644342"/>
              <a:gd name="connsiteY66" fmla="*/ 233747 h 2918444"/>
              <a:gd name="connsiteX67" fmla="*/ 4644342 w 4644342"/>
              <a:gd name="connsiteY67" fmla="*/ 245220 h 2918444"/>
              <a:gd name="connsiteX68" fmla="*/ 4644342 w 4644342"/>
              <a:gd name="connsiteY68" fmla="*/ 278202 h 2918444"/>
              <a:gd name="connsiteX69" fmla="*/ 4605494 w 4644342"/>
              <a:gd name="connsiteY69" fmla="*/ 305449 h 2918444"/>
              <a:gd name="connsiteX70" fmla="*/ 4572622 w 4644342"/>
              <a:gd name="connsiteY70" fmla="*/ 345602 h 2918444"/>
              <a:gd name="connsiteX71" fmla="*/ 4530786 w 4644342"/>
              <a:gd name="connsiteY71" fmla="*/ 348470 h 2918444"/>
              <a:gd name="connsiteX72" fmla="*/ 4527797 w 4644342"/>
              <a:gd name="connsiteY72" fmla="*/ 401529 h 2918444"/>
              <a:gd name="connsiteX73" fmla="*/ 4457572 w 4644342"/>
              <a:gd name="connsiteY73" fmla="*/ 440248 h 2918444"/>
              <a:gd name="connsiteX74" fmla="*/ 4468031 w 4644342"/>
              <a:gd name="connsiteY74" fmla="*/ 471797 h 2918444"/>
              <a:gd name="connsiteX75" fmla="*/ 4439642 w 4644342"/>
              <a:gd name="connsiteY75" fmla="*/ 501911 h 2918444"/>
              <a:gd name="connsiteX76" fmla="*/ 4442630 w 4644342"/>
              <a:gd name="connsiteY76" fmla="*/ 540630 h 2918444"/>
              <a:gd name="connsiteX77" fmla="*/ 4397676 w 4644342"/>
              <a:gd name="connsiteY77" fmla="*/ 522464 h 2918444"/>
              <a:gd name="connsiteX78" fmla="*/ 4440141 w 4644342"/>
              <a:gd name="connsiteY78" fmla="*/ 541207 h 2918444"/>
              <a:gd name="connsiteX79" fmla="*/ 4429667 w 4644342"/>
              <a:gd name="connsiteY79" fmla="*/ 562768 h 2918444"/>
              <a:gd name="connsiteX80" fmla="*/ 4429667 w 4644342"/>
              <a:gd name="connsiteY80" fmla="*/ 593497 h 2918444"/>
              <a:gd name="connsiteX81" fmla="*/ 4445698 w 4644342"/>
              <a:gd name="connsiteY81" fmla="*/ 603288 h 2918444"/>
              <a:gd name="connsiteX82" fmla="*/ 4424796 w 4644342"/>
              <a:gd name="connsiteY82" fmla="*/ 646280 h 2918444"/>
              <a:gd name="connsiteX83" fmla="*/ 4459135 w 4644342"/>
              <a:gd name="connsiteY83" fmla="*/ 643414 h 2918444"/>
              <a:gd name="connsiteX84" fmla="*/ 4478544 w 4644342"/>
              <a:gd name="connsiteY84" fmla="*/ 677807 h 2918444"/>
              <a:gd name="connsiteX85" fmla="*/ 4502432 w 4644342"/>
              <a:gd name="connsiteY85" fmla="*/ 680673 h 2918444"/>
              <a:gd name="connsiteX86" fmla="*/ 4518855 w 4644342"/>
              <a:gd name="connsiteY86" fmla="*/ 674941 h 2918444"/>
              <a:gd name="connsiteX87" fmla="*/ 4518855 w 4644342"/>
              <a:gd name="connsiteY87" fmla="*/ 656311 h 2918444"/>
              <a:gd name="connsiteX88" fmla="*/ 4490488 w 4644342"/>
              <a:gd name="connsiteY88" fmla="*/ 633382 h 2918444"/>
              <a:gd name="connsiteX89" fmla="*/ 4511390 w 4644342"/>
              <a:gd name="connsiteY89" fmla="*/ 631949 h 2918444"/>
              <a:gd name="connsiteX90" fmla="*/ 4547222 w 4644342"/>
              <a:gd name="connsiteY90" fmla="*/ 682106 h 2918444"/>
              <a:gd name="connsiteX91" fmla="*/ 4512883 w 4644342"/>
              <a:gd name="connsiteY91" fmla="*/ 712200 h 2918444"/>
              <a:gd name="connsiteX92" fmla="*/ 4474065 w 4644342"/>
              <a:gd name="connsiteY92" fmla="*/ 697870 h 2918444"/>
              <a:gd name="connsiteX93" fmla="*/ 4450177 w 4644342"/>
              <a:gd name="connsiteY93" fmla="*/ 733696 h 2918444"/>
              <a:gd name="connsiteX94" fmla="*/ 4448325 w 4644342"/>
              <a:gd name="connsiteY94" fmla="*/ 732349 h 2918444"/>
              <a:gd name="connsiteX95" fmla="*/ 4438105 w 4644342"/>
              <a:gd name="connsiteY95" fmla="*/ 742172 h 2918444"/>
              <a:gd name="connsiteX96" fmla="*/ 4414207 w 4644342"/>
              <a:gd name="connsiteY96" fmla="*/ 742172 h 2918444"/>
              <a:gd name="connsiteX97" fmla="*/ 4402258 w 4644342"/>
              <a:gd name="connsiteY97" fmla="*/ 768011 h 2918444"/>
              <a:gd name="connsiteX98" fmla="*/ 4370130 w 4644342"/>
              <a:gd name="connsiteY98" fmla="*/ 718131 h 2918444"/>
              <a:gd name="connsiteX99" fmla="*/ 4370130 w 4644342"/>
              <a:gd name="connsiteY99" fmla="*/ 718131 h 2918444"/>
              <a:gd name="connsiteX100" fmla="*/ 4402258 w 4644342"/>
              <a:gd name="connsiteY100" fmla="*/ 768012 h 2918444"/>
              <a:gd name="connsiteX101" fmla="*/ 4379854 w 4644342"/>
              <a:gd name="connsiteY101" fmla="*/ 795287 h 2918444"/>
              <a:gd name="connsiteX102" fmla="*/ 4338033 w 4644342"/>
              <a:gd name="connsiteY102" fmla="*/ 785238 h 2918444"/>
              <a:gd name="connsiteX103" fmla="*/ 4277586 w 4644342"/>
              <a:gd name="connsiteY103" fmla="*/ 839185 h 2918444"/>
              <a:gd name="connsiteX104" fmla="*/ 4251365 w 4644342"/>
              <a:gd name="connsiteY104" fmla="*/ 875533 h 2918444"/>
              <a:gd name="connsiteX105" fmla="*/ 4249501 w 4644342"/>
              <a:gd name="connsiteY105" fmla="*/ 874313 h 2918444"/>
              <a:gd name="connsiteX106" fmla="*/ 4240948 w 4644342"/>
              <a:gd name="connsiteY106" fmla="*/ 905824 h 2918444"/>
              <a:gd name="connsiteX107" fmla="*/ 4263352 w 4644342"/>
              <a:gd name="connsiteY107" fmla="*/ 928792 h 2918444"/>
              <a:gd name="connsiteX108" fmla="*/ 4264846 w 4644342"/>
              <a:gd name="connsiteY108" fmla="*/ 1059426 h 2918444"/>
              <a:gd name="connsiteX109" fmla="*/ 4242442 w 4644342"/>
              <a:gd name="connsiteY109" fmla="*/ 1111105 h 2918444"/>
              <a:gd name="connsiteX110" fmla="*/ 4215557 w 4644342"/>
              <a:gd name="connsiteY110" fmla="*/ 1092443 h 2918444"/>
              <a:gd name="connsiteX111" fmla="*/ 4191015 w 4644342"/>
              <a:gd name="connsiteY111" fmla="*/ 1091133 h 2918444"/>
              <a:gd name="connsiteX112" fmla="*/ 4192774 w 4644342"/>
              <a:gd name="connsiteY112" fmla="*/ 1092211 h 2918444"/>
              <a:gd name="connsiteX113" fmla="*/ 4192774 w 4644342"/>
              <a:gd name="connsiteY113" fmla="*/ 1122300 h 2918444"/>
              <a:gd name="connsiteX114" fmla="*/ 4226981 w 4644342"/>
              <a:gd name="connsiteY114" fmla="*/ 1143792 h 2918444"/>
              <a:gd name="connsiteX115" fmla="*/ 4228468 w 4644342"/>
              <a:gd name="connsiteY115" fmla="*/ 1183911 h 2918444"/>
              <a:gd name="connsiteX116" fmla="*/ 4228220 w 4644342"/>
              <a:gd name="connsiteY116" fmla="*/ 1183982 h 2918444"/>
              <a:gd name="connsiteX117" fmla="*/ 4229714 w 4644342"/>
              <a:gd name="connsiteY117" fmla="*/ 1248484 h 2918444"/>
              <a:gd name="connsiteX118" fmla="*/ 4221768 w 4644342"/>
              <a:gd name="connsiteY118" fmla="*/ 1249960 h 2918444"/>
              <a:gd name="connsiteX119" fmla="*/ 4229713 w 4644342"/>
              <a:gd name="connsiteY119" fmla="*/ 1248711 h 2918444"/>
              <a:gd name="connsiteX120" fmla="*/ 4204449 w 4644342"/>
              <a:gd name="connsiteY120" fmla="*/ 1331241 h 2918444"/>
              <a:gd name="connsiteX121" fmla="*/ 4186615 w 4644342"/>
              <a:gd name="connsiteY121" fmla="*/ 1328345 h 2918444"/>
              <a:gd name="connsiteX122" fmla="*/ 4183687 w 4644342"/>
              <a:gd name="connsiteY122" fmla="*/ 1257031 h 2918444"/>
              <a:gd name="connsiteX123" fmla="*/ 4183395 w 4644342"/>
              <a:gd name="connsiteY123" fmla="*/ 1257085 h 2918444"/>
              <a:gd name="connsiteX124" fmla="*/ 4143053 w 4644342"/>
              <a:gd name="connsiteY124" fmla="*/ 1215514 h 2918444"/>
              <a:gd name="connsiteX125" fmla="*/ 4117652 w 4644342"/>
              <a:gd name="connsiteY125" fmla="*/ 1163909 h 2918444"/>
              <a:gd name="connsiteX126" fmla="*/ 4111675 w 4644342"/>
              <a:gd name="connsiteY126" fmla="*/ 1093668 h 2918444"/>
              <a:gd name="connsiteX127" fmla="*/ 4092251 w 4644342"/>
              <a:gd name="connsiteY127" fmla="*/ 1129505 h 2918444"/>
              <a:gd name="connsiteX128" fmla="*/ 4116158 w 4644342"/>
              <a:gd name="connsiteY128" fmla="*/ 1235583 h 2918444"/>
              <a:gd name="connsiteX129" fmla="*/ 4059898 w 4644342"/>
              <a:gd name="connsiteY129" fmla="*/ 1243887 h 2918444"/>
              <a:gd name="connsiteX130" fmla="*/ 4059949 w 4644342"/>
              <a:gd name="connsiteY130" fmla="*/ 1244401 h 2918444"/>
              <a:gd name="connsiteX131" fmla="*/ 4075162 w 4644342"/>
              <a:gd name="connsiteY131" fmla="*/ 1241702 h 2918444"/>
              <a:gd name="connsiteX132" fmla="*/ 4158773 w 4644342"/>
              <a:gd name="connsiteY132" fmla="*/ 1280519 h 2918444"/>
              <a:gd name="connsiteX133" fmla="*/ 4146829 w 4644342"/>
              <a:gd name="connsiteY133" fmla="*/ 1333713 h 2918444"/>
              <a:gd name="connsiteX134" fmla="*/ 4158773 w 4644342"/>
              <a:gd name="connsiteY134" fmla="*/ 1392658 h 2918444"/>
              <a:gd name="connsiteX135" fmla="*/ 4178183 w 4644342"/>
              <a:gd name="connsiteY135" fmla="*/ 1371093 h 2918444"/>
              <a:gd name="connsiteX136" fmla="*/ 4203565 w 4644342"/>
              <a:gd name="connsiteY136" fmla="*/ 1384032 h 2918444"/>
              <a:gd name="connsiteX137" fmla="*/ 4203565 w 4644342"/>
              <a:gd name="connsiteY137" fmla="*/ 1428600 h 2918444"/>
              <a:gd name="connsiteX138" fmla="*/ 4144637 w 4644342"/>
              <a:gd name="connsiteY138" fmla="*/ 1442975 h 2918444"/>
              <a:gd name="connsiteX139" fmla="*/ 4204084 w 4644342"/>
              <a:gd name="connsiteY139" fmla="*/ 1429320 h 2918444"/>
              <a:gd name="connsiteX140" fmla="*/ 4224995 w 4644342"/>
              <a:gd name="connsiteY140" fmla="*/ 1443693 h 2918444"/>
              <a:gd name="connsiteX141" fmla="*/ 4186160 w 4644342"/>
              <a:gd name="connsiteY141" fmla="*/ 1475313 h 2918444"/>
              <a:gd name="connsiteX142" fmla="*/ 4156286 w 4644342"/>
              <a:gd name="connsiteY142" fmla="*/ 1465252 h 2918444"/>
              <a:gd name="connsiteX143" fmla="*/ 4154793 w 4644342"/>
              <a:gd name="connsiteY143" fmla="*/ 1505495 h 2918444"/>
              <a:gd name="connsiteX144" fmla="*/ 4224995 w 4644342"/>
              <a:gd name="connsiteY144" fmla="*/ 1478187 h 2918444"/>
              <a:gd name="connsiteX145" fmla="*/ 4239932 w 4644342"/>
              <a:gd name="connsiteY145" fmla="*/ 1493997 h 2918444"/>
              <a:gd name="connsiteX146" fmla="*/ 4227983 w 4644342"/>
              <a:gd name="connsiteY146" fmla="*/ 1561549 h 2918444"/>
              <a:gd name="connsiteX147" fmla="*/ 4205578 w 4644342"/>
              <a:gd name="connsiteY147" fmla="*/ 1551488 h 2918444"/>
              <a:gd name="connsiteX148" fmla="*/ 4145831 w 4644342"/>
              <a:gd name="connsiteY148" fmla="*/ 1568735 h 2918444"/>
              <a:gd name="connsiteX149" fmla="*/ 4198109 w 4644342"/>
              <a:gd name="connsiteY149" fmla="*/ 1575922 h 2918444"/>
              <a:gd name="connsiteX150" fmla="*/ 4141350 w 4644342"/>
              <a:gd name="connsiteY150" fmla="*/ 1596043 h 2918444"/>
              <a:gd name="connsiteX151" fmla="*/ 4141350 w 4644342"/>
              <a:gd name="connsiteY151" fmla="*/ 1616165 h 2918444"/>
              <a:gd name="connsiteX152" fmla="*/ 4198109 w 4644342"/>
              <a:gd name="connsiteY152" fmla="*/ 1600355 h 2918444"/>
              <a:gd name="connsiteX153" fmla="*/ 4214540 w 4644342"/>
              <a:gd name="connsiteY153" fmla="*/ 1604667 h 2918444"/>
              <a:gd name="connsiteX154" fmla="*/ 4257856 w 4644342"/>
              <a:gd name="connsiteY154" fmla="*/ 1544302 h 2918444"/>
              <a:gd name="connsiteX155" fmla="*/ 4266818 w 4644342"/>
              <a:gd name="connsiteY155" fmla="*/ 1472438 h 2918444"/>
              <a:gd name="connsiteX156" fmla="*/ 4268312 w 4644342"/>
              <a:gd name="connsiteY156" fmla="*/ 1558674 h 2918444"/>
              <a:gd name="connsiteX157" fmla="*/ 4232464 w 4644342"/>
              <a:gd name="connsiteY157" fmla="*/ 1630538 h 2918444"/>
              <a:gd name="connsiteX158" fmla="*/ 4156286 w 4644342"/>
              <a:gd name="connsiteY158" fmla="*/ 1657846 h 2918444"/>
              <a:gd name="connsiteX159" fmla="*/ 4111476 w 4644342"/>
              <a:gd name="connsiteY159" fmla="*/ 1754143 h 2918444"/>
              <a:gd name="connsiteX160" fmla="*/ 4034103 w 4644342"/>
              <a:gd name="connsiteY160" fmla="*/ 1778483 h 2918444"/>
              <a:gd name="connsiteX161" fmla="*/ 3998367 w 4644342"/>
              <a:gd name="connsiteY161" fmla="*/ 1888618 h 2918444"/>
              <a:gd name="connsiteX162" fmla="*/ 3944578 w 4644342"/>
              <a:gd name="connsiteY162" fmla="*/ 1943160 h 2918444"/>
              <a:gd name="connsiteX163" fmla="*/ 3884811 w 4644342"/>
              <a:gd name="connsiteY163" fmla="*/ 1960383 h 2918444"/>
              <a:gd name="connsiteX164" fmla="*/ 3896765 w 4644342"/>
              <a:gd name="connsiteY164" fmla="*/ 2004877 h 2918444"/>
              <a:gd name="connsiteX165" fmla="*/ 3860952 w 4644342"/>
              <a:gd name="connsiteY165" fmla="*/ 2046447 h 2918444"/>
              <a:gd name="connsiteX166" fmla="*/ 3869871 w 4644342"/>
              <a:gd name="connsiteY166" fmla="*/ 2116297 h 2918444"/>
              <a:gd name="connsiteX167" fmla="*/ 3847379 w 4644342"/>
              <a:gd name="connsiteY167" fmla="*/ 2133552 h 2918444"/>
              <a:gd name="connsiteX168" fmla="*/ 3860874 w 4644342"/>
              <a:gd name="connsiteY168" fmla="*/ 2205447 h 2918444"/>
              <a:gd name="connsiteX169" fmla="*/ 3833702 w 4644342"/>
              <a:gd name="connsiteY169" fmla="*/ 2207027 h 2918444"/>
              <a:gd name="connsiteX170" fmla="*/ 3858120 w 4644342"/>
              <a:gd name="connsiteY170" fmla="*/ 2208444 h 2918444"/>
              <a:gd name="connsiteX171" fmla="*/ 3910478 w 4644342"/>
              <a:gd name="connsiteY171" fmla="*/ 2298721 h 2918444"/>
              <a:gd name="connsiteX172" fmla="*/ 3992754 w 4644342"/>
              <a:gd name="connsiteY172" fmla="*/ 2421955 h 2918444"/>
              <a:gd name="connsiteX173" fmla="*/ 4034640 w 4644342"/>
              <a:gd name="connsiteY173" fmla="*/ 2527994 h 2918444"/>
              <a:gd name="connsiteX174" fmla="*/ 4095973 w 4644342"/>
              <a:gd name="connsiteY174" fmla="*/ 2602508 h 2918444"/>
              <a:gd name="connsiteX175" fmla="*/ 4106445 w 4644342"/>
              <a:gd name="connsiteY175" fmla="*/ 2709980 h 2918444"/>
              <a:gd name="connsiteX176" fmla="*/ 4086998 w 4644342"/>
              <a:gd name="connsiteY176" fmla="*/ 2774464 h 2918444"/>
              <a:gd name="connsiteX177" fmla="*/ 3998738 w 4644342"/>
              <a:gd name="connsiteY177" fmla="*/ 2791659 h 2918444"/>
              <a:gd name="connsiteX178" fmla="*/ 3983778 w 4644342"/>
              <a:gd name="connsiteY178" fmla="*/ 2764433 h 2918444"/>
              <a:gd name="connsiteX179" fmla="*/ 3920949 w 4644342"/>
              <a:gd name="connsiteY179" fmla="*/ 2725743 h 2918444"/>
              <a:gd name="connsiteX180" fmla="*/ 3901502 w 4644342"/>
              <a:gd name="connsiteY180" fmla="*/ 2685620 h 2918444"/>
              <a:gd name="connsiteX181" fmla="*/ 3885047 w 4644342"/>
              <a:gd name="connsiteY181" fmla="*/ 2669858 h 2918444"/>
              <a:gd name="connsiteX182" fmla="*/ 3876071 w 4644342"/>
              <a:gd name="connsiteY182" fmla="*/ 2632601 h 2918444"/>
              <a:gd name="connsiteX183" fmla="*/ 3861112 w 4644342"/>
              <a:gd name="connsiteY183" fmla="*/ 2642631 h 2918444"/>
              <a:gd name="connsiteX184" fmla="*/ 3811746 w 4644342"/>
              <a:gd name="connsiteY184" fmla="*/ 2593911 h 2918444"/>
              <a:gd name="connsiteX185" fmla="*/ 3823713 w 4644342"/>
              <a:gd name="connsiteY185" fmla="*/ 2548056 h 2918444"/>
              <a:gd name="connsiteX186" fmla="*/ 3811746 w 4644342"/>
              <a:gd name="connsiteY186" fmla="*/ 2523696 h 2918444"/>
              <a:gd name="connsiteX187" fmla="*/ 3796787 w 4644342"/>
              <a:gd name="connsiteY187" fmla="*/ 2532293 h 2918444"/>
              <a:gd name="connsiteX188" fmla="*/ 3798283 w 4644342"/>
              <a:gd name="connsiteY188" fmla="*/ 2558087 h 2918444"/>
              <a:gd name="connsiteX189" fmla="*/ 3781827 w 4644342"/>
              <a:gd name="connsiteY189" fmla="*/ 2523696 h 2918444"/>
              <a:gd name="connsiteX190" fmla="*/ 3783323 w 4644342"/>
              <a:gd name="connsiteY190" fmla="*/ 2440584 h 2918444"/>
              <a:gd name="connsiteX191" fmla="*/ 3753405 w 4644342"/>
              <a:gd name="connsiteY191" fmla="*/ 2391863 h 2918444"/>
              <a:gd name="connsiteX192" fmla="*/ 3674120 w 4644342"/>
              <a:gd name="connsiteY192" fmla="*/ 2351740 h 2918444"/>
              <a:gd name="connsiteX193" fmla="*/ 3635226 w 4644342"/>
              <a:gd name="connsiteY193" fmla="*/ 2305886 h 2918444"/>
              <a:gd name="connsiteX194" fmla="*/ 3590348 w 4644342"/>
              <a:gd name="connsiteY194" fmla="*/ 2301587 h 2918444"/>
              <a:gd name="connsiteX195" fmla="*/ 3572397 w 4644342"/>
              <a:gd name="connsiteY195" fmla="*/ 2330246 h 2918444"/>
              <a:gd name="connsiteX196" fmla="*/ 3508071 w 4644342"/>
              <a:gd name="connsiteY196" fmla="*/ 2350307 h 2918444"/>
              <a:gd name="connsiteX197" fmla="*/ 3469177 w 4644342"/>
              <a:gd name="connsiteY197" fmla="*/ 2330246 h 2918444"/>
              <a:gd name="connsiteX198" fmla="*/ 3449730 w 4644342"/>
              <a:gd name="connsiteY198" fmla="*/ 2298721 h 2918444"/>
              <a:gd name="connsiteX199" fmla="*/ 3327063 w 4644342"/>
              <a:gd name="connsiteY199" fmla="*/ 2325947 h 2918444"/>
              <a:gd name="connsiteX200" fmla="*/ 3301632 w 4644342"/>
              <a:gd name="connsiteY200" fmla="*/ 2304453 h 2918444"/>
              <a:gd name="connsiteX201" fmla="*/ 3274467 w 4644342"/>
              <a:gd name="connsiteY201" fmla="*/ 2326365 h 2918444"/>
              <a:gd name="connsiteX202" fmla="*/ 3274966 w 4644342"/>
              <a:gd name="connsiteY202" fmla="*/ 2329953 h 2918444"/>
              <a:gd name="connsiteX203" fmla="*/ 3240527 w 4644342"/>
              <a:gd name="connsiteY203" fmla="*/ 2351500 h 2918444"/>
              <a:gd name="connsiteX204" fmla="*/ 3213576 w 4644342"/>
              <a:gd name="connsiteY204" fmla="*/ 2269620 h 2918444"/>
              <a:gd name="connsiteX205" fmla="*/ 3197105 w 4644342"/>
              <a:gd name="connsiteY205" fmla="*/ 2335699 h 2918444"/>
              <a:gd name="connsiteX206" fmla="*/ 3167159 w 4644342"/>
              <a:gd name="connsiteY206" fmla="*/ 2329953 h 2918444"/>
              <a:gd name="connsiteX207" fmla="*/ 3166785 w 4644342"/>
              <a:gd name="connsiteY207" fmla="*/ 2327205 h 2918444"/>
              <a:gd name="connsiteX208" fmla="*/ 3100378 w 4644342"/>
              <a:gd name="connsiteY208" fmla="*/ 2337133 h 2918444"/>
              <a:gd name="connsiteX209" fmla="*/ 3091413 w 4644342"/>
              <a:gd name="connsiteY209" fmla="*/ 2373030 h 2918444"/>
              <a:gd name="connsiteX210" fmla="*/ 3057709 w 4644342"/>
              <a:gd name="connsiteY210" fmla="*/ 2365257 h 2918444"/>
              <a:gd name="connsiteX211" fmla="*/ 3057756 w 4644342"/>
              <a:gd name="connsiteY211" fmla="*/ 2365536 h 2918444"/>
              <a:gd name="connsiteX212" fmla="*/ 3003942 w 4644342"/>
              <a:gd name="connsiteY212" fmla="*/ 2359791 h 2918444"/>
              <a:gd name="connsiteX213" fmla="*/ 2978529 w 4644342"/>
              <a:gd name="connsiteY213" fmla="*/ 2389949 h 2918444"/>
              <a:gd name="connsiteX214" fmla="*/ 3006931 w 4644342"/>
              <a:gd name="connsiteY214" fmla="*/ 2410054 h 2918444"/>
              <a:gd name="connsiteX215" fmla="*/ 3056261 w 4644342"/>
              <a:gd name="connsiteY215" fmla="*/ 2385641 h 2918444"/>
              <a:gd name="connsiteX216" fmla="*/ 3057756 w 4644342"/>
              <a:gd name="connsiteY216" fmla="*/ 2420107 h 2918444"/>
              <a:gd name="connsiteX217" fmla="*/ 3086158 w 4644342"/>
              <a:gd name="connsiteY217" fmla="*/ 2391385 h 2918444"/>
              <a:gd name="connsiteX218" fmla="*/ 3107086 w 4644342"/>
              <a:gd name="connsiteY218" fmla="*/ 2391385 h 2918444"/>
              <a:gd name="connsiteX219" fmla="*/ 3083169 w 4644342"/>
              <a:gd name="connsiteY219" fmla="*/ 2450264 h 2918444"/>
              <a:gd name="connsiteX220" fmla="*/ 3128014 w 4644342"/>
              <a:gd name="connsiteY220" fmla="*/ 2460317 h 2918444"/>
              <a:gd name="connsiteX221" fmla="*/ 3141468 w 4644342"/>
              <a:gd name="connsiteY221" fmla="*/ 2493346 h 2918444"/>
              <a:gd name="connsiteX222" fmla="*/ 3120540 w 4644342"/>
              <a:gd name="connsiteY222" fmla="*/ 2503399 h 2918444"/>
              <a:gd name="connsiteX223" fmla="*/ 3093633 w 4644342"/>
              <a:gd name="connsiteY223" fmla="*/ 2481858 h 2918444"/>
              <a:gd name="connsiteX224" fmla="*/ 3041313 w 4644342"/>
              <a:gd name="connsiteY224" fmla="*/ 2467497 h 2918444"/>
              <a:gd name="connsiteX225" fmla="*/ 3051777 w 4644342"/>
              <a:gd name="connsiteY225" fmla="*/ 2506271 h 2918444"/>
              <a:gd name="connsiteX226" fmla="*/ 3026364 w 4644342"/>
              <a:gd name="connsiteY226" fmla="*/ 2510579 h 2918444"/>
              <a:gd name="connsiteX227" fmla="*/ 3005436 w 4644342"/>
              <a:gd name="connsiteY227" fmla="*/ 2476113 h 2918444"/>
              <a:gd name="connsiteX228" fmla="*/ 2991983 w 4644342"/>
              <a:gd name="connsiteY228" fmla="*/ 2497655 h 2918444"/>
              <a:gd name="connsiteX229" fmla="*/ 2912756 w 4644342"/>
              <a:gd name="connsiteY229" fmla="*/ 2497655 h 2918444"/>
              <a:gd name="connsiteX230" fmla="*/ 2912756 w 4644342"/>
              <a:gd name="connsiteY230" fmla="*/ 2476113 h 2918444"/>
              <a:gd name="connsiteX231" fmla="*/ 2884353 w 4644342"/>
              <a:gd name="connsiteY231" fmla="*/ 2450264 h 2918444"/>
              <a:gd name="connsiteX232" fmla="*/ 2824559 w 4644342"/>
              <a:gd name="connsiteY232" fmla="*/ 2447392 h 2918444"/>
              <a:gd name="connsiteX233" fmla="*/ 2873889 w 4644342"/>
              <a:gd name="connsiteY233" fmla="*/ 2476113 h 2918444"/>
              <a:gd name="connsiteX234" fmla="*/ 2805126 w 4644342"/>
              <a:gd name="connsiteY234" fmla="*/ 2490474 h 2918444"/>
              <a:gd name="connsiteX235" fmla="*/ 2697497 w 4644342"/>
              <a:gd name="connsiteY235" fmla="*/ 2470369 h 2918444"/>
              <a:gd name="connsiteX236" fmla="*/ 2664691 w 4644342"/>
              <a:gd name="connsiteY236" fmla="*/ 2475038 h 2918444"/>
              <a:gd name="connsiteX237" fmla="*/ 2664586 w 4644342"/>
              <a:gd name="connsiteY237" fmla="*/ 2476109 h 2918444"/>
              <a:gd name="connsiteX238" fmla="*/ 2595869 w 4644342"/>
              <a:gd name="connsiteY238" fmla="*/ 2536428 h 2918444"/>
              <a:gd name="connsiteX239" fmla="*/ 2580930 w 4644342"/>
              <a:gd name="connsiteY239" fmla="*/ 2480418 h 2918444"/>
              <a:gd name="connsiteX240" fmla="*/ 2561510 w 4644342"/>
              <a:gd name="connsiteY240" fmla="*/ 2506269 h 2918444"/>
              <a:gd name="connsiteX241" fmla="*/ 2576448 w 4644342"/>
              <a:gd name="connsiteY241" fmla="*/ 2542172 h 2918444"/>
              <a:gd name="connsiteX242" fmla="*/ 2453951 w 4644342"/>
              <a:gd name="connsiteY242" fmla="*/ 2632650 h 2918444"/>
              <a:gd name="connsiteX243" fmla="*/ 2424074 w 4644342"/>
              <a:gd name="connsiteY243" fmla="*/ 2638395 h 2918444"/>
              <a:gd name="connsiteX244" fmla="*/ 2359838 w 4644342"/>
              <a:gd name="connsiteY244" fmla="*/ 2682915 h 2918444"/>
              <a:gd name="connsiteX245" fmla="*/ 2359838 w 4644342"/>
              <a:gd name="connsiteY245" fmla="*/ 2708766 h 2918444"/>
              <a:gd name="connsiteX246" fmla="*/ 2340418 w 4644342"/>
              <a:gd name="connsiteY246" fmla="*/ 2714511 h 2918444"/>
              <a:gd name="connsiteX247" fmla="*/ 2355356 w 4644342"/>
              <a:gd name="connsiteY247" fmla="*/ 2744670 h 2918444"/>
              <a:gd name="connsiteX248" fmla="*/ 2320998 w 4644342"/>
              <a:gd name="connsiteY248" fmla="*/ 2789190 h 2918444"/>
              <a:gd name="connsiteX249" fmla="*/ 2340418 w 4644342"/>
              <a:gd name="connsiteY249" fmla="*/ 2855253 h 2918444"/>
              <a:gd name="connsiteX250" fmla="*/ 2359838 w 4644342"/>
              <a:gd name="connsiteY250" fmla="*/ 2878232 h 2918444"/>
              <a:gd name="connsiteX251" fmla="*/ 2355356 w 4644342"/>
              <a:gd name="connsiteY251" fmla="*/ 2918444 h 2918444"/>
              <a:gd name="connsiteX252" fmla="*/ 2306059 w 4644342"/>
              <a:gd name="connsiteY252" fmla="*/ 2918444 h 2918444"/>
              <a:gd name="connsiteX253" fmla="*/ 2262737 w 4644342"/>
              <a:gd name="connsiteY253" fmla="*/ 2898338 h 2918444"/>
              <a:gd name="connsiteX254" fmla="*/ 2232860 w 4644342"/>
              <a:gd name="connsiteY254" fmla="*/ 2902646 h 2918444"/>
              <a:gd name="connsiteX255" fmla="*/ 2134264 w 4644342"/>
              <a:gd name="connsiteY255" fmla="*/ 2868179 h 2918444"/>
              <a:gd name="connsiteX256" fmla="*/ 2090942 w 4644342"/>
              <a:gd name="connsiteY256" fmla="*/ 2728872 h 2918444"/>
              <a:gd name="connsiteX257" fmla="*/ 2022225 w 4644342"/>
              <a:gd name="connsiteY257" fmla="*/ 2662809 h 2918444"/>
              <a:gd name="connsiteX258" fmla="*/ 1960976 w 4644342"/>
              <a:gd name="connsiteY258" fmla="*/ 2542172 h 2918444"/>
              <a:gd name="connsiteX259" fmla="*/ 1934087 w 4644342"/>
              <a:gd name="connsiteY259" fmla="*/ 2529247 h 2918444"/>
              <a:gd name="connsiteX260" fmla="*/ 1901222 w 4644342"/>
              <a:gd name="connsiteY260" fmla="*/ 2499088 h 2918444"/>
              <a:gd name="connsiteX261" fmla="*/ 1869850 w 4644342"/>
              <a:gd name="connsiteY261" fmla="*/ 2499088 h 2918444"/>
              <a:gd name="connsiteX262" fmla="*/ 1822047 w 4644342"/>
              <a:gd name="connsiteY262" fmla="*/ 2489035 h 2918444"/>
              <a:gd name="connsiteX263" fmla="*/ 1786194 w 4644342"/>
              <a:gd name="connsiteY263" fmla="*/ 2499088 h 2918444"/>
              <a:gd name="connsiteX264" fmla="*/ 1762292 w 4644342"/>
              <a:gd name="connsiteY264" fmla="*/ 2560842 h 2918444"/>
              <a:gd name="connsiteX265" fmla="*/ 1724946 w 4644342"/>
              <a:gd name="connsiteY265" fmla="*/ 2570895 h 2918444"/>
              <a:gd name="connsiteX266" fmla="*/ 1644277 w 4644342"/>
              <a:gd name="connsiteY266" fmla="*/ 2523502 h 2918444"/>
              <a:gd name="connsiteX267" fmla="*/ 1596473 w 4644342"/>
              <a:gd name="connsiteY267" fmla="*/ 2466056 h 2918444"/>
              <a:gd name="connsiteX268" fmla="*/ 1589004 w 4644342"/>
              <a:gd name="connsiteY268" fmla="*/ 2397121 h 2918444"/>
              <a:gd name="connsiteX269" fmla="*/ 1554645 w 4644342"/>
              <a:gd name="connsiteY269" fmla="*/ 2349728 h 2918444"/>
              <a:gd name="connsiteX270" fmla="*/ 1473976 w 4644342"/>
              <a:gd name="connsiteY270" fmla="*/ 2283665 h 2918444"/>
              <a:gd name="connsiteX271" fmla="*/ 1415716 w 4644342"/>
              <a:gd name="connsiteY271" fmla="*/ 2214730 h 2918444"/>
              <a:gd name="connsiteX272" fmla="*/ 1415716 w 4644342"/>
              <a:gd name="connsiteY272" fmla="*/ 2189287 h 2918444"/>
              <a:gd name="connsiteX273" fmla="*/ 1412048 w 4644342"/>
              <a:gd name="connsiteY273" fmla="*/ 2189192 h 2918444"/>
              <a:gd name="connsiteX274" fmla="*/ 1412048 w 4644342"/>
              <a:gd name="connsiteY274" fmla="*/ 2210725 h 2918444"/>
              <a:gd name="connsiteX275" fmla="*/ 1273143 w 4644342"/>
              <a:gd name="connsiteY275" fmla="*/ 2210725 h 2918444"/>
              <a:gd name="connsiteX276" fmla="*/ 1265675 w 4644342"/>
              <a:gd name="connsiteY276" fmla="*/ 2253791 h 2918444"/>
              <a:gd name="connsiteX277" fmla="*/ 1165694 w 4644342"/>
              <a:gd name="connsiteY277" fmla="*/ 2240063 h 2918444"/>
              <a:gd name="connsiteX278" fmla="*/ 1165602 w 4644342"/>
              <a:gd name="connsiteY278" fmla="*/ 2240871 h 2918444"/>
              <a:gd name="connsiteX279" fmla="*/ 978901 w 4644342"/>
              <a:gd name="connsiteY279" fmla="*/ 2238000 h 2918444"/>
              <a:gd name="connsiteX280" fmla="*/ 648813 w 4644342"/>
              <a:gd name="connsiteY280" fmla="*/ 2065736 h 2918444"/>
              <a:gd name="connsiteX281" fmla="*/ 653063 w 4644342"/>
              <a:gd name="connsiteY281" fmla="*/ 2022169 h 2918444"/>
              <a:gd name="connsiteX282" fmla="*/ 432233 w 4644342"/>
              <a:gd name="connsiteY282" fmla="*/ 2013965 h 2918444"/>
              <a:gd name="connsiteX283" fmla="*/ 417277 w 4644342"/>
              <a:gd name="connsiteY283" fmla="*/ 1942200 h 2918444"/>
              <a:gd name="connsiteX284" fmla="*/ 376895 w 4644342"/>
              <a:gd name="connsiteY284" fmla="*/ 1890530 h 2918444"/>
              <a:gd name="connsiteX285" fmla="*/ 346983 w 4644342"/>
              <a:gd name="connsiteY285" fmla="*/ 1871871 h 2918444"/>
              <a:gd name="connsiteX286" fmla="*/ 339505 w 4644342"/>
              <a:gd name="connsiteY286" fmla="*/ 1834553 h 2918444"/>
              <a:gd name="connsiteX287" fmla="*/ 314079 w 4644342"/>
              <a:gd name="connsiteY287" fmla="*/ 1814459 h 2918444"/>
              <a:gd name="connsiteX288" fmla="*/ 290150 w 4644342"/>
              <a:gd name="connsiteY288" fmla="*/ 1788623 h 2918444"/>
              <a:gd name="connsiteX289" fmla="*/ 281176 w 4644342"/>
              <a:gd name="connsiteY289" fmla="*/ 1759917 h 2918444"/>
              <a:gd name="connsiteX290" fmla="*/ 258742 w 4644342"/>
              <a:gd name="connsiteY290" fmla="*/ 1741258 h 2918444"/>
              <a:gd name="connsiteX291" fmla="*/ 222847 w 4644342"/>
              <a:gd name="connsiteY291" fmla="*/ 1751306 h 2918444"/>
              <a:gd name="connsiteX292" fmla="*/ 182465 w 4644342"/>
              <a:gd name="connsiteY292" fmla="*/ 1736953 h 2918444"/>
              <a:gd name="connsiteX293" fmla="*/ 182465 w 4644342"/>
              <a:gd name="connsiteY293" fmla="*/ 1721164 h 2918444"/>
              <a:gd name="connsiteX294" fmla="*/ 180969 w 4644342"/>
              <a:gd name="connsiteY294" fmla="*/ 1688152 h 2918444"/>
              <a:gd name="connsiteX295" fmla="*/ 164518 w 4644342"/>
              <a:gd name="connsiteY295" fmla="*/ 1650835 h 2918444"/>
              <a:gd name="connsiteX296" fmla="*/ 163022 w 4644342"/>
              <a:gd name="connsiteY296" fmla="*/ 1620693 h 2918444"/>
              <a:gd name="connsiteX297" fmla="*/ 145075 w 4644342"/>
              <a:gd name="connsiteY297" fmla="*/ 1593423 h 2918444"/>
              <a:gd name="connsiteX298" fmla="*/ 149561 w 4644342"/>
              <a:gd name="connsiteY298" fmla="*/ 1567587 h 2918444"/>
              <a:gd name="connsiteX299" fmla="*/ 98710 w 4644342"/>
              <a:gd name="connsiteY299" fmla="*/ 1505869 h 2918444"/>
              <a:gd name="connsiteX300" fmla="*/ 98710 w 4644342"/>
              <a:gd name="connsiteY300" fmla="*/ 1469987 h 2918444"/>
              <a:gd name="connsiteX301" fmla="*/ 124136 w 4644342"/>
              <a:gd name="connsiteY301" fmla="*/ 1457069 h 2918444"/>
              <a:gd name="connsiteX302" fmla="*/ 124136 w 4644342"/>
              <a:gd name="connsiteY302" fmla="*/ 1434104 h 2918444"/>
              <a:gd name="connsiteX303" fmla="*/ 98710 w 4644342"/>
              <a:gd name="connsiteY303" fmla="*/ 1428363 h 2918444"/>
              <a:gd name="connsiteX304" fmla="*/ 86746 w 4644342"/>
              <a:gd name="connsiteY304" fmla="*/ 1393916 h 2918444"/>
              <a:gd name="connsiteX305" fmla="*/ 74781 w 4644342"/>
              <a:gd name="connsiteY305" fmla="*/ 1335069 h 2918444"/>
              <a:gd name="connsiteX306" fmla="*/ 112171 w 4644342"/>
              <a:gd name="connsiteY306" fmla="*/ 1366645 h 2918444"/>
              <a:gd name="connsiteX307" fmla="*/ 97215 w 4644342"/>
              <a:gd name="connsiteY307" fmla="*/ 1325021 h 2918444"/>
              <a:gd name="connsiteX308" fmla="*/ 124136 w 4644342"/>
              <a:gd name="connsiteY308" fmla="*/ 1325021 h 2918444"/>
              <a:gd name="connsiteX309" fmla="*/ 124136 w 4644342"/>
              <a:gd name="connsiteY309" fmla="*/ 1294880 h 2918444"/>
              <a:gd name="connsiteX310" fmla="*/ 97215 w 4644342"/>
              <a:gd name="connsiteY310" fmla="*/ 1274786 h 2918444"/>
              <a:gd name="connsiteX311" fmla="*/ 83754 w 4644342"/>
              <a:gd name="connsiteY311" fmla="*/ 1303492 h 2918444"/>
              <a:gd name="connsiteX312" fmla="*/ 59824 w 4644342"/>
              <a:gd name="connsiteY312" fmla="*/ 1293445 h 2918444"/>
              <a:gd name="connsiteX313" fmla="*/ 10469 w 4644342"/>
              <a:gd name="connsiteY313" fmla="*/ 1155656 h 2918444"/>
              <a:gd name="connsiteX314" fmla="*/ 23930 w 4644342"/>
              <a:gd name="connsiteY314" fmla="*/ 1058056 h 2918444"/>
              <a:gd name="connsiteX315" fmla="*/ 0 w 4644342"/>
              <a:gd name="connsiteY315" fmla="*/ 1002079 h 2918444"/>
              <a:gd name="connsiteX316" fmla="*/ 11965 w 4644342"/>
              <a:gd name="connsiteY316" fmla="*/ 960455 h 2918444"/>
              <a:gd name="connsiteX317" fmla="*/ 35895 w 4644342"/>
              <a:gd name="connsiteY317" fmla="*/ 951843 h 2918444"/>
              <a:gd name="connsiteX318" fmla="*/ 59824 w 4644342"/>
              <a:gd name="connsiteY318" fmla="*/ 884384 h 2918444"/>
              <a:gd name="connsiteX319" fmla="*/ 59824 w 4644342"/>
              <a:gd name="connsiteY319" fmla="*/ 805402 h 2918444"/>
              <a:gd name="connsiteX320" fmla="*/ 59766 w 4644342"/>
              <a:gd name="connsiteY320" fmla="*/ 805390 h 2918444"/>
              <a:gd name="connsiteX321" fmla="*/ 59766 w 4644342"/>
              <a:gd name="connsiteY321" fmla="*/ 704877 h 2918444"/>
              <a:gd name="connsiteX322" fmla="*/ 86707 w 4644342"/>
              <a:gd name="connsiteY322" fmla="*/ 660364 h 2918444"/>
              <a:gd name="connsiteX323" fmla="*/ 113648 w 4644342"/>
              <a:gd name="connsiteY323" fmla="*/ 612979 h 2918444"/>
              <a:gd name="connsiteX324" fmla="*/ 133105 w 4644342"/>
              <a:gd name="connsiteY324" fmla="*/ 572774 h 2918444"/>
              <a:gd name="connsiteX325" fmla="*/ 148073 w 4644342"/>
              <a:gd name="connsiteY325" fmla="*/ 535441 h 2918444"/>
              <a:gd name="connsiteX326" fmla="*/ 161543 w 4644342"/>
              <a:gd name="connsiteY326" fmla="*/ 498107 h 2918444"/>
              <a:gd name="connsiteX327" fmla="*/ 170523 w 4644342"/>
              <a:gd name="connsiteY327" fmla="*/ 463646 h 2918444"/>
              <a:gd name="connsiteX328" fmla="*/ 183994 w 4644342"/>
              <a:gd name="connsiteY328" fmla="*/ 422005 h 2918444"/>
              <a:gd name="connsiteX329" fmla="*/ 197465 w 4644342"/>
              <a:gd name="connsiteY329" fmla="*/ 371748 h 2918444"/>
              <a:gd name="connsiteX330" fmla="*/ 218419 w 4644342"/>
              <a:gd name="connsiteY330" fmla="*/ 358825 h 2918444"/>
              <a:gd name="connsiteX331" fmla="*/ 218835 w 4644342"/>
              <a:gd name="connsiteY331" fmla="*/ 358861 h 2918444"/>
              <a:gd name="connsiteX332" fmla="*/ 211400 w 4644342"/>
              <a:gd name="connsiteY332" fmla="*/ 327416 h 2918444"/>
              <a:gd name="connsiteX333" fmla="*/ 224824 w 4644342"/>
              <a:gd name="connsiteY333" fmla="*/ 294440 h 2918444"/>
              <a:gd name="connsiteX334" fmla="*/ 208417 w 4644342"/>
              <a:gd name="connsiteY334" fmla="*/ 262897 h 2918444"/>
              <a:gd name="connsiteX335" fmla="*/ 209909 w 4644342"/>
              <a:gd name="connsiteY335" fmla="*/ 178306 h 2918444"/>
              <a:gd name="connsiteX336" fmla="*/ 197976 w 4644342"/>
              <a:gd name="connsiteY336" fmla="*/ 112354 h 2918444"/>
              <a:gd name="connsiteX337" fmla="*/ 205434 w 4644342"/>
              <a:gd name="connsiteY337" fmla="*/ 86547 h 2918444"/>
              <a:gd name="connsiteX338" fmla="*/ 235266 w 4644342"/>
              <a:gd name="connsiteY338" fmla="*/ 96583 h 2918444"/>
              <a:gd name="connsiteX339" fmla="*/ 266589 w 4644342"/>
              <a:gd name="connsiteY339" fmla="*/ 135294 h 2918444"/>
              <a:gd name="connsiteX340" fmla="*/ 323270 w 4644342"/>
              <a:gd name="connsiteY340" fmla="*/ 143897 h 2918444"/>
              <a:gd name="connsiteX341" fmla="*/ 338186 w 4644342"/>
              <a:gd name="connsiteY341" fmla="*/ 175439 h 2918444"/>
              <a:gd name="connsiteX342" fmla="*/ 309845 w 4644342"/>
              <a:gd name="connsiteY342" fmla="*/ 175439 h 2918444"/>
              <a:gd name="connsiteX343" fmla="*/ 306862 w 4644342"/>
              <a:gd name="connsiteY343" fmla="*/ 202680 h 2918444"/>
              <a:gd name="connsiteX344" fmla="*/ 323270 w 4644342"/>
              <a:gd name="connsiteY344" fmla="*/ 205548 h 2918444"/>
              <a:gd name="connsiteX345" fmla="*/ 329236 w 4644342"/>
              <a:gd name="connsiteY345" fmla="*/ 232789 h 2918444"/>
              <a:gd name="connsiteX346" fmla="*/ 294930 w 4644342"/>
              <a:gd name="connsiteY346" fmla="*/ 252861 h 2918444"/>
              <a:gd name="connsiteX347" fmla="*/ 294930 w 4644342"/>
              <a:gd name="connsiteY347" fmla="*/ 271500 h 2918444"/>
              <a:gd name="connsiteX348" fmla="*/ 333711 w 4644342"/>
              <a:gd name="connsiteY348" fmla="*/ 271500 h 2918444"/>
              <a:gd name="connsiteX349" fmla="*/ 344152 w 4644342"/>
              <a:gd name="connsiteY349" fmla="*/ 224186 h 2918444"/>
              <a:gd name="connsiteX350" fmla="*/ 373984 w 4644342"/>
              <a:gd name="connsiteY350" fmla="*/ 195511 h 2918444"/>
              <a:gd name="connsiteX351" fmla="*/ 338186 w 4644342"/>
              <a:gd name="connsiteY351" fmla="*/ 122390 h 2918444"/>
              <a:gd name="connsiteX352" fmla="*/ 360560 w 4644342"/>
              <a:gd name="connsiteY352" fmla="*/ 98017 h 2918444"/>
              <a:gd name="connsiteX353" fmla="*/ 344152 w 4644342"/>
              <a:gd name="connsiteY353" fmla="*/ 40667 h 2918444"/>
              <a:gd name="connsiteX354" fmla="*/ 463480 w 4644342"/>
              <a:gd name="connsiteY354" fmla="*/ 75077 h 2918444"/>
              <a:gd name="connsiteX355" fmla="*/ 554467 w 4644342"/>
              <a:gd name="connsiteY355" fmla="*/ 96583 h 2918444"/>
              <a:gd name="connsiteX356" fmla="*/ 599215 w 4644342"/>
              <a:gd name="connsiteY356" fmla="*/ 106619 h 2918444"/>
              <a:gd name="connsiteX357" fmla="*/ 643963 w 4644342"/>
              <a:gd name="connsiteY357" fmla="*/ 113788 h 2918444"/>
              <a:gd name="connsiteX358" fmla="*/ 705119 w 4644342"/>
              <a:gd name="connsiteY358" fmla="*/ 125258 h 2918444"/>
              <a:gd name="connsiteX359" fmla="*/ 778068 w 4644342"/>
              <a:gd name="connsiteY359" fmla="*/ 138137 h 2918444"/>
              <a:gd name="connsiteX360" fmla="*/ 778318 w 4644342"/>
              <a:gd name="connsiteY360" fmla="*/ 136354 h 2918444"/>
              <a:gd name="connsiteX361" fmla="*/ 851512 w 4644342"/>
              <a:gd name="connsiteY361" fmla="*/ 146175 h 2918444"/>
              <a:gd name="connsiteX362" fmla="*/ 851661 w 4644342"/>
              <a:gd name="connsiteY362" fmla="*/ 144726 h 2918444"/>
              <a:gd name="connsiteX363" fmla="*/ 1029368 w 4644342"/>
              <a:gd name="connsiteY363" fmla="*/ 169156 h 2918444"/>
              <a:gd name="connsiteX364" fmla="*/ 1138382 w 4644342"/>
              <a:gd name="connsiteY364" fmla="*/ 183527 h 2918444"/>
              <a:gd name="connsiteX365" fmla="*/ 1280249 w 4644342"/>
              <a:gd name="connsiteY365" fmla="*/ 199335 h 2918444"/>
              <a:gd name="connsiteX366" fmla="*/ 1410169 w 4644342"/>
              <a:gd name="connsiteY366" fmla="*/ 212268 h 2918444"/>
              <a:gd name="connsiteX367" fmla="*/ 1637157 w 4644342"/>
              <a:gd name="connsiteY367" fmla="*/ 229513 h 2918444"/>
              <a:gd name="connsiteX368" fmla="*/ 1743184 w 4644342"/>
              <a:gd name="connsiteY368" fmla="*/ 238135 h 2918444"/>
              <a:gd name="connsiteX369" fmla="*/ 1743181 w 4644342"/>
              <a:gd name="connsiteY369" fmla="*/ 238626 h 2918444"/>
              <a:gd name="connsiteX370" fmla="*/ 2238016 w 4644342"/>
              <a:gd name="connsiteY370" fmla="*/ 249783 h 2918444"/>
              <a:gd name="connsiteX371" fmla="*/ 2242096 w 4644342"/>
              <a:gd name="connsiteY371" fmla="*/ 248307 h 2918444"/>
              <a:gd name="connsiteX372" fmla="*/ 2399738 w 4644342"/>
              <a:gd name="connsiteY372" fmla="*/ 248307 h 2918444"/>
              <a:gd name="connsiteX373" fmla="*/ 2398237 w 4644342"/>
              <a:gd name="connsiteY373" fmla="*/ 193765 h 2918444"/>
              <a:gd name="connsiteX374" fmla="*/ 2431266 w 4644342"/>
              <a:gd name="connsiteY374" fmla="*/ 209553 h 2918444"/>
              <a:gd name="connsiteX375" fmla="*/ 2438773 w 4644342"/>
              <a:gd name="connsiteY375" fmla="*/ 251177 h 2918444"/>
              <a:gd name="connsiteX376" fmla="*/ 2513841 w 4644342"/>
              <a:gd name="connsiteY376" fmla="*/ 297107 h 2918444"/>
              <a:gd name="connsiteX377" fmla="*/ 2536361 w 4644342"/>
              <a:gd name="connsiteY377" fmla="*/ 277013 h 2918444"/>
              <a:gd name="connsiteX378" fmla="*/ 2581402 w 4644342"/>
              <a:gd name="connsiteY378" fmla="*/ 277013 h 2918444"/>
              <a:gd name="connsiteX379" fmla="*/ 2615933 w 4644342"/>
              <a:gd name="connsiteY379" fmla="*/ 317201 h 2918444"/>
              <a:gd name="connsiteX380" fmla="*/ 2638453 w 4644342"/>
              <a:gd name="connsiteY380" fmla="*/ 302848 h 2918444"/>
              <a:gd name="connsiteX381" fmla="*/ 2704513 w 4644342"/>
              <a:gd name="connsiteY381" fmla="*/ 318636 h 2918444"/>
              <a:gd name="connsiteX382" fmla="*/ 2727033 w 4644342"/>
              <a:gd name="connsiteY382" fmla="*/ 288495 h 2918444"/>
              <a:gd name="connsiteX383" fmla="*/ 2769071 w 4644342"/>
              <a:gd name="connsiteY383" fmla="*/ 312895 h 2918444"/>
              <a:gd name="connsiteX384" fmla="*/ 2842637 w 4644342"/>
              <a:gd name="connsiteY384" fmla="*/ 308589 h 2918444"/>
              <a:gd name="connsiteX385" fmla="*/ 2722529 w 4644342"/>
              <a:gd name="connsiteY385" fmla="*/ 394707 h 2918444"/>
              <a:gd name="connsiteX386" fmla="*/ 2663976 w 4644342"/>
              <a:gd name="connsiteY386" fmla="*/ 470778 h 2918444"/>
              <a:gd name="connsiteX387" fmla="*/ 2671324 w 4644342"/>
              <a:gd name="connsiteY387" fmla="*/ 470349 h 2918444"/>
              <a:gd name="connsiteX388" fmla="*/ 2705709 w 4644342"/>
              <a:gd name="connsiteY388" fmla="*/ 466037 h 2918444"/>
              <a:gd name="connsiteX389" fmla="*/ 2735609 w 4644342"/>
              <a:gd name="connsiteY389" fmla="*/ 466037 h 2918444"/>
              <a:gd name="connsiteX390" fmla="*/ 2756538 w 4644342"/>
              <a:gd name="connsiteY390" fmla="*/ 432982 h 2918444"/>
              <a:gd name="connsiteX391" fmla="*/ 2769993 w 4644342"/>
              <a:gd name="connsiteY391" fmla="*/ 473223 h 2918444"/>
              <a:gd name="connsiteX392" fmla="*/ 2819327 w 4644342"/>
              <a:gd name="connsiteY392" fmla="*/ 473223 h 2918444"/>
              <a:gd name="connsiteX393" fmla="*/ 2819485 w 4644342"/>
              <a:gd name="connsiteY393" fmla="*/ 473442 h 2918444"/>
              <a:gd name="connsiteX394" fmla="*/ 2926006 w 4644342"/>
              <a:gd name="connsiteY394" fmla="*/ 356433 h 2918444"/>
              <a:gd name="connsiteX395" fmla="*/ 2906503 w 4644342"/>
              <a:gd name="connsiteY395" fmla="*/ 405126 h 2918444"/>
              <a:gd name="connsiteX396" fmla="*/ 2921506 w 4644342"/>
              <a:gd name="connsiteY396" fmla="*/ 420880 h 2918444"/>
              <a:gd name="connsiteX397" fmla="*/ 2956011 w 4644342"/>
              <a:gd name="connsiteY397" fmla="*/ 400830 h 2918444"/>
              <a:gd name="connsiteX398" fmla="*/ 3031024 w 4644342"/>
              <a:gd name="connsiteY398" fmla="*/ 430905 h 2918444"/>
              <a:gd name="connsiteX399" fmla="*/ 3064029 w 4644342"/>
              <a:gd name="connsiteY399" fmla="*/ 405126 h 2918444"/>
              <a:gd name="connsiteX400" fmla="*/ 3166046 w 4644342"/>
              <a:gd name="connsiteY400" fmla="*/ 392237 h 2918444"/>
              <a:gd name="connsiteX401" fmla="*/ 3185550 w 4644342"/>
              <a:gd name="connsiteY401" fmla="*/ 422312 h 2918444"/>
              <a:gd name="connsiteX402" fmla="*/ 3224556 w 4644342"/>
              <a:gd name="connsiteY402" fmla="*/ 415151 h 2918444"/>
              <a:gd name="connsiteX403" fmla="*/ 3302569 w 4644342"/>
              <a:gd name="connsiteY403" fmla="*/ 448091 h 2918444"/>
              <a:gd name="connsiteX404" fmla="*/ 3307070 w 4644342"/>
              <a:gd name="connsiteY404" fmla="*/ 471005 h 2918444"/>
              <a:gd name="connsiteX405" fmla="*/ 3223056 w 4644342"/>
              <a:gd name="connsiteY405" fmla="*/ 491055 h 2918444"/>
              <a:gd name="connsiteX406" fmla="*/ 3199052 w 4644342"/>
              <a:gd name="connsiteY406" fmla="*/ 476734 h 2918444"/>
              <a:gd name="connsiteX407" fmla="*/ 3157045 w 4644342"/>
              <a:gd name="connsiteY407" fmla="*/ 481030 h 2918444"/>
              <a:gd name="connsiteX408" fmla="*/ 3107537 w 4644342"/>
              <a:gd name="connsiteY408" fmla="*/ 511105 h 2918444"/>
              <a:gd name="connsiteX409" fmla="*/ 3083533 w 4644342"/>
              <a:gd name="connsiteY409" fmla="*/ 512538 h 2918444"/>
              <a:gd name="connsiteX410" fmla="*/ 3065530 w 4644342"/>
              <a:gd name="connsiteY410" fmla="*/ 491055 h 2918444"/>
              <a:gd name="connsiteX411" fmla="*/ 3038637 w 4644342"/>
              <a:gd name="connsiteY411" fmla="*/ 572349 h 2918444"/>
              <a:gd name="connsiteX412" fmla="*/ 3039089 w 4644342"/>
              <a:gd name="connsiteY412" fmla="*/ 572389 h 2918444"/>
              <a:gd name="connsiteX413" fmla="*/ 3028624 w 4644342"/>
              <a:gd name="connsiteY413" fmla="*/ 601132 h 2918444"/>
              <a:gd name="connsiteX414" fmla="*/ 3040584 w 4644342"/>
              <a:gd name="connsiteY414" fmla="*/ 632750 h 2918444"/>
              <a:gd name="connsiteX415" fmla="*/ 3019654 w 4644342"/>
              <a:gd name="connsiteY415" fmla="*/ 672991 h 2918444"/>
              <a:gd name="connsiteX416" fmla="*/ 3034604 w 4644342"/>
              <a:gd name="connsiteY416" fmla="*/ 681614 h 2918444"/>
              <a:gd name="connsiteX417" fmla="*/ 3070483 w 4644342"/>
              <a:gd name="connsiteY417" fmla="*/ 637062 h 2918444"/>
              <a:gd name="connsiteX418" fmla="*/ 3068988 w 4644342"/>
              <a:gd name="connsiteY418" fmla="*/ 622690 h 2918444"/>
              <a:gd name="connsiteX419" fmla="*/ 3082443 w 4644342"/>
              <a:gd name="connsiteY419" fmla="*/ 615504 h 2918444"/>
              <a:gd name="connsiteX420" fmla="*/ 3092908 w 4644342"/>
              <a:gd name="connsiteY420" fmla="*/ 637062 h 2918444"/>
              <a:gd name="connsiteX421" fmla="*/ 3064503 w 4644342"/>
              <a:gd name="connsiteY421" fmla="*/ 668680 h 2918444"/>
              <a:gd name="connsiteX422" fmla="*/ 3054039 w 4644342"/>
              <a:gd name="connsiteY422" fmla="*/ 737664 h 2918444"/>
              <a:gd name="connsiteX423" fmla="*/ 3054039 w 4644342"/>
              <a:gd name="connsiteY423" fmla="*/ 854076 h 2918444"/>
              <a:gd name="connsiteX424" fmla="*/ 3070483 w 4644342"/>
              <a:gd name="connsiteY424" fmla="*/ 874197 h 2918444"/>
              <a:gd name="connsiteX425" fmla="*/ 3063008 w 4644342"/>
              <a:gd name="connsiteY425" fmla="*/ 947493 h 2918444"/>
              <a:gd name="connsiteX426" fmla="*/ 3048884 w 4644342"/>
              <a:gd name="connsiteY426" fmla="*/ 949756 h 2918444"/>
              <a:gd name="connsiteX427" fmla="*/ 3080413 w 4644342"/>
              <a:gd name="connsiteY427" fmla="*/ 1023537 h 2918444"/>
              <a:gd name="connsiteX428" fmla="*/ 3081702 w 4644342"/>
              <a:gd name="connsiteY428" fmla="*/ 1025079 h 2918444"/>
              <a:gd name="connsiteX429" fmla="*/ 3116009 w 4644342"/>
              <a:gd name="connsiteY429" fmla="*/ 1043756 h 2918444"/>
              <a:gd name="connsiteX430" fmla="*/ 3148825 w 4644342"/>
              <a:gd name="connsiteY430" fmla="*/ 1039446 h 2918444"/>
              <a:gd name="connsiteX431" fmla="*/ 3160758 w 4644342"/>
              <a:gd name="connsiteY431" fmla="*/ 1029389 h 2918444"/>
              <a:gd name="connsiteX432" fmla="*/ 3168217 w 4644342"/>
              <a:gd name="connsiteY432" fmla="*/ 999219 h 2918444"/>
              <a:gd name="connsiteX433" fmla="*/ 3215913 w 4644342"/>
              <a:gd name="connsiteY433" fmla="*/ 995834 h 2918444"/>
              <a:gd name="connsiteX434" fmla="*/ 3169776 w 4644342"/>
              <a:gd name="connsiteY434" fmla="*/ 998731 h 2918444"/>
              <a:gd name="connsiteX435" fmla="*/ 3177226 w 4644342"/>
              <a:gd name="connsiteY435" fmla="*/ 952824 h 2918444"/>
              <a:gd name="connsiteX436" fmla="*/ 3178716 w 4644342"/>
              <a:gd name="connsiteY436" fmla="*/ 928436 h 2918444"/>
              <a:gd name="connsiteX437" fmla="*/ 3177226 w 4644342"/>
              <a:gd name="connsiteY437" fmla="*/ 899744 h 2918444"/>
              <a:gd name="connsiteX438" fmla="*/ 3172756 w 4644342"/>
              <a:gd name="connsiteY438" fmla="*/ 863879 h 2918444"/>
              <a:gd name="connsiteX439" fmla="*/ 3141468 w 4644342"/>
              <a:gd name="connsiteY439" fmla="*/ 795018 h 2918444"/>
              <a:gd name="connsiteX440" fmla="*/ 3151897 w 4644342"/>
              <a:gd name="connsiteY440" fmla="*/ 654427 h 2918444"/>
              <a:gd name="connsiteX441" fmla="*/ 3202554 w 4644342"/>
              <a:gd name="connsiteY441" fmla="*/ 605650 h 2918444"/>
              <a:gd name="connsiteX442" fmla="*/ 3215963 w 4644342"/>
              <a:gd name="connsiteY442" fmla="*/ 655861 h 2918444"/>
              <a:gd name="connsiteX443" fmla="*/ 3217453 w 4644342"/>
              <a:gd name="connsiteY443" fmla="*/ 578393 h 2918444"/>
              <a:gd name="connsiteX444" fmla="*/ 3241291 w 4644342"/>
              <a:gd name="connsiteY444" fmla="*/ 559743 h 2918444"/>
              <a:gd name="connsiteX445" fmla="*/ 3229372 w 4644342"/>
              <a:gd name="connsiteY445" fmla="*/ 529617 h 2918444"/>
              <a:gd name="connsiteX446" fmla="*/ 3268110 w 4644342"/>
              <a:gd name="connsiteY446" fmla="*/ 509532 h 2918444"/>
              <a:gd name="connsiteX447" fmla="*/ 3332175 w 4644342"/>
              <a:gd name="connsiteY447" fmla="*/ 549701 h 2918444"/>
              <a:gd name="connsiteX448" fmla="*/ 3375383 w 4644342"/>
              <a:gd name="connsiteY448" fmla="*/ 562612 h 2918444"/>
              <a:gd name="connsiteX449" fmla="*/ 3375383 w 4644342"/>
              <a:gd name="connsiteY449" fmla="*/ 592739 h 2918444"/>
              <a:gd name="connsiteX450" fmla="*/ 3402201 w 4644342"/>
              <a:gd name="connsiteY450" fmla="*/ 655861 h 2918444"/>
              <a:gd name="connsiteX451" fmla="*/ 3375383 w 4644342"/>
              <a:gd name="connsiteY451" fmla="*/ 677380 h 2918444"/>
              <a:gd name="connsiteX452" fmla="*/ 3375383 w 4644342"/>
              <a:gd name="connsiteY452" fmla="*/ 694596 h 2918444"/>
              <a:gd name="connsiteX453" fmla="*/ 3366443 w 4644342"/>
              <a:gd name="connsiteY453" fmla="*/ 697465 h 2918444"/>
              <a:gd name="connsiteX454" fmla="*/ 3356014 w 4644342"/>
              <a:gd name="connsiteY454" fmla="*/ 701769 h 2918444"/>
              <a:gd name="connsiteX455" fmla="*/ 3345585 w 4644342"/>
              <a:gd name="connsiteY455" fmla="*/ 711811 h 2918444"/>
              <a:gd name="connsiteX456" fmla="*/ 3342605 w 4644342"/>
              <a:gd name="connsiteY456" fmla="*/ 721853 h 2918444"/>
              <a:gd name="connsiteX457" fmla="*/ 3345585 w 4644342"/>
              <a:gd name="connsiteY457" fmla="*/ 737634 h 2918444"/>
              <a:gd name="connsiteX458" fmla="*/ 3357504 w 4644342"/>
              <a:gd name="connsiteY458" fmla="*/ 741938 h 2918444"/>
              <a:gd name="connsiteX459" fmla="*/ 3367933 w 4644342"/>
              <a:gd name="connsiteY459" fmla="*/ 739068 h 2918444"/>
              <a:gd name="connsiteX460" fmla="*/ 3381342 w 4644342"/>
              <a:gd name="connsiteY460" fmla="*/ 729026 h 2918444"/>
              <a:gd name="connsiteX461" fmla="*/ 3405181 w 4644342"/>
              <a:gd name="connsiteY461" fmla="*/ 697465 h 2918444"/>
              <a:gd name="connsiteX462" fmla="*/ 3426039 w 4644342"/>
              <a:gd name="connsiteY462" fmla="*/ 697465 h 2918444"/>
              <a:gd name="connsiteX463" fmla="*/ 3448388 w 4644342"/>
              <a:gd name="connsiteY463" fmla="*/ 701769 h 2918444"/>
              <a:gd name="connsiteX464" fmla="*/ 3463287 w 4644342"/>
              <a:gd name="connsiteY464" fmla="*/ 717549 h 2918444"/>
              <a:gd name="connsiteX465" fmla="*/ 3478186 w 4644342"/>
              <a:gd name="connsiteY465" fmla="*/ 741938 h 2918444"/>
              <a:gd name="connsiteX466" fmla="*/ 3484145 w 4644342"/>
              <a:gd name="connsiteY466" fmla="*/ 783541 h 2918444"/>
              <a:gd name="connsiteX467" fmla="*/ 3490105 w 4644342"/>
              <a:gd name="connsiteY467" fmla="*/ 850967 h 2918444"/>
              <a:gd name="connsiteX468" fmla="*/ 3464777 w 4644342"/>
              <a:gd name="connsiteY468" fmla="*/ 848098 h 2918444"/>
              <a:gd name="connsiteX469" fmla="*/ 3451368 w 4644342"/>
              <a:gd name="connsiteY469" fmla="*/ 865313 h 2918444"/>
              <a:gd name="connsiteX470" fmla="*/ 3464777 w 4644342"/>
              <a:gd name="connsiteY470" fmla="*/ 889701 h 2918444"/>
              <a:gd name="connsiteX471" fmla="*/ 3464777 w 4644342"/>
              <a:gd name="connsiteY471" fmla="*/ 915524 h 2918444"/>
              <a:gd name="connsiteX472" fmla="*/ 3437958 w 4644342"/>
              <a:gd name="connsiteY472" fmla="*/ 938478 h 2918444"/>
              <a:gd name="connsiteX473" fmla="*/ 3455837 w 4644342"/>
              <a:gd name="connsiteY473" fmla="*/ 962866 h 2918444"/>
              <a:gd name="connsiteX474" fmla="*/ 3488615 w 4644342"/>
              <a:gd name="connsiteY474" fmla="*/ 972908 h 2918444"/>
              <a:gd name="connsiteX475" fmla="*/ 3485179 w 4644342"/>
              <a:gd name="connsiteY475" fmla="*/ 973234 h 2918444"/>
              <a:gd name="connsiteX476" fmla="*/ 3516026 w 4644342"/>
              <a:gd name="connsiteY476" fmla="*/ 979402 h 2918444"/>
              <a:gd name="connsiteX477" fmla="*/ 3596817 w 4644342"/>
              <a:gd name="connsiteY477" fmla="*/ 940628 h 2918444"/>
              <a:gd name="connsiteX478" fmla="*/ 3614771 w 4644342"/>
              <a:gd name="connsiteY478" fmla="*/ 904727 h 2918444"/>
              <a:gd name="connsiteX479" fmla="*/ 3660864 w 4644342"/>
              <a:gd name="connsiteY479" fmla="*/ 888136 h 2918444"/>
              <a:gd name="connsiteX480" fmla="*/ 3660688 w 4644342"/>
              <a:gd name="connsiteY480" fmla="*/ 887016 h 2918444"/>
              <a:gd name="connsiteX481" fmla="*/ 3704769 w 4644342"/>
              <a:gd name="connsiteY481" fmla="*/ 844630 h 2918444"/>
              <a:gd name="connsiteX482" fmla="*/ 3704267 w 4644342"/>
              <a:gd name="connsiteY482" fmla="*/ 843972 h 2918444"/>
              <a:gd name="connsiteX483" fmla="*/ 3761070 w 4644342"/>
              <a:gd name="connsiteY483" fmla="*/ 757897 h 2918444"/>
              <a:gd name="connsiteX484" fmla="*/ 3747616 w 4644342"/>
              <a:gd name="connsiteY484" fmla="*/ 717729 h 2918444"/>
              <a:gd name="connsiteX485" fmla="*/ 3802924 w 4644342"/>
              <a:gd name="connsiteY485" fmla="*/ 689037 h 2918444"/>
              <a:gd name="connsiteX486" fmla="*/ 3876170 w 4644342"/>
              <a:gd name="connsiteY486" fmla="*/ 681864 h 2918444"/>
              <a:gd name="connsiteX487" fmla="*/ 3894107 w 4644342"/>
              <a:gd name="connsiteY487" fmla="*/ 656041 h 2918444"/>
              <a:gd name="connsiteX488" fmla="*/ 3919519 w 4644342"/>
              <a:gd name="connsiteY488" fmla="*/ 653172 h 2918444"/>
              <a:gd name="connsiteX489" fmla="*/ 3934467 w 4644342"/>
              <a:gd name="connsiteY489" fmla="*/ 625915 h 2918444"/>
              <a:gd name="connsiteX490" fmla="*/ 3959879 w 4644342"/>
              <a:gd name="connsiteY490" fmla="*/ 615873 h 2918444"/>
              <a:gd name="connsiteX491" fmla="*/ 3947920 w 4644342"/>
              <a:gd name="connsiteY491" fmla="*/ 565662 h 2918444"/>
              <a:gd name="connsiteX492" fmla="*/ 3932972 w 4644342"/>
              <a:gd name="connsiteY492" fmla="*/ 552751 h 2918444"/>
              <a:gd name="connsiteX493" fmla="*/ 3964363 w 4644342"/>
              <a:gd name="connsiteY493" fmla="*/ 511148 h 2918444"/>
              <a:gd name="connsiteX494" fmla="*/ 3983795 w 4644342"/>
              <a:gd name="connsiteY494" fmla="*/ 511148 h 2918444"/>
              <a:gd name="connsiteX495" fmla="*/ 4051062 w 4644342"/>
              <a:gd name="connsiteY495" fmla="*/ 425073 h 2918444"/>
              <a:gd name="connsiteX496" fmla="*/ 4154203 w 4644342"/>
              <a:gd name="connsiteY496" fmla="*/ 393512 h 2918444"/>
              <a:gd name="connsiteX497" fmla="*/ 4154470 w 4644342"/>
              <a:gd name="connsiteY497" fmla="*/ 395561 h 2918444"/>
              <a:gd name="connsiteX498" fmla="*/ 4262900 w 4644342"/>
              <a:gd name="connsiteY498" fmla="*/ 366002 h 2918444"/>
              <a:gd name="connsiteX499" fmla="*/ 4262909 w 4644342"/>
              <a:gd name="connsiteY499" fmla="*/ 366019 h 2918444"/>
              <a:gd name="connsiteX500" fmla="*/ 4299493 w 4644342"/>
              <a:gd name="connsiteY500" fmla="*/ 309786 h 2918444"/>
              <a:gd name="connsiteX501" fmla="*/ 4302355 w 4644342"/>
              <a:gd name="connsiteY501" fmla="*/ 313147 h 2918444"/>
              <a:gd name="connsiteX502" fmla="*/ 4335051 w 4644342"/>
              <a:gd name="connsiteY502" fmla="*/ 295411 h 2918444"/>
              <a:gd name="connsiteX503" fmla="*/ 4335051 w 4644342"/>
              <a:gd name="connsiteY503" fmla="*/ 245220 h 2918444"/>
              <a:gd name="connsiteX504" fmla="*/ 4345510 w 4644342"/>
              <a:gd name="connsiteY504" fmla="*/ 213671 h 2918444"/>
              <a:gd name="connsiteX505" fmla="*/ 4330568 w 4644342"/>
              <a:gd name="connsiteY505" fmla="*/ 199331 h 2918444"/>
              <a:gd name="connsiteX506" fmla="*/ 4354475 w 4644342"/>
              <a:gd name="connsiteY506" fmla="*/ 153442 h 2918444"/>
              <a:gd name="connsiteX507" fmla="*/ 4330568 w 4644342"/>
              <a:gd name="connsiteY507" fmla="*/ 116157 h 2918444"/>
              <a:gd name="connsiteX508" fmla="*/ 4381370 w 4644342"/>
              <a:gd name="connsiteY508" fmla="*/ 17209 h 2918444"/>
              <a:gd name="connsiteX509" fmla="*/ 4399300 w 4644342"/>
              <a:gd name="connsiteY509" fmla="*/ 28681 h 2918444"/>
              <a:gd name="connsiteX510" fmla="*/ 4408265 w 4644342"/>
              <a:gd name="connsiteY510" fmla="*/ 12906 h 2918444"/>
              <a:gd name="connsiteX511" fmla="*/ 4462054 w 4644342"/>
              <a:gd name="connsiteY511"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94282 w 4644342"/>
              <a:gd name="connsiteY45" fmla="*/ 497832 h 2918444"/>
              <a:gd name="connsiteX46" fmla="*/ 4194309 w 4644342"/>
              <a:gd name="connsiteY46" fmla="*/ 499366 h 2918444"/>
              <a:gd name="connsiteX47" fmla="*/ 4194282 w 4644342"/>
              <a:gd name="connsiteY47" fmla="*/ 497832 h 2918444"/>
              <a:gd name="connsiteX48" fmla="*/ 4160207 w 4644342"/>
              <a:gd name="connsiteY48" fmla="*/ 439606 h 2918444"/>
              <a:gd name="connsiteX49" fmla="*/ 4164667 w 4644342"/>
              <a:gd name="connsiteY49" fmla="*/ 473849 h 2918444"/>
              <a:gd name="connsiteX50" fmla="*/ 4166803 w 4644342"/>
              <a:gd name="connsiteY50" fmla="*/ 472824 h 2918444"/>
              <a:gd name="connsiteX51" fmla="*/ 4160207 w 4644342"/>
              <a:gd name="connsiteY51" fmla="*/ 439606 h 2918444"/>
              <a:gd name="connsiteX52" fmla="*/ 285749 w 4644342"/>
              <a:gd name="connsiteY52" fmla="*/ 364673 h 2918444"/>
              <a:gd name="connsiteX53" fmla="*/ 283831 w 4644342"/>
              <a:gd name="connsiteY53" fmla="*/ 373644 h 2918444"/>
              <a:gd name="connsiteX54" fmla="*/ 285980 w 4644342"/>
              <a:gd name="connsiteY54" fmla="*/ 364693 h 2918444"/>
              <a:gd name="connsiteX55" fmla="*/ 285749 w 4644342"/>
              <a:gd name="connsiteY55" fmla="*/ 364673 h 2918444"/>
              <a:gd name="connsiteX56" fmla="*/ 4313929 w 4644342"/>
              <a:gd name="connsiteY56" fmla="*/ 328177 h 2918444"/>
              <a:gd name="connsiteX57" fmla="*/ 4384780 w 4644342"/>
              <a:gd name="connsiteY57" fmla="*/ 516772 h 2918444"/>
              <a:gd name="connsiteX58" fmla="*/ 4385651 w 4644342"/>
              <a:gd name="connsiteY58" fmla="*/ 517156 h 2918444"/>
              <a:gd name="connsiteX59" fmla="*/ 4314132 w 4644342"/>
              <a:gd name="connsiteY59" fmla="*/ 328393 h 2918444"/>
              <a:gd name="connsiteX60" fmla="*/ 4313929 w 4644342"/>
              <a:gd name="connsiteY60" fmla="*/ 328177 h 2918444"/>
              <a:gd name="connsiteX61" fmla="*/ 4462054 w 4644342"/>
              <a:gd name="connsiteY61" fmla="*/ 0 h 2918444"/>
              <a:gd name="connsiteX62" fmla="*/ 4482973 w 4644342"/>
              <a:gd name="connsiteY62" fmla="*/ 31549 h 2918444"/>
              <a:gd name="connsiteX63" fmla="*/ 4526303 w 4644342"/>
              <a:gd name="connsiteY63" fmla="*/ 192160 h 2918444"/>
              <a:gd name="connsiteX64" fmla="*/ 4580093 w 4644342"/>
              <a:gd name="connsiteY64" fmla="*/ 197897 h 2918444"/>
              <a:gd name="connsiteX65" fmla="*/ 4590552 w 4644342"/>
              <a:gd name="connsiteY65" fmla="*/ 233747 h 2918444"/>
              <a:gd name="connsiteX66" fmla="*/ 4644342 w 4644342"/>
              <a:gd name="connsiteY66" fmla="*/ 245220 h 2918444"/>
              <a:gd name="connsiteX67" fmla="*/ 4644342 w 4644342"/>
              <a:gd name="connsiteY67" fmla="*/ 278202 h 2918444"/>
              <a:gd name="connsiteX68" fmla="*/ 4605494 w 4644342"/>
              <a:gd name="connsiteY68" fmla="*/ 305449 h 2918444"/>
              <a:gd name="connsiteX69" fmla="*/ 4572622 w 4644342"/>
              <a:gd name="connsiteY69" fmla="*/ 345602 h 2918444"/>
              <a:gd name="connsiteX70" fmla="*/ 4530786 w 4644342"/>
              <a:gd name="connsiteY70" fmla="*/ 348470 h 2918444"/>
              <a:gd name="connsiteX71" fmla="*/ 4527797 w 4644342"/>
              <a:gd name="connsiteY71" fmla="*/ 401529 h 2918444"/>
              <a:gd name="connsiteX72" fmla="*/ 4457572 w 4644342"/>
              <a:gd name="connsiteY72" fmla="*/ 440248 h 2918444"/>
              <a:gd name="connsiteX73" fmla="*/ 4468031 w 4644342"/>
              <a:gd name="connsiteY73" fmla="*/ 471797 h 2918444"/>
              <a:gd name="connsiteX74" fmla="*/ 4439642 w 4644342"/>
              <a:gd name="connsiteY74" fmla="*/ 501911 h 2918444"/>
              <a:gd name="connsiteX75" fmla="*/ 4442630 w 4644342"/>
              <a:gd name="connsiteY75" fmla="*/ 540630 h 2918444"/>
              <a:gd name="connsiteX76" fmla="*/ 4397676 w 4644342"/>
              <a:gd name="connsiteY76" fmla="*/ 522464 h 2918444"/>
              <a:gd name="connsiteX77" fmla="*/ 4440141 w 4644342"/>
              <a:gd name="connsiteY77" fmla="*/ 541207 h 2918444"/>
              <a:gd name="connsiteX78" fmla="*/ 4429667 w 4644342"/>
              <a:gd name="connsiteY78" fmla="*/ 562768 h 2918444"/>
              <a:gd name="connsiteX79" fmla="*/ 4429667 w 4644342"/>
              <a:gd name="connsiteY79" fmla="*/ 593497 h 2918444"/>
              <a:gd name="connsiteX80" fmla="*/ 4445698 w 4644342"/>
              <a:gd name="connsiteY80" fmla="*/ 603288 h 2918444"/>
              <a:gd name="connsiteX81" fmla="*/ 4424796 w 4644342"/>
              <a:gd name="connsiteY81" fmla="*/ 646280 h 2918444"/>
              <a:gd name="connsiteX82" fmla="*/ 4459135 w 4644342"/>
              <a:gd name="connsiteY82" fmla="*/ 643414 h 2918444"/>
              <a:gd name="connsiteX83" fmla="*/ 4478544 w 4644342"/>
              <a:gd name="connsiteY83" fmla="*/ 677807 h 2918444"/>
              <a:gd name="connsiteX84" fmla="*/ 4502432 w 4644342"/>
              <a:gd name="connsiteY84" fmla="*/ 680673 h 2918444"/>
              <a:gd name="connsiteX85" fmla="*/ 4518855 w 4644342"/>
              <a:gd name="connsiteY85" fmla="*/ 674941 h 2918444"/>
              <a:gd name="connsiteX86" fmla="*/ 4518855 w 4644342"/>
              <a:gd name="connsiteY86" fmla="*/ 656311 h 2918444"/>
              <a:gd name="connsiteX87" fmla="*/ 4490488 w 4644342"/>
              <a:gd name="connsiteY87" fmla="*/ 633382 h 2918444"/>
              <a:gd name="connsiteX88" fmla="*/ 4511390 w 4644342"/>
              <a:gd name="connsiteY88" fmla="*/ 631949 h 2918444"/>
              <a:gd name="connsiteX89" fmla="*/ 4547222 w 4644342"/>
              <a:gd name="connsiteY89" fmla="*/ 682106 h 2918444"/>
              <a:gd name="connsiteX90" fmla="*/ 4512883 w 4644342"/>
              <a:gd name="connsiteY90" fmla="*/ 712200 h 2918444"/>
              <a:gd name="connsiteX91" fmla="*/ 4474065 w 4644342"/>
              <a:gd name="connsiteY91" fmla="*/ 697870 h 2918444"/>
              <a:gd name="connsiteX92" fmla="*/ 4450177 w 4644342"/>
              <a:gd name="connsiteY92" fmla="*/ 733696 h 2918444"/>
              <a:gd name="connsiteX93" fmla="*/ 4448325 w 4644342"/>
              <a:gd name="connsiteY93" fmla="*/ 732349 h 2918444"/>
              <a:gd name="connsiteX94" fmla="*/ 4438105 w 4644342"/>
              <a:gd name="connsiteY94" fmla="*/ 742172 h 2918444"/>
              <a:gd name="connsiteX95" fmla="*/ 4414207 w 4644342"/>
              <a:gd name="connsiteY95" fmla="*/ 742172 h 2918444"/>
              <a:gd name="connsiteX96" fmla="*/ 4402258 w 4644342"/>
              <a:gd name="connsiteY96" fmla="*/ 768011 h 2918444"/>
              <a:gd name="connsiteX97" fmla="*/ 4370130 w 4644342"/>
              <a:gd name="connsiteY97" fmla="*/ 718131 h 2918444"/>
              <a:gd name="connsiteX98" fmla="*/ 4370130 w 4644342"/>
              <a:gd name="connsiteY98" fmla="*/ 718131 h 2918444"/>
              <a:gd name="connsiteX99" fmla="*/ 4402258 w 4644342"/>
              <a:gd name="connsiteY99" fmla="*/ 768012 h 2918444"/>
              <a:gd name="connsiteX100" fmla="*/ 4379854 w 4644342"/>
              <a:gd name="connsiteY100" fmla="*/ 795287 h 2918444"/>
              <a:gd name="connsiteX101" fmla="*/ 4338033 w 4644342"/>
              <a:gd name="connsiteY101" fmla="*/ 785238 h 2918444"/>
              <a:gd name="connsiteX102" fmla="*/ 4277586 w 4644342"/>
              <a:gd name="connsiteY102" fmla="*/ 839185 h 2918444"/>
              <a:gd name="connsiteX103" fmla="*/ 4251365 w 4644342"/>
              <a:gd name="connsiteY103" fmla="*/ 875533 h 2918444"/>
              <a:gd name="connsiteX104" fmla="*/ 4249501 w 4644342"/>
              <a:gd name="connsiteY104" fmla="*/ 874313 h 2918444"/>
              <a:gd name="connsiteX105" fmla="*/ 4240948 w 4644342"/>
              <a:gd name="connsiteY105" fmla="*/ 905824 h 2918444"/>
              <a:gd name="connsiteX106" fmla="*/ 4263352 w 4644342"/>
              <a:gd name="connsiteY106" fmla="*/ 928792 h 2918444"/>
              <a:gd name="connsiteX107" fmla="*/ 4264846 w 4644342"/>
              <a:gd name="connsiteY107" fmla="*/ 1059426 h 2918444"/>
              <a:gd name="connsiteX108" fmla="*/ 4242442 w 4644342"/>
              <a:gd name="connsiteY108" fmla="*/ 1111105 h 2918444"/>
              <a:gd name="connsiteX109" fmla="*/ 4215557 w 4644342"/>
              <a:gd name="connsiteY109" fmla="*/ 1092443 h 2918444"/>
              <a:gd name="connsiteX110" fmla="*/ 4191015 w 4644342"/>
              <a:gd name="connsiteY110" fmla="*/ 1091133 h 2918444"/>
              <a:gd name="connsiteX111" fmla="*/ 4192774 w 4644342"/>
              <a:gd name="connsiteY111" fmla="*/ 1092211 h 2918444"/>
              <a:gd name="connsiteX112" fmla="*/ 4192774 w 4644342"/>
              <a:gd name="connsiteY112" fmla="*/ 1122300 h 2918444"/>
              <a:gd name="connsiteX113" fmla="*/ 4226981 w 4644342"/>
              <a:gd name="connsiteY113" fmla="*/ 1143792 h 2918444"/>
              <a:gd name="connsiteX114" fmla="*/ 4228468 w 4644342"/>
              <a:gd name="connsiteY114" fmla="*/ 1183911 h 2918444"/>
              <a:gd name="connsiteX115" fmla="*/ 4228220 w 4644342"/>
              <a:gd name="connsiteY115" fmla="*/ 1183982 h 2918444"/>
              <a:gd name="connsiteX116" fmla="*/ 4229714 w 4644342"/>
              <a:gd name="connsiteY116" fmla="*/ 1248484 h 2918444"/>
              <a:gd name="connsiteX117" fmla="*/ 4221768 w 4644342"/>
              <a:gd name="connsiteY117" fmla="*/ 1249960 h 2918444"/>
              <a:gd name="connsiteX118" fmla="*/ 4229713 w 4644342"/>
              <a:gd name="connsiteY118" fmla="*/ 1248711 h 2918444"/>
              <a:gd name="connsiteX119" fmla="*/ 4204449 w 4644342"/>
              <a:gd name="connsiteY119" fmla="*/ 1331241 h 2918444"/>
              <a:gd name="connsiteX120" fmla="*/ 4186615 w 4644342"/>
              <a:gd name="connsiteY120" fmla="*/ 1328345 h 2918444"/>
              <a:gd name="connsiteX121" fmla="*/ 4183687 w 4644342"/>
              <a:gd name="connsiteY121" fmla="*/ 1257031 h 2918444"/>
              <a:gd name="connsiteX122" fmla="*/ 4183395 w 4644342"/>
              <a:gd name="connsiteY122" fmla="*/ 1257085 h 2918444"/>
              <a:gd name="connsiteX123" fmla="*/ 4143053 w 4644342"/>
              <a:gd name="connsiteY123" fmla="*/ 1215514 h 2918444"/>
              <a:gd name="connsiteX124" fmla="*/ 4117652 w 4644342"/>
              <a:gd name="connsiteY124" fmla="*/ 1163909 h 2918444"/>
              <a:gd name="connsiteX125" fmla="*/ 4111675 w 4644342"/>
              <a:gd name="connsiteY125" fmla="*/ 1093668 h 2918444"/>
              <a:gd name="connsiteX126" fmla="*/ 4092251 w 4644342"/>
              <a:gd name="connsiteY126" fmla="*/ 1129505 h 2918444"/>
              <a:gd name="connsiteX127" fmla="*/ 4116158 w 4644342"/>
              <a:gd name="connsiteY127" fmla="*/ 1235583 h 2918444"/>
              <a:gd name="connsiteX128" fmla="*/ 4059898 w 4644342"/>
              <a:gd name="connsiteY128" fmla="*/ 1243887 h 2918444"/>
              <a:gd name="connsiteX129" fmla="*/ 4059949 w 4644342"/>
              <a:gd name="connsiteY129" fmla="*/ 1244401 h 2918444"/>
              <a:gd name="connsiteX130" fmla="*/ 4075162 w 4644342"/>
              <a:gd name="connsiteY130" fmla="*/ 1241702 h 2918444"/>
              <a:gd name="connsiteX131" fmla="*/ 4158773 w 4644342"/>
              <a:gd name="connsiteY131" fmla="*/ 1280519 h 2918444"/>
              <a:gd name="connsiteX132" fmla="*/ 4146829 w 4644342"/>
              <a:gd name="connsiteY132" fmla="*/ 1333713 h 2918444"/>
              <a:gd name="connsiteX133" fmla="*/ 4158773 w 4644342"/>
              <a:gd name="connsiteY133" fmla="*/ 1392658 h 2918444"/>
              <a:gd name="connsiteX134" fmla="*/ 4178183 w 4644342"/>
              <a:gd name="connsiteY134" fmla="*/ 1371093 h 2918444"/>
              <a:gd name="connsiteX135" fmla="*/ 4203565 w 4644342"/>
              <a:gd name="connsiteY135" fmla="*/ 1384032 h 2918444"/>
              <a:gd name="connsiteX136" fmla="*/ 4203565 w 4644342"/>
              <a:gd name="connsiteY136" fmla="*/ 1428600 h 2918444"/>
              <a:gd name="connsiteX137" fmla="*/ 4144637 w 4644342"/>
              <a:gd name="connsiteY137" fmla="*/ 1442975 h 2918444"/>
              <a:gd name="connsiteX138" fmla="*/ 4204084 w 4644342"/>
              <a:gd name="connsiteY138" fmla="*/ 1429320 h 2918444"/>
              <a:gd name="connsiteX139" fmla="*/ 4224995 w 4644342"/>
              <a:gd name="connsiteY139" fmla="*/ 1443693 h 2918444"/>
              <a:gd name="connsiteX140" fmla="*/ 4186160 w 4644342"/>
              <a:gd name="connsiteY140" fmla="*/ 1475313 h 2918444"/>
              <a:gd name="connsiteX141" fmla="*/ 4156286 w 4644342"/>
              <a:gd name="connsiteY141" fmla="*/ 1465252 h 2918444"/>
              <a:gd name="connsiteX142" fmla="*/ 4154793 w 4644342"/>
              <a:gd name="connsiteY142" fmla="*/ 1505495 h 2918444"/>
              <a:gd name="connsiteX143" fmla="*/ 4224995 w 4644342"/>
              <a:gd name="connsiteY143" fmla="*/ 1478187 h 2918444"/>
              <a:gd name="connsiteX144" fmla="*/ 4239932 w 4644342"/>
              <a:gd name="connsiteY144" fmla="*/ 1493997 h 2918444"/>
              <a:gd name="connsiteX145" fmla="*/ 4227983 w 4644342"/>
              <a:gd name="connsiteY145" fmla="*/ 1561549 h 2918444"/>
              <a:gd name="connsiteX146" fmla="*/ 4205578 w 4644342"/>
              <a:gd name="connsiteY146" fmla="*/ 1551488 h 2918444"/>
              <a:gd name="connsiteX147" fmla="*/ 4145831 w 4644342"/>
              <a:gd name="connsiteY147" fmla="*/ 1568735 h 2918444"/>
              <a:gd name="connsiteX148" fmla="*/ 4198109 w 4644342"/>
              <a:gd name="connsiteY148" fmla="*/ 1575922 h 2918444"/>
              <a:gd name="connsiteX149" fmla="*/ 4141350 w 4644342"/>
              <a:gd name="connsiteY149" fmla="*/ 1596043 h 2918444"/>
              <a:gd name="connsiteX150" fmla="*/ 4141350 w 4644342"/>
              <a:gd name="connsiteY150" fmla="*/ 1616165 h 2918444"/>
              <a:gd name="connsiteX151" fmla="*/ 4198109 w 4644342"/>
              <a:gd name="connsiteY151" fmla="*/ 1600355 h 2918444"/>
              <a:gd name="connsiteX152" fmla="*/ 4214540 w 4644342"/>
              <a:gd name="connsiteY152" fmla="*/ 1604667 h 2918444"/>
              <a:gd name="connsiteX153" fmla="*/ 4257856 w 4644342"/>
              <a:gd name="connsiteY153" fmla="*/ 1544302 h 2918444"/>
              <a:gd name="connsiteX154" fmla="*/ 4266818 w 4644342"/>
              <a:gd name="connsiteY154" fmla="*/ 1472438 h 2918444"/>
              <a:gd name="connsiteX155" fmla="*/ 4268312 w 4644342"/>
              <a:gd name="connsiteY155" fmla="*/ 1558674 h 2918444"/>
              <a:gd name="connsiteX156" fmla="*/ 4232464 w 4644342"/>
              <a:gd name="connsiteY156" fmla="*/ 1630538 h 2918444"/>
              <a:gd name="connsiteX157" fmla="*/ 4156286 w 4644342"/>
              <a:gd name="connsiteY157" fmla="*/ 1657846 h 2918444"/>
              <a:gd name="connsiteX158" fmla="*/ 4111476 w 4644342"/>
              <a:gd name="connsiteY158" fmla="*/ 1754143 h 2918444"/>
              <a:gd name="connsiteX159" fmla="*/ 4034103 w 4644342"/>
              <a:gd name="connsiteY159" fmla="*/ 1778483 h 2918444"/>
              <a:gd name="connsiteX160" fmla="*/ 3998367 w 4644342"/>
              <a:gd name="connsiteY160" fmla="*/ 1888618 h 2918444"/>
              <a:gd name="connsiteX161" fmla="*/ 3944578 w 4644342"/>
              <a:gd name="connsiteY161" fmla="*/ 1943160 h 2918444"/>
              <a:gd name="connsiteX162" fmla="*/ 3884811 w 4644342"/>
              <a:gd name="connsiteY162" fmla="*/ 1960383 h 2918444"/>
              <a:gd name="connsiteX163" fmla="*/ 3896765 w 4644342"/>
              <a:gd name="connsiteY163" fmla="*/ 2004877 h 2918444"/>
              <a:gd name="connsiteX164" fmla="*/ 3860952 w 4644342"/>
              <a:gd name="connsiteY164" fmla="*/ 2046447 h 2918444"/>
              <a:gd name="connsiteX165" fmla="*/ 3869871 w 4644342"/>
              <a:gd name="connsiteY165" fmla="*/ 2116297 h 2918444"/>
              <a:gd name="connsiteX166" fmla="*/ 3847379 w 4644342"/>
              <a:gd name="connsiteY166" fmla="*/ 2133552 h 2918444"/>
              <a:gd name="connsiteX167" fmla="*/ 3860874 w 4644342"/>
              <a:gd name="connsiteY167" fmla="*/ 2205447 h 2918444"/>
              <a:gd name="connsiteX168" fmla="*/ 3833702 w 4644342"/>
              <a:gd name="connsiteY168" fmla="*/ 2207027 h 2918444"/>
              <a:gd name="connsiteX169" fmla="*/ 3858120 w 4644342"/>
              <a:gd name="connsiteY169" fmla="*/ 2208444 h 2918444"/>
              <a:gd name="connsiteX170" fmla="*/ 3910478 w 4644342"/>
              <a:gd name="connsiteY170" fmla="*/ 2298721 h 2918444"/>
              <a:gd name="connsiteX171" fmla="*/ 3992754 w 4644342"/>
              <a:gd name="connsiteY171" fmla="*/ 2421955 h 2918444"/>
              <a:gd name="connsiteX172" fmla="*/ 4034640 w 4644342"/>
              <a:gd name="connsiteY172" fmla="*/ 2527994 h 2918444"/>
              <a:gd name="connsiteX173" fmla="*/ 4095973 w 4644342"/>
              <a:gd name="connsiteY173" fmla="*/ 2602508 h 2918444"/>
              <a:gd name="connsiteX174" fmla="*/ 4106445 w 4644342"/>
              <a:gd name="connsiteY174" fmla="*/ 2709980 h 2918444"/>
              <a:gd name="connsiteX175" fmla="*/ 4086998 w 4644342"/>
              <a:gd name="connsiteY175" fmla="*/ 2774464 h 2918444"/>
              <a:gd name="connsiteX176" fmla="*/ 3998738 w 4644342"/>
              <a:gd name="connsiteY176" fmla="*/ 2791659 h 2918444"/>
              <a:gd name="connsiteX177" fmla="*/ 3983778 w 4644342"/>
              <a:gd name="connsiteY177" fmla="*/ 2764433 h 2918444"/>
              <a:gd name="connsiteX178" fmla="*/ 3920949 w 4644342"/>
              <a:gd name="connsiteY178" fmla="*/ 2725743 h 2918444"/>
              <a:gd name="connsiteX179" fmla="*/ 3901502 w 4644342"/>
              <a:gd name="connsiteY179" fmla="*/ 2685620 h 2918444"/>
              <a:gd name="connsiteX180" fmla="*/ 3885047 w 4644342"/>
              <a:gd name="connsiteY180" fmla="*/ 2669858 h 2918444"/>
              <a:gd name="connsiteX181" fmla="*/ 3876071 w 4644342"/>
              <a:gd name="connsiteY181" fmla="*/ 2632601 h 2918444"/>
              <a:gd name="connsiteX182" fmla="*/ 3861112 w 4644342"/>
              <a:gd name="connsiteY182" fmla="*/ 2642631 h 2918444"/>
              <a:gd name="connsiteX183" fmla="*/ 3811746 w 4644342"/>
              <a:gd name="connsiteY183" fmla="*/ 2593911 h 2918444"/>
              <a:gd name="connsiteX184" fmla="*/ 3823713 w 4644342"/>
              <a:gd name="connsiteY184" fmla="*/ 2548056 h 2918444"/>
              <a:gd name="connsiteX185" fmla="*/ 3811746 w 4644342"/>
              <a:gd name="connsiteY185" fmla="*/ 2523696 h 2918444"/>
              <a:gd name="connsiteX186" fmla="*/ 3796787 w 4644342"/>
              <a:gd name="connsiteY186" fmla="*/ 2532293 h 2918444"/>
              <a:gd name="connsiteX187" fmla="*/ 3798283 w 4644342"/>
              <a:gd name="connsiteY187" fmla="*/ 2558087 h 2918444"/>
              <a:gd name="connsiteX188" fmla="*/ 3781827 w 4644342"/>
              <a:gd name="connsiteY188" fmla="*/ 2523696 h 2918444"/>
              <a:gd name="connsiteX189" fmla="*/ 3783323 w 4644342"/>
              <a:gd name="connsiteY189" fmla="*/ 2440584 h 2918444"/>
              <a:gd name="connsiteX190" fmla="*/ 3753405 w 4644342"/>
              <a:gd name="connsiteY190" fmla="*/ 2391863 h 2918444"/>
              <a:gd name="connsiteX191" fmla="*/ 3674120 w 4644342"/>
              <a:gd name="connsiteY191" fmla="*/ 2351740 h 2918444"/>
              <a:gd name="connsiteX192" fmla="*/ 3635226 w 4644342"/>
              <a:gd name="connsiteY192" fmla="*/ 2305886 h 2918444"/>
              <a:gd name="connsiteX193" fmla="*/ 3590348 w 4644342"/>
              <a:gd name="connsiteY193" fmla="*/ 2301587 h 2918444"/>
              <a:gd name="connsiteX194" fmla="*/ 3572397 w 4644342"/>
              <a:gd name="connsiteY194" fmla="*/ 2330246 h 2918444"/>
              <a:gd name="connsiteX195" fmla="*/ 3508071 w 4644342"/>
              <a:gd name="connsiteY195" fmla="*/ 2350307 h 2918444"/>
              <a:gd name="connsiteX196" fmla="*/ 3469177 w 4644342"/>
              <a:gd name="connsiteY196" fmla="*/ 2330246 h 2918444"/>
              <a:gd name="connsiteX197" fmla="*/ 3449730 w 4644342"/>
              <a:gd name="connsiteY197" fmla="*/ 2298721 h 2918444"/>
              <a:gd name="connsiteX198" fmla="*/ 3327063 w 4644342"/>
              <a:gd name="connsiteY198" fmla="*/ 2325947 h 2918444"/>
              <a:gd name="connsiteX199" fmla="*/ 3301632 w 4644342"/>
              <a:gd name="connsiteY199" fmla="*/ 2304453 h 2918444"/>
              <a:gd name="connsiteX200" fmla="*/ 3274467 w 4644342"/>
              <a:gd name="connsiteY200" fmla="*/ 2326365 h 2918444"/>
              <a:gd name="connsiteX201" fmla="*/ 3274966 w 4644342"/>
              <a:gd name="connsiteY201" fmla="*/ 2329953 h 2918444"/>
              <a:gd name="connsiteX202" fmla="*/ 3240527 w 4644342"/>
              <a:gd name="connsiteY202" fmla="*/ 2351500 h 2918444"/>
              <a:gd name="connsiteX203" fmla="*/ 3213576 w 4644342"/>
              <a:gd name="connsiteY203" fmla="*/ 2269620 h 2918444"/>
              <a:gd name="connsiteX204" fmla="*/ 3197105 w 4644342"/>
              <a:gd name="connsiteY204" fmla="*/ 2335699 h 2918444"/>
              <a:gd name="connsiteX205" fmla="*/ 3167159 w 4644342"/>
              <a:gd name="connsiteY205" fmla="*/ 2329953 h 2918444"/>
              <a:gd name="connsiteX206" fmla="*/ 3166785 w 4644342"/>
              <a:gd name="connsiteY206" fmla="*/ 2327205 h 2918444"/>
              <a:gd name="connsiteX207" fmla="*/ 3100378 w 4644342"/>
              <a:gd name="connsiteY207" fmla="*/ 2337133 h 2918444"/>
              <a:gd name="connsiteX208" fmla="*/ 3091413 w 4644342"/>
              <a:gd name="connsiteY208" fmla="*/ 2373030 h 2918444"/>
              <a:gd name="connsiteX209" fmla="*/ 3057709 w 4644342"/>
              <a:gd name="connsiteY209" fmla="*/ 2365257 h 2918444"/>
              <a:gd name="connsiteX210" fmla="*/ 3057756 w 4644342"/>
              <a:gd name="connsiteY210" fmla="*/ 2365536 h 2918444"/>
              <a:gd name="connsiteX211" fmla="*/ 3003942 w 4644342"/>
              <a:gd name="connsiteY211" fmla="*/ 2359791 h 2918444"/>
              <a:gd name="connsiteX212" fmla="*/ 2978529 w 4644342"/>
              <a:gd name="connsiteY212" fmla="*/ 2389949 h 2918444"/>
              <a:gd name="connsiteX213" fmla="*/ 3006931 w 4644342"/>
              <a:gd name="connsiteY213" fmla="*/ 2410054 h 2918444"/>
              <a:gd name="connsiteX214" fmla="*/ 3056261 w 4644342"/>
              <a:gd name="connsiteY214" fmla="*/ 2385641 h 2918444"/>
              <a:gd name="connsiteX215" fmla="*/ 3057756 w 4644342"/>
              <a:gd name="connsiteY215" fmla="*/ 2420107 h 2918444"/>
              <a:gd name="connsiteX216" fmla="*/ 3086158 w 4644342"/>
              <a:gd name="connsiteY216" fmla="*/ 2391385 h 2918444"/>
              <a:gd name="connsiteX217" fmla="*/ 3107086 w 4644342"/>
              <a:gd name="connsiteY217" fmla="*/ 2391385 h 2918444"/>
              <a:gd name="connsiteX218" fmla="*/ 3083169 w 4644342"/>
              <a:gd name="connsiteY218" fmla="*/ 2450264 h 2918444"/>
              <a:gd name="connsiteX219" fmla="*/ 3128014 w 4644342"/>
              <a:gd name="connsiteY219" fmla="*/ 2460317 h 2918444"/>
              <a:gd name="connsiteX220" fmla="*/ 3141468 w 4644342"/>
              <a:gd name="connsiteY220" fmla="*/ 2493346 h 2918444"/>
              <a:gd name="connsiteX221" fmla="*/ 3120540 w 4644342"/>
              <a:gd name="connsiteY221" fmla="*/ 2503399 h 2918444"/>
              <a:gd name="connsiteX222" fmla="*/ 3093633 w 4644342"/>
              <a:gd name="connsiteY222" fmla="*/ 2481858 h 2918444"/>
              <a:gd name="connsiteX223" fmla="*/ 3041313 w 4644342"/>
              <a:gd name="connsiteY223" fmla="*/ 2467497 h 2918444"/>
              <a:gd name="connsiteX224" fmla="*/ 3051777 w 4644342"/>
              <a:gd name="connsiteY224" fmla="*/ 2506271 h 2918444"/>
              <a:gd name="connsiteX225" fmla="*/ 3026364 w 4644342"/>
              <a:gd name="connsiteY225" fmla="*/ 2510579 h 2918444"/>
              <a:gd name="connsiteX226" fmla="*/ 3005436 w 4644342"/>
              <a:gd name="connsiteY226" fmla="*/ 2476113 h 2918444"/>
              <a:gd name="connsiteX227" fmla="*/ 2991983 w 4644342"/>
              <a:gd name="connsiteY227" fmla="*/ 2497655 h 2918444"/>
              <a:gd name="connsiteX228" fmla="*/ 2912756 w 4644342"/>
              <a:gd name="connsiteY228" fmla="*/ 2497655 h 2918444"/>
              <a:gd name="connsiteX229" fmla="*/ 2912756 w 4644342"/>
              <a:gd name="connsiteY229" fmla="*/ 2476113 h 2918444"/>
              <a:gd name="connsiteX230" fmla="*/ 2884353 w 4644342"/>
              <a:gd name="connsiteY230" fmla="*/ 2450264 h 2918444"/>
              <a:gd name="connsiteX231" fmla="*/ 2824559 w 4644342"/>
              <a:gd name="connsiteY231" fmla="*/ 2447392 h 2918444"/>
              <a:gd name="connsiteX232" fmla="*/ 2873889 w 4644342"/>
              <a:gd name="connsiteY232" fmla="*/ 2476113 h 2918444"/>
              <a:gd name="connsiteX233" fmla="*/ 2805126 w 4644342"/>
              <a:gd name="connsiteY233" fmla="*/ 2490474 h 2918444"/>
              <a:gd name="connsiteX234" fmla="*/ 2697497 w 4644342"/>
              <a:gd name="connsiteY234" fmla="*/ 2470369 h 2918444"/>
              <a:gd name="connsiteX235" fmla="*/ 2664691 w 4644342"/>
              <a:gd name="connsiteY235" fmla="*/ 2475038 h 2918444"/>
              <a:gd name="connsiteX236" fmla="*/ 2664586 w 4644342"/>
              <a:gd name="connsiteY236" fmla="*/ 2476109 h 2918444"/>
              <a:gd name="connsiteX237" fmla="*/ 2595869 w 4644342"/>
              <a:gd name="connsiteY237" fmla="*/ 2536428 h 2918444"/>
              <a:gd name="connsiteX238" fmla="*/ 2580930 w 4644342"/>
              <a:gd name="connsiteY238" fmla="*/ 2480418 h 2918444"/>
              <a:gd name="connsiteX239" fmla="*/ 2561510 w 4644342"/>
              <a:gd name="connsiteY239" fmla="*/ 2506269 h 2918444"/>
              <a:gd name="connsiteX240" fmla="*/ 2576448 w 4644342"/>
              <a:gd name="connsiteY240" fmla="*/ 2542172 h 2918444"/>
              <a:gd name="connsiteX241" fmla="*/ 2453951 w 4644342"/>
              <a:gd name="connsiteY241" fmla="*/ 2632650 h 2918444"/>
              <a:gd name="connsiteX242" fmla="*/ 2424074 w 4644342"/>
              <a:gd name="connsiteY242" fmla="*/ 2638395 h 2918444"/>
              <a:gd name="connsiteX243" fmla="*/ 2359838 w 4644342"/>
              <a:gd name="connsiteY243" fmla="*/ 2682915 h 2918444"/>
              <a:gd name="connsiteX244" fmla="*/ 2359838 w 4644342"/>
              <a:gd name="connsiteY244" fmla="*/ 2708766 h 2918444"/>
              <a:gd name="connsiteX245" fmla="*/ 2340418 w 4644342"/>
              <a:gd name="connsiteY245" fmla="*/ 2714511 h 2918444"/>
              <a:gd name="connsiteX246" fmla="*/ 2355356 w 4644342"/>
              <a:gd name="connsiteY246" fmla="*/ 2744670 h 2918444"/>
              <a:gd name="connsiteX247" fmla="*/ 2320998 w 4644342"/>
              <a:gd name="connsiteY247" fmla="*/ 2789190 h 2918444"/>
              <a:gd name="connsiteX248" fmla="*/ 2340418 w 4644342"/>
              <a:gd name="connsiteY248" fmla="*/ 2855253 h 2918444"/>
              <a:gd name="connsiteX249" fmla="*/ 2359838 w 4644342"/>
              <a:gd name="connsiteY249" fmla="*/ 2878232 h 2918444"/>
              <a:gd name="connsiteX250" fmla="*/ 2355356 w 4644342"/>
              <a:gd name="connsiteY250" fmla="*/ 2918444 h 2918444"/>
              <a:gd name="connsiteX251" fmla="*/ 2306059 w 4644342"/>
              <a:gd name="connsiteY251" fmla="*/ 2918444 h 2918444"/>
              <a:gd name="connsiteX252" fmla="*/ 2262737 w 4644342"/>
              <a:gd name="connsiteY252" fmla="*/ 2898338 h 2918444"/>
              <a:gd name="connsiteX253" fmla="*/ 2232860 w 4644342"/>
              <a:gd name="connsiteY253" fmla="*/ 2902646 h 2918444"/>
              <a:gd name="connsiteX254" fmla="*/ 2134264 w 4644342"/>
              <a:gd name="connsiteY254" fmla="*/ 2868179 h 2918444"/>
              <a:gd name="connsiteX255" fmla="*/ 2090942 w 4644342"/>
              <a:gd name="connsiteY255" fmla="*/ 2728872 h 2918444"/>
              <a:gd name="connsiteX256" fmla="*/ 2022225 w 4644342"/>
              <a:gd name="connsiteY256" fmla="*/ 2662809 h 2918444"/>
              <a:gd name="connsiteX257" fmla="*/ 1960976 w 4644342"/>
              <a:gd name="connsiteY257" fmla="*/ 2542172 h 2918444"/>
              <a:gd name="connsiteX258" fmla="*/ 1934087 w 4644342"/>
              <a:gd name="connsiteY258" fmla="*/ 2529247 h 2918444"/>
              <a:gd name="connsiteX259" fmla="*/ 1901222 w 4644342"/>
              <a:gd name="connsiteY259" fmla="*/ 2499088 h 2918444"/>
              <a:gd name="connsiteX260" fmla="*/ 1869850 w 4644342"/>
              <a:gd name="connsiteY260" fmla="*/ 2499088 h 2918444"/>
              <a:gd name="connsiteX261" fmla="*/ 1822047 w 4644342"/>
              <a:gd name="connsiteY261" fmla="*/ 2489035 h 2918444"/>
              <a:gd name="connsiteX262" fmla="*/ 1786194 w 4644342"/>
              <a:gd name="connsiteY262" fmla="*/ 2499088 h 2918444"/>
              <a:gd name="connsiteX263" fmla="*/ 1762292 w 4644342"/>
              <a:gd name="connsiteY263" fmla="*/ 2560842 h 2918444"/>
              <a:gd name="connsiteX264" fmla="*/ 1724946 w 4644342"/>
              <a:gd name="connsiteY264" fmla="*/ 2570895 h 2918444"/>
              <a:gd name="connsiteX265" fmla="*/ 1644277 w 4644342"/>
              <a:gd name="connsiteY265" fmla="*/ 2523502 h 2918444"/>
              <a:gd name="connsiteX266" fmla="*/ 1596473 w 4644342"/>
              <a:gd name="connsiteY266" fmla="*/ 2466056 h 2918444"/>
              <a:gd name="connsiteX267" fmla="*/ 1589004 w 4644342"/>
              <a:gd name="connsiteY267" fmla="*/ 2397121 h 2918444"/>
              <a:gd name="connsiteX268" fmla="*/ 1554645 w 4644342"/>
              <a:gd name="connsiteY268" fmla="*/ 2349728 h 2918444"/>
              <a:gd name="connsiteX269" fmla="*/ 1473976 w 4644342"/>
              <a:gd name="connsiteY269" fmla="*/ 2283665 h 2918444"/>
              <a:gd name="connsiteX270" fmla="*/ 1415716 w 4644342"/>
              <a:gd name="connsiteY270" fmla="*/ 2214730 h 2918444"/>
              <a:gd name="connsiteX271" fmla="*/ 1415716 w 4644342"/>
              <a:gd name="connsiteY271" fmla="*/ 2189287 h 2918444"/>
              <a:gd name="connsiteX272" fmla="*/ 1412048 w 4644342"/>
              <a:gd name="connsiteY272" fmla="*/ 2189192 h 2918444"/>
              <a:gd name="connsiteX273" fmla="*/ 1412048 w 4644342"/>
              <a:gd name="connsiteY273" fmla="*/ 2210725 h 2918444"/>
              <a:gd name="connsiteX274" fmla="*/ 1273143 w 4644342"/>
              <a:gd name="connsiteY274" fmla="*/ 2210725 h 2918444"/>
              <a:gd name="connsiteX275" fmla="*/ 1265675 w 4644342"/>
              <a:gd name="connsiteY275" fmla="*/ 2253791 h 2918444"/>
              <a:gd name="connsiteX276" fmla="*/ 1165694 w 4644342"/>
              <a:gd name="connsiteY276" fmla="*/ 2240063 h 2918444"/>
              <a:gd name="connsiteX277" fmla="*/ 1165602 w 4644342"/>
              <a:gd name="connsiteY277" fmla="*/ 2240871 h 2918444"/>
              <a:gd name="connsiteX278" fmla="*/ 978901 w 4644342"/>
              <a:gd name="connsiteY278" fmla="*/ 2238000 h 2918444"/>
              <a:gd name="connsiteX279" fmla="*/ 648813 w 4644342"/>
              <a:gd name="connsiteY279" fmla="*/ 2065736 h 2918444"/>
              <a:gd name="connsiteX280" fmla="*/ 653063 w 4644342"/>
              <a:gd name="connsiteY280" fmla="*/ 2022169 h 2918444"/>
              <a:gd name="connsiteX281" fmla="*/ 432233 w 4644342"/>
              <a:gd name="connsiteY281" fmla="*/ 2013965 h 2918444"/>
              <a:gd name="connsiteX282" fmla="*/ 417277 w 4644342"/>
              <a:gd name="connsiteY282" fmla="*/ 1942200 h 2918444"/>
              <a:gd name="connsiteX283" fmla="*/ 376895 w 4644342"/>
              <a:gd name="connsiteY283" fmla="*/ 1890530 h 2918444"/>
              <a:gd name="connsiteX284" fmla="*/ 346983 w 4644342"/>
              <a:gd name="connsiteY284" fmla="*/ 1871871 h 2918444"/>
              <a:gd name="connsiteX285" fmla="*/ 339505 w 4644342"/>
              <a:gd name="connsiteY285" fmla="*/ 1834553 h 2918444"/>
              <a:gd name="connsiteX286" fmla="*/ 314079 w 4644342"/>
              <a:gd name="connsiteY286" fmla="*/ 1814459 h 2918444"/>
              <a:gd name="connsiteX287" fmla="*/ 290150 w 4644342"/>
              <a:gd name="connsiteY287" fmla="*/ 1788623 h 2918444"/>
              <a:gd name="connsiteX288" fmla="*/ 281176 w 4644342"/>
              <a:gd name="connsiteY288" fmla="*/ 1759917 h 2918444"/>
              <a:gd name="connsiteX289" fmla="*/ 258742 w 4644342"/>
              <a:gd name="connsiteY289" fmla="*/ 1741258 h 2918444"/>
              <a:gd name="connsiteX290" fmla="*/ 222847 w 4644342"/>
              <a:gd name="connsiteY290" fmla="*/ 1751306 h 2918444"/>
              <a:gd name="connsiteX291" fmla="*/ 182465 w 4644342"/>
              <a:gd name="connsiteY291" fmla="*/ 1736953 h 2918444"/>
              <a:gd name="connsiteX292" fmla="*/ 182465 w 4644342"/>
              <a:gd name="connsiteY292" fmla="*/ 1721164 h 2918444"/>
              <a:gd name="connsiteX293" fmla="*/ 180969 w 4644342"/>
              <a:gd name="connsiteY293" fmla="*/ 1688152 h 2918444"/>
              <a:gd name="connsiteX294" fmla="*/ 164518 w 4644342"/>
              <a:gd name="connsiteY294" fmla="*/ 1650835 h 2918444"/>
              <a:gd name="connsiteX295" fmla="*/ 163022 w 4644342"/>
              <a:gd name="connsiteY295" fmla="*/ 1620693 h 2918444"/>
              <a:gd name="connsiteX296" fmla="*/ 145075 w 4644342"/>
              <a:gd name="connsiteY296" fmla="*/ 1593423 h 2918444"/>
              <a:gd name="connsiteX297" fmla="*/ 149561 w 4644342"/>
              <a:gd name="connsiteY297" fmla="*/ 1567587 h 2918444"/>
              <a:gd name="connsiteX298" fmla="*/ 98710 w 4644342"/>
              <a:gd name="connsiteY298" fmla="*/ 1505869 h 2918444"/>
              <a:gd name="connsiteX299" fmla="*/ 98710 w 4644342"/>
              <a:gd name="connsiteY299" fmla="*/ 1469987 h 2918444"/>
              <a:gd name="connsiteX300" fmla="*/ 124136 w 4644342"/>
              <a:gd name="connsiteY300" fmla="*/ 1457069 h 2918444"/>
              <a:gd name="connsiteX301" fmla="*/ 124136 w 4644342"/>
              <a:gd name="connsiteY301" fmla="*/ 1434104 h 2918444"/>
              <a:gd name="connsiteX302" fmla="*/ 98710 w 4644342"/>
              <a:gd name="connsiteY302" fmla="*/ 1428363 h 2918444"/>
              <a:gd name="connsiteX303" fmla="*/ 86746 w 4644342"/>
              <a:gd name="connsiteY303" fmla="*/ 1393916 h 2918444"/>
              <a:gd name="connsiteX304" fmla="*/ 74781 w 4644342"/>
              <a:gd name="connsiteY304" fmla="*/ 1335069 h 2918444"/>
              <a:gd name="connsiteX305" fmla="*/ 112171 w 4644342"/>
              <a:gd name="connsiteY305" fmla="*/ 1366645 h 2918444"/>
              <a:gd name="connsiteX306" fmla="*/ 97215 w 4644342"/>
              <a:gd name="connsiteY306" fmla="*/ 1325021 h 2918444"/>
              <a:gd name="connsiteX307" fmla="*/ 124136 w 4644342"/>
              <a:gd name="connsiteY307" fmla="*/ 1325021 h 2918444"/>
              <a:gd name="connsiteX308" fmla="*/ 124136 w 4644342"/>
              <a:gd name="connsiteY308" fmla="*/ 1294880 h 2918444"/>
              <a:gd name="connsiteX309" fmla="*/ 97215 w 4644342"/>
              <a:gd name="connsiteY309" fmla="*/ 1274786 h 2918444"/>
              <a:gd name="connsiteX310" fmla="*/ 83754 w 4644342"/>
              <a:gd name="connsiteY310" fmla="*/ 1303492 h 2918444"/>
              <a:gd name="connsiteX311" fmla="*/ 59824 w 4644342"/>
              <a:gd name="connsiteY311" fmla="*/ 1293445 h 2918444"/>
              <a:gd name="connsiteX312" fmla="*/ 10469 w 4644342"/>
              <a:gd name="connsiteY312" fmla="*/ 1155656 h 2918444"/>
              <a:gd name="connsiteX313" fmla="*/ 23930 w 4644342"/>
              <a:gd name="connsiteY313" fmla="*/ 1058056 h 2918444"/>
              <a:gd name="connsiteX314" fmla="*/ 0 w 4644342"/>
              <a:gd name="connsiteY314" fmla="*/ 1002079 h 2918444"/>
              <a:gd name="connsiteX315" fmla="*/ 11965 w 4644342"/>
              <a:gd name="connsiteY315" fmla="*/ 960455 h 2918444"/>
              <a:gd name="connsiteX316" fmla="*/ 35895 w 4644342"/>
              <a:gd name="connsiteY316" fmla="*/ 951843 h 2918444"/>
              <a:gd name="connsiteX317" fmla="*/ 59824 w 4644342"/>
              <a:gd name="connsiteY317" fmla="*/ 884384 h 2918444"/>
              <a:gd name="connsiteX318" fmla="*/ 59824 w 4644342"/>
              <a:gd name="connsiteY318" fmla="*/ 805402 h 2918444"/>
              <a:gd name="connsiteX319" fmla="*/ 59766 w 4644342"/>
              <a:gd name="connsiteY319" fmla="*/ 805390 h 2918444"/>
              <a:gd name="connsiteX320" fmla="*/ 59766 w 4644342"/>
              <a:gd name="connsiteY320" fmla="*/ 704877 h 2918444"/>
              <a:gd name="connsiteX321" fmla="*/ 86707 w 4644342"/>
              <a:gd name="connsiteY321" fmla="*/ 660364 h 2918444"/>
              <a:gd name="connsiteX322" fmla="*/ 113648 w 4644342"/>
              <a:gd name="connsiteY322" fmla="*/ 612979 h 2918444"/>
              <a:gd name="connsiteX323" fmla="*/ 133105 w 4644342"/>
              <a:gd name="connsiteY323" fmla="*/ 572774 h 2918444"/>
              <a:gd name="connsiteX324" fmla="*/ 148073 w 4644342"/>
              <a:gd name="connsiteY324" fmla="*/ 535441 h 2918444"/>
              <a:gd name="connsiteX325" fmla="*/ 161543 w 4644342"/>
              <a:gd name="connsiteY325" fmla="*/ 498107 h 2918444"/>
              <a:gd name="connsiteX326" fmla="*/ 170523 w 4644342"/>
              <a:gd name="connsiteY326" fmla="*/ 463646 h 2918444"/>
              <a:gd name="connsiteX327" fmla="*/ 183994 w 4644342"/>
              <a:gd name="connsiteY327" fmla="*/ 422005 h 2918444"/>
              <a:gd name="connsiteX328" fmla="*/ 197465 w 4644342"/>
              <a:gd name="connsiteY328" fmla="*/ 371748 h 2918444"/>
              <a:gd name="connsiteX329" fmla="*/ 218419 w 4644342"/>
              <a:gd name="connsiteY329" fmla="*/ 358825 h 2918444"/>
              <a:gd name="connsiteX330" fmla="*/ 218835 w 4644342"/>
              <a:gd name="connsiteY330" fmla="*/ 358861 h 2918444"/>
              <a:gd name="connsiteX331" fmla="*/ 211400 w 4644342"/>
              <a:gd name="connsiteY331" fmla="*/ 327416 h 2918444"/>
              <a:gd name="connsiteX332" fmla="*/ 224824 w 4644342"/>
              <a:gd name="connsiteY332" fmla="*/ 294440 h 2918444"/>
              <a:gd name="connsiteX333" fmla="*/ 208417 w 4644342"/>
              <a:gd name="connsiteY333" fmla="*/ 262897 h 2918444"/>
              <a:gd name="connsiteX334" fmla="*/ 209909 w 4644342"/>
              <a:gd name="connsiteY334" fmla="*/ 178306 h 2918444"/>
              <a:gd name="connsiteX335" fmla="*/ 197976 w 4644342"/>
              <a:gd name="connsiteY335" fmla="*/ 112354 h 2918444"/>
              <a:gd name="connsiteX336" fmla="*/ 205434 w 4644342"/>
              <a:gd name="connsiteY336" fmla="*/ 86547 h 2918444"/>
              <a:gd name="connsiteX337" fmla="*/ 235266 w 4644342"/>
              <a:gd name="connsiteY337" fmla="*/ 96583 h 2918444"/>
              <a:gd name="connsiteX338" fmla="*/ 266589 w 4644342"/>
              <a:gd name="connsiteY338" fmla="*/ 135294 h 2918444"/>
              <a:gd name="connsiteX339" fmla="*/ 323270 w 4644342"/>
              <a:gd name="connsiteY339" fmla="*/ 143897 h 2918444"/>
              <a:gd name="connsiteX340" fmla="*/ 338186 w 4644342"/>
              <a:gd name="connsiteY340" fmla="*/ 175439 h 2918444"/>
              <a:gd name="connsiteX341" fmla="*/ 309845 w 4644342"/>
              <a:gd name="connsiteY341" fmla="*/ 175439 h 2918444"/>
              <a:gd name="connsiteX342" fmla="*/ 306862 w 4644342"/>
              <a:gd name="connsiteY342" fmla="*/ 202680 h 2918444"/>
              <a:gd name="connsiteX343" fmla="*/ 323270 w 4644342"/>
              <a:gd name="connsiteY343" fmla="*/ 205548 h 2918444"/>
              <a:gd name="connsiteX344" fmla="*/ 329236 w 4644342"/>
              <a:gd name="connsiteY344" fmla="*/ 232789 h 2918444"/>
              <a:gd name="connsiteX345" fmla="*/ 294930 w 4644342"/>
              <a:gd name="connsiteY345" fmla="*/ 252861 h 2918444"/>
              <a:gd name="connsiteX346" fmla="*/ 294930 w 4644342"/>
              <a:gd name="connsiteY346" fmla="*/ 271500 h 2918444"/>
              <a:gd name="connsiteX347" fmla="*/ 333711 w 4644342"/>
              <a:gd name="connsiteY347" fmla="*/ 271500 h 2918444"/>
              <a:gd name="connsiteX348" fmla="*/ 344152 w 4644342"/>
              <a:gd name="connsiteY348" fmla="*/ 224186 h 2918444"/>
              <a:gd name="connsiteX349" fmla="*/ 373984 w 4644342"/>
              <a:gd name="connsiteY349" fmla="*/ 195511 h 2918444"/>
              <a:gd name="connsiteX350" fmla="*/ 338186 w 4644342"/>
              <a:gd name="connsiteY350" fmla="*/ 122390 h 2918444"/>
              <a:gd name="connsiteX351" fmla="*/ 360560 w 4644342"/>
              <a:gd name="connsiteY351" fmla="*/ 98017 h 2918444"/>
              <a:gd name="connsiteX352" fmla="*/ 344152 w 4644342"/>
              <a:gd name="connsiteY352" fmla="*/ 40667 h 2918444"/>
              <a:gd name="connsiteX353" fmla="*/ 463480 w 4644342"/>
              <a:gd name="connsiteY353" fmla="*/ 75077 h 2918444"/>
              <a:gd name="connsiteX354" fmla="*/ 554467 w 4644342"/>
              <a:gd name="connsiteY354" fmla="*/ 96583 h 2918444"/>
              <a:gd name="connsiteX355" fmla="*/ 599215 w 4644342"/>
              <a:gd name="connsiteY355" fmla="*/ 106619 h 2918444"/>
              <a:gd name="connsiteX356" fmla="*/ 643963 w 4644342"/>
              <a:gd name="connsiteY356" fmla="*/ 113788 h 2918444"/>
              <a:gd name="connsiteX357" fmla="*/ 705119 w 4644342"/>
              <a:gd name="connsiteY357" fmla="*/ 125258 h 2918444"/>
              <a:gd name="connsiteX358" fmla="*/ 778068 w 4644342"/>
              <a:gd name="connsiteY358" fmla="*/ 138137 h 2918444"/>
              <a:gd name="connsiteX359" fmla="*/ 778318 w 4644342"/>
              <a:gd name="connsiteY359" fmla="*/ 136354 h 2918444"/>
              <a:gd name="connsiteX360" fmla="*/ 851512 w 4644342"/>
              <a:gd name="connsiteY360" fmla="*/ 146175 h 2918444"/>
              <a:gd name="connsiteX361" fmla="*/ 851661 w 4644342"/>
              <a:gd name="connsiteY361" fmla="*/ 144726 h 2918444"/>
              <a:gd name="connsiteX362" fmla="*/ 1029368 w 4644342"/>
              <a:gd name="connsiteY362" fmla="*/ 169156 h 2918444"/>
              <a:gd name="connsiteX363" fmla="*/ 1138382 w 4644342"/>
              <a:gd name="connsiteY363" fmla="*/ 183527 h 2918444"/>
              <a:gd name="connsiteX364" fmla="*/ 1280249 w 4644342"/>
              <a:gd name="connsiteY364" fmla="*/ 199335 h 2918444"/>
              <a:gd name="connsiteX365" fmla="*/ 1410169 w 4644342"/>
              <a:gd name="connsiteY365" fmla="*/ 212268 h 2918444"/>
              <a:gd name="connsiteX366" fmla="*/ 1637157 w 4644342"/>
              <a:gd name="connsiteY366" fmla="*/ 229513 h 2918444"/>
              <a:gd name="connsiteX367" fmla="*/ 1743184 w 4644342"/>
              <a:gd name="connsiteY367" fmla="*/ 238135 h 2918444"/>
              <a:gd name="connsiteX368" fmla="*/ 1743181 w 4644342"/>
              <a:gd name="connsiteY368" fmla="*/ 238626 h 2918444"/>
              <a:gd name="connsiteX369" fmla="*/ 2238016 w 4644342"/>
              <a:gd name="connsiteY369" fmla="*/ 249783 h 2918444"/>
              <a:gd name="connsiteX370" fmla="*/ 2242096 w 4644342"/>
              <a:gd name="connsiteY370" fmla="*/ 248307 h 2918444"/>
              <a:gd name="connsiteX371" fmla="*/ 2399738 w 4644342"/>
              <a:gd name="connsiteY371" fmla="*/ 248307 h 2918444"/>
              <a:gd name="connsiteX372" fmla="*/ 2398237 w 4644342"/>
              <a:gd name="connsiteY372" fmla="*/ 193765 h 2918444"/>
              <a:gd name="connsiteX373" fmla="*/ 2431266 w 4644342"/>
              <a:gd name="connsiteY373" fmla="*/ 209553 h 2918444"/>
              <a:gd name="connsiteX374" fmla="*/ 2438773 w 4644342"/>
              <a:gd name="connsiteY374" fmla="*/ 251177 h 2918444"/>
              <a:gd name="connsiteX375" fmla="*/ 2513841 w 4644342"/>
              <a:gd name="connsiteY375" fmla="*/ 297107 h 2918444"/>
              <a:gd name="connsiteX376" fmla="*/ 2536361 w 4644342"/>
              <a:gd name="connsiteY376" fmla="*/ 277013 h 2918444"/>
              <a:gd name="connsiteX377" fmla="*/ 2581402 w 4644342"/>
              <a:gd name="connsiteY377" fmla="*/ 277013 h 2918444"/>
              <a:gd name="connsiteX378" fmla="*/ 2615933 w 4644342"/>
              <a:gd name="connsiteY378" fmla="*/ 317201 h 2918444"/>
              <a:gd name="connsiteX379" fmla="*/ 2638453 w 4644342"/>
              <a:gd name="connsiteY379" fmla="*/ 302848 h 2918444"/>
              <a:gd name="connsiteX380" fmla="*/ 2704513 w 4644342"/>
              <a:gd name="connsiteY380" fmla="*/ 318636 h 2918444"/>
              <a:gd name="connsiteX381" fmla="*/ 2727033 w 4644342"/>
              <a:gd name="connsiteY381" fmla="*/ 288495 h 2918444"/>
              <a:gd name="connsiteX382" fmla="*/ 2769071 w 4644342"/>
              <a:gd name="connsiteY382" fmla="*/ 312895 h 2918444"/>
              <a:gd name="connsiteX383" fmla="*/ 2842637 w 4644342"/>
              <a:gd name="connsiteY383" fmla="*/ 308589 h 2918444"/>
              <a:gd name="connsiteX384" fmla="*/ 2722529 w 4644342"/>
              <a:gd name="connsiteY384" fmla="*/ 394707 h 2918444"/>
              <a:gd name="connsiteX385" fmla="*/ 2663976 w 4644342"/>
              <a:gd name="connsiteY385" fmla="*/ 470778 h 2918444"/>
              <a:gd name="connsiteX386" fmla="*/ 2671324 w 4644342"/>
              <a:gd name="connsiteY386" fmla="*/ 470349 h 2918444"/>
              <a:gd name="connsiteX387" fmla="*/ 2705709 w 4644342"/>
              <a:gd name="connsiteY387" fmla="*/ 466037 h 2918444"/>
              <a:gd name="connsiteX388" fmla="*/ 2735609 w 4644342"/>
              <a:gd name="connsiteY388" fmla="*/ 466037 h 2918444"/>
              <a:gd name="connsiteX389" fmla="*/ 2756538 w 4644342"/>
              <a:gd name="connsiteY389" fmla="*/ 432982 h 2918444"/>
              <a:gd name="connsiteX390" fmla="*/ 2769993 w 4644342"/>
              <a:gd name="connsiteY390" fmla="*/ 473223 h 2918444"/>
              <a:gd name="connsiteX391" fmla="*/ 2819327 w 4644342"/>
              <a:gd name="connsiteY391" fmla="*/ 473223 h 2918444"/>
              <a:gd name="connsiteX392" fmla="*/ 2819485 w 4644342"/>
              <a:gd name="connsiteY392" fmla="*/ 473442 h 2918444"/>
              <a:gd name="connsiteX393" fmla="*/ 2926006 w 4644342"/>
              <a:gd name="connsiteY393" fmla="*/ 356433 h 2918444"/>
              <a:gd name="connsiteX394" fmla="*/ 2906503 w 4644342"/>
              <a:gd name="connsiteY394" fmla="*/ 405126 h 2918444"/>
              <a:gd name="connsiteX395" fmla="*/ 2921506 w 4644342"/>
              <a:gd name="connsiteY395" fmla="*/ 420880 h 2918444"/>
              <a:gd name="connsiteX396" fmla="*/ 2956011 w 4644342"/>
              <a:gd name="connsiteY396" fmla="*/ 400830 h 2918444"/>
              <a:gd name="connsiteX397" fmla="*/ 3031024 w 4644342"/>
              <a:gd name="connsiteY397" fmla="*/ 430905 h 2918444"/>
              <a:gd name="connsiteX398" fmla="*/ 3064029 w 4644342"/>
              <a:gd name="connsiteY398" fmla="*/ 405126 h 2918444"/>
              <a:gd name="connsiteX399" fmla="*/ 3166046 w 4644342"/>
              <a:gd name="connsiteY399" fmla="*/ 392237 h 2918444"/>
              <a:gd name="connsiteX400" fmla="*/ 3185550 w 4644342"/>
              <a:gd name="connsiteY400" fmla="*/ 422312 h 2918444"/>
              <a:gd name="connsiteX401" fmla="*/ 3224556 w 4644342"/>
              <a:gd name="connsiteY401" fmla="*/ 415151 h 2918444"/>
              <a:gd name="connsiteX402" fmla="*/ 3302569 w 4644342"/>
              <a:gd name="connsiteY402" fmla="*/ 448091 h 2918444"/>
              <a:gd name="connsiteX403" fmla="*/ 3307070 w 4644342"/>
              <a:gd name="connsiteY403" fmla="*/ 471005 h 2918444"/>
              <a:gd name="connsiteX404" fmla="*/ 3223056 w 4644342"/>
              <a:gd name="connsiteY404" fmla="*/ 491055 h 2918444"/>
              <a:gd name="connsiteX405" fmla="*/ 3199052 w 4644342"/>
              <a:gd name="connsiteY405" fmla="*/ 476734 h 2918444"/>
              <a:gd name="connsiteX406" fmla="*/ 3157045 w 4644342"/>
              <a:gd name="connsiteY406" fmla="*/ 481030 h 2918444"/>
              <a:gd name="connsiteX407" fmla="*/ 3107537 w 4644342"/>
              <a:gd name="connsiteY407" fmla="*/ 511105 h 2918444"/>
              <a:gd name="connsiteX408" fmla="*/ 3083533 w 4644342"/>
              <a:gd name="connsiteY408" fmla="*/ 512538 h 2918444"/>
              <a:gd name="connsiteX409" fmla="*/ 3065530 w 4644342"/>
              <a:gd name="connsiteY409" fmla="*/ 491055 h 2918444"/>
              <a:gd name="connsiteX410" fmla="*/ 3038637 w 4644342"/>
              <a:gd name="connsiteY410" fmla="*/ 572349 h 2918444"/>
              <a:gd name="connsiteX411" fmla="*/ 3039089 w 4644342"/>
              <a:gd name="connsiteY411" fmla="*/ 572389 h 2918444"/>
              <a:gd name="connsiteX412" fmla="*/ 3028624 w 4644342"/>
              <a:gd name="connsiteY412" fmla="*/ 601132 h 2918444"/>
              <a:gd name="connsiteX413" fmla="*/ 3040584 w 4644342"/>
              <a:gd name="connsiteY413" fmla="*/ 632750 h 2918444"/>
              <a:gd name="connsiteX414" fmla="*/ 3019654 w 4644342"/>
              <a:gd name="connsiteY414" fmla="*/ 672991 h 2918444"/>
              <a:gd name="connsiteX415" fmla="*/ 3034604 w 4644342"/>
              <a:gd name="connsiteY415" fmla="*/ 681614 h 2918444"/>
              <a:gd name="connsiteX416" fmla="*/ 3070483 w 4644342"/>
              <a:gd name="connsiteY416" fmla="*/ 637062 h 2918444"/>
              <a:gd name="connsiteX417" fmla="*/ 3068988 w 4644342"/>
              <a:gd name="connsiteY417" fmla="*/ 622690 h 2918444"/>
              <a:gd name="connsiteX418" fmla="*/ 3082443 w 4644342"/>
              <a:gd name="connsiteY418" fmla="*/ 615504 h 2918444"/>
              <a:gd name="connsiteX419" fmla="*/ 3092908 w 4644342"/>
              <a:gd name="connsiteY419" fmla="*/ 637062 h 2918444"/>
              <a:gd name="connsiteX420" fmla="*/ 3064503 w 4644342"/>
              <a:gd name="connsiteY420" fmla="*/ 668680 h 2918444"/>
              <a:gd name="connsiteX421" fmla="*/ 3054039 w 4644342"/>
              <a:gd name="connsiteY421" fmla="*/ 737664 h 2918444"/>
              <a:gd name="connsiteX422" fmla="*/ 3054039 w 4644342"/>
              <a:gd name="connsiteY422" fmla="*/ 854076 h 2918444"/>
              <a:gd name="connsiteX423" fmla="*/ 3070483 w 4644342"/>
              <a:gd name="connsiteY423" fmla="*/ 874197 h 2918444"/>
              <a:gd name="connsiteX424" fmla="*/ 3063008 w 4644342"/>
              <a:gd name="connsiteY424" fmla="*/ 947493 h 2918444"/>
              <a:gd name="connsiteX425" fmla="*/ 3048884 w 4644342"/>
              <a:gd name="connsiteY425" fmla="*/ 949756 h 2918444"/>
              <a:gd name="connsiteX426" fmla="*/ 3080413 w 4644342"/>
              <a:gd name="connsiteY426" fmla="*/ 1023537 h 2918444"/>
              <a:gd name="connsiteX427" fmla="*/ 3081702 w 4644342"/>
              <a:gd name="connsiteY427" fmla="*/ 1025079 h 2918444"/>
              <a:gd name="connsiteX428" fmla="*/ 3116009 w 4644342"/>
              <a:gd name="connsiteY428" fmla="*/ 1043756 h 2918444"/>
              <a:gd name="connsiteX429" fmla="*/ 3148825 w 4644342"/>
              <a:gd name="connsiteY429" fmla="*/ 1039446 h 2918444"/>
              <a:gd name="connsiteX430" fmla="*/ 3160758 w 4644342"/>
              <a:gd name="connsiteY430" fmla="*/ 1029389 h 2918444"/>
              <a:gd name="connsiteX431" fmla="*/ 3168217 w 4644342"/>
              <a:gd name="connsiteY431" fmla="*/ 999219 h 2918444"/>
              <a:gd name="connsiteX432" fmla="*/ 3215913 w 4644342"/>
              <a:gd name="connsiteY432" fmla="*/ 995834 h 2918444"/>
              <a:gd name="connsiteX433" fmla="*/ 3169776 w 4644342"/>
              <a:gd name="connsiteY433" fmla="*/ 998731 h 2918444"/>
              <a:gd name="connsiteX434" fmla="*/ 3177226 w 4644342"/>
              <a:gd name="connsiteY434" fmla="*/ 952824 h 2918444"/>
              <a:gd name="connsiteX435" fmla="*/ 3178716 w 4644342"/>
              <a:gd name="connsiteY435" fmla="*/ 928436 h 2918444"/>
              <a:gd name="connsiteX436" fmla="*/ 3177226 w 4644342"/>
              <a:gd name="connsiteY436" fmla="*/ 899744 h 2918444"/>
              <a:gd name="connsiteX437" fmla="*/ 3172756 w 4644342"/>
              <a:gd name="connsiteY437" fmla="*/ 863879 h 2918444"/>
              <a:gd name="connsiteX438" fmla="*/ 3141468 w 4644342"/>
              <a:gd name="connsiteY438" fmla="*/ 795018 h 2918444"/>
              <a:gd name="connsiteX439" fmla="*/ 3151897 w 4644342"/>
              <a:gd name="connsiteY439" fmla="*/ 654427 h 2918444"/>
              <a:gd name="connsiteX440" fmla="*/ 3202554 w 4644342"/>
              <a:gd name="connsiteY440" fmla="*/ 605650 h 2918444"/>
              <a:gd name="connsiteX441" fmla="*/ 3215963 w 4644342"/>
              <a:gd name="connsiteY441" fmla="*/ 655861 h 2918444"/>
              <a:gd name="connsiteX442" fmla="*/ 3217453 w 4644342"/>
              <a:gd name="connsiteY442" fmla="*/ 578393 h 2918444"/>
              <a:gd name="connsiteX443" fmla="*/ 3241291 w 4644342"/>
              <a:gd name="connsiteY443" fmla="*/ 559743 h 2918444"/>
              <a:gd name="connsiteX444" fmla="*/ 3229372 w 4644342"/>
              <a:gd name="connsiteY444" fmla="*/ 529617 h 2918444"/>
              <a:gd name="connsiteX445" fmla="*/ 3268110 w 4644342"/>
              <a:gd name="connsiteY445" fmla="*/ 509532 h 2918444"/>
              <a:gd name="connsiteX446" fmla="*/ 3332175 w 4644342"/>
              <a:gd name="connsiteY446" fmla="*/ 549701 h 2918444"/>
              <a:gd name="connsiteX447" fmla="*/ 3375383 w 4644342"/>
              <a:gd name="connsiteY447" fmla="*/ 562612 h 2918444"/>
              <a:gd name="connsiteX448" fmla="*/ 3375383 w 4644342"/>
              <a:gd name="connsiteY448" fmla="*/ 592739 h 2918444"/>
              <a:gd name="connsiteX449" fmla="*/ 3402201 w 4644342"/>
              <a:gd name="connsiteY449" fmla="*/ 655861 h 2918444"/>
              <a:gd name="connsiteX450" fmla="*/ 3375383 w 4644342"/>
              <a:gd name="connsiteY450" fmla="*/ 677380 h 2918444"/>
              <a:gd name="connsiteX451" fmla="*/ 3375383 w 4644342"/>
              <a:gd name="connsiteY451" fmla="*/ 694596 h 2918444"/>
              <a:gd name="connsiteX452" fmla="*/ 3366443 w 4644342"/>
              <a:gd name="connsiteY452" fmla="*/ 697465 h 2918444"/>
              <a:gd name="connsiteX453" fmla="*/ 3356014 w 4644342"/>
              <a:gd name="connsiteY453" fmla="*/ 701769 h 2918444"/>
              <a:gd name="connsiteX454" fmla="*/ 3345585 w 4644342"/>
              <a:gd name="connsiteY454" fmla="*/ 711811 h 2918444"/>
              <a:gd name="connsiteX455" fmla="*/ 3342605 w 4644342"/>
              <a:gd name="connsiteY455" fmla="*/ 721853 h 2918444"/>
              <a:gd name="connsiteX456" fmla="*/ 3345585 w 4644342"/>
              <a:gd name="connsiteY456" fmla="*/ 737634 h 2918444"/>
              <a:gd name="connsiteX457" fmla="*/ 3357504 w 4644342"/>
              <a:gd name="connsiteY457" fmla="*/ 741938 h 2918444"/>
              <a:gd name="connsiteX458" fmla="*/ 3367933 w 4644342"/>
              <a:gd name="connsiteY458" fmla="*/ 739068 h 2918444"/>
              <a:gd name="connsiteX459" fmla="*/ 3381342 w 4644342"/>
              <a:gd name="connsiteY459" fmla="*/ 729026 h 2918444"/>
              <a:gd name="connsiteX460" fmla="*/ 3405181 w 4644342"/>
              <a:gd name="connsiteY460" fmla="*/ 697465 h 2918444"/>
              <a:gd name="connsiteX461" fmla="*/ 3426039 w 4644342"/>
              <a:gd name="connsiteY461" fmla="*/ 697465 h 2918444"/>
              <a:gd name="connsiteX462" fmla="*/ 3448388 w 4644342"/>
              <a:gd name="connsiteY462" fmla="*/ 701769 h 2918444"/>
              <a:gd name="connsiteX463" fmla="*/ 3463287 w 4644342"/>
              <a:gd name="connsiteY463" fmla="*/ 717549 h 2918444"/>
              <a:gd name="connsiteX464" fmla="*/ 3478186 w 4644342"/>
              <a:gd name="connsiteY464" fmla="*/ 741938 h 2918444"/>
              <a:gd name="connsiteX465" fmla="*/ 3484145 w 4644342"/>
              <a:gd name="connsiteY465" fmla="*/ 783541 h 2918444"/>
              <a:gd name="connsiteX466" fmla="*/ 3490105 w 4644342"/>
              <a:gd name="connsiteY466" fmla="*/ 850967 h 2918444"/>
              <a:gd name="connsiteX467" fmla="*/ 3464777 w 4644342"/>
              <a:gd name="connsiteY467" fmla="*/ 848098 h 2918444"/>
              <a:gd name="connsiteX468" fmla="*/ 3451368 w 4644342"/>
              <a:gd name="connsiteY468" fmla="*/ 865313 h 2918444"/>
              <a:gd name="connsiteX469" fmla="*/ 3464777 w 4644342"/>
              <a:gd name="connsiteY469" fmla="*/ 889701 h 2918444"/>
              <a:gd name="connsiteX470" fmla="*/ 3464777 w 4644342"/>
              <a:gd name="connsiteY470" fmla="*/ 915524 h 2918444"/>
              <a:gd name="connsiteX471" fmla="*/ 3437958 w 4644342"/>
              <a:gd name="connsiteY471" fmla="*/ 938478 h 2918444"/>
              <a:gd name="connsiteX472" fmla="*/ 3455837 w 4644342"/>
              <a:gd name="connsiteY472" fmla="*/ 962866 h 2918444"/>
              <a:gd name="connsiteX473" fmla="*/ 3488615 w 4644342"/>
              <a:gd name="connsiteY473" fmla="*/ 972908 h 2918444"/>
              <a:gd name="connsiteX474" fmla="*/ 3485179 w 4644342"/>
              <a:gd name="connsiteY474" fmla="*/ 973234 h 2918444"/>
              <a:gd name="connsiteX475" fmla="*/ 3516026 w 4644342"/>
              <a:gd name="connsiteY475" fmla="*/ 979402 h 2918444"/>
              <a:gd name="connsiteX476" fmla="*/ 3596817 w 4644342"/>
              <a:gd name="connsiteY476" fmla="*/ 940628 h 2918444"/>
              <a:gd name="connsiteX477" fmla="*/ 3614771 w 4644342"/>
              <a:gd name="connsiteY477" fmla="*/ 904727 h 2918444"/>
              <a:gd name="connsiteX478" fmla="*/ 3660864 w 4644342"/>
              <a:gd name="connsiteY478" fmla="*/ 888136 h 2918444"/>
              <a:gd name="connsiteX479" fmla="*/ 3660688 w 4644342"/>
              <a:gd name="connsiteY479" fmla="*/ 887016 h 2918444"/>
              <a:gd name="connsiteX480" fmla="*/ 3704769 w 4644342"/>
              <a:gd name="connsiteY480" fmla="*/ 844630 h 2918444"/>
              <a:gd name="connsiteX481" fmla="*/ 3704267 w 4644342"/>
              <a:gd name="connsiteY481" fmla="*/ 843972 h 2918444"/>
              <a:gd name="connsiteX482" fmla="*/ 3761070 w 4644342"/>
              <a:gd name="connsiteY482" fmla="*/ 757897 h 2918444"/>
              <a:gd name="connsiteX483" fmla="*/ 3747616 w 4644342"/>
              <a:gd name="connsiteY483" fmla="*/ 717729 h 2918444"/>
              <a:gd name="connsiteX484" fmla="*/ 3802924 w 4644342"/>
              <a:gd name="connsiteY484" fmla="*/ 689037 h 2918444"/>
              <a:gd name="connsiteX485" fmla="*/ 3876170 w 4644342"/>
              <a:gd name="connsiteY485" fmla="*/ 681864 h 2918444"/>
              <a:gd name="connsiteX486" fmla="*/ 3894107 w 4644342"/>
              <a:gd name="connsiteY486" fmla="*/ 656041 h 2918444"/>
              <a:gd name="connsiteX487" fmla="*/ 3919519 w 4644342"/>
              <a:gd name="connsiteY487" fmla="*/ 653172 h 2918444"/>
              <a:gd name="connsiteX488" fmla="*/ 3934467 w 4644342"/>
              <a:gd name="connsiteY488" fmla="*/ 625915 h 2918444"/>
              <a:gd name="connsiteX489" fmla="*/ 3959879 w 4644342"/>
              <a:gd name="connsiteY489" fmla="*/ 615873 h 2918444"/>
              <a:gd name="connsiteX490" fmla="*/ 3947920 w 4644342"/>
              <a:gd name="connsiteY490" fmla="*/ 565662 h 2918444"/>
              <a:gd name="connsiteX491" fmla="*/ 3932972 w 4644342"/>
              <a:gd name="connsiteY491" fmla="*/ 552751 h 2918444"/>
              <a:gd name="connsiteX492" fmla="*/ 3964363 w 4644342"/>
              <a:gd name="connsiteY492" fmla="*/ 511148 h 2918444"/>
              <a:gd name="connsiteX493" fmla="*/ 3983795 w 4644342"/>
              <a:gd name="connsiteY493" fmla="*/ 511148 h 2918444"/>
              <a:gd name="connsiteX494" fmla="*/ 4051062 w 4644342"/>
              <a:gd name="connsiteY494" fmla="*/ 425073 h 2918444"/>
              <a:gd name="connsiteX495" fmla="*/ 4154203 w 4644342"/>
              <a:gd name="connsiteY495" fmla="*/ 393512 h 2918444"/>
              <a:gd name="connsiteX496" fmla="*/ 4154470 w 4644342"/>
              <a:gd name="connsiteY496" fmla="*/ 395561 h 2918444"/>
              <a:gd name="connsiteX497" fmla="*/ 4262900 w 4644342"/>
              <a:gd name="connsiteY497" fmla="*/ 366002 h 2918444"/>
              <a:gd name="connsiteX498" fmla="*/ 4262909 w 4644342"/>
              <a:gd name="connsiteY498" fmla="*/ 366019 h 2918444"/>
              <a:gd name="connsiteX499" fmla="*/ 4299493 w 4644342"/>
              <a:gd name="connsiteY499" fmla="*/ 309786 h 2918444"/>
              <a:gd name="connsiteX500" fmla="*/ 4302355 w 4644342"/>
              <a:gd name="connsiteY500" fmla="*/ 313147 h 2918444"/>
              <a:gd name="connsiteX501" fmla="*/ 4335051 w 4644342"/>
              <a:gd name="connsiteY501" fmla="*/ 295411 h 2918444"/>
              <a:gd name="connsiteX502" fmla="*/ 4335051 w 4644342"/>
              <a:gd name="connsiteY502" fmla="*/ 245220 h 2918444"/>
              <a:gd name="connsiteX503" fmla="*/ 4345510 w 4644342"/>
              <a:gd name="connsiteY503" fmla="*/ 213671 h 2918444"/>
              <a:gd name="connsiteX504" fmla="*/ 4330568 w 4644342"/>
              <a:gd name="connsiteY504" fmla="*/ 199331 h 2918444"/>
              <a:gd name="connsiteX505" fmla="*/ 4354475 w 4644342"/>
              <a:gd name="connsiteY505" fmla="*/ 153442 h 2918444"/>
              <a:gd name="connsiteX506" fmla="*/ 4330568 w 4644342"/>
              <a:gd name="connsiteY506" fmla="*/ 116157 h 2918444"/>
              <a:gd name="connsiteX507" fmla="*/ 4381370 w 4644342"/>
              <a:gd name="connsiteY507" fmla="*/ 17209 h 2918444"/>
              <a:gd name="connsiteX508" fmla="*/ 4399300 w 4644342"/>
              <a:gd name="connsiteY508" fmla="*/ 28681 h 2918444"/>
              <a:gd name="connsiteX509" fmla="*/ 4408265 w 4644342"/>
              <a:gd name="connsiteY509" fmla="*/ 12906 h 2918444"/>
              <a:gd name="connsiteX510" fmla="*/ 4462054 w 4644342"/>
              <a:gd name="connsiteY510"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60207 w 4644342"/>
              <a:gd name="connsiteY45" fmla="*/ 439606 h 2918444"/>
              <a:gd name="connsiteX46" fmla="*/ 4164667 w 4644342"/>
              <a:gd name="connsiteY46" fmla="*/ 473849 h 2918444"/>
              <a:gd name="connsiteX47" fmla="*/ 4166803 w 4644342"/>
              <a:gd name="connsiteY47" fmla="*/ 472824 h 2918444"/>
              <a:gd name="connsiteX48" fmla="*/ 4160207 w 4644342"/>
              <a:gd name="connsiteY48" fmla="*/ 439606 h 2918444"/>
              <a:gd name="connsiteX49" fmla="*/ 285749 w 4644342"/>
              <a:gd name="connsiteY49" fmla="*/ 364673 h 2918444"/>
              <a:gd name="connsiteX50" fmla="*/ 283831 w 4644342"/>
              <a:gd name="connsiteY50" fmla="*/ 373644 h 2918444"/>
              <a:gd name="connsiteX51" fmla="*/ 285980 w 4644342"/>
              <a:gd name="connsiteY51" fmla="*/ 364693 h 2918444"/>
              <a:gd name="connsiteX52" fmla="*/ 285749 w 4644342"/>
              <a:gd name="connsiteY52" fmla="*/ 364673 h 2918444"/>
              <a:gd name="connsiteX53" fmla="*/ 4313929 w 4644342"/>
              <a:gd name="connsiteY53" fmla="*/ 328177 h 2918444"/>
              <a:gd name="connsiteX54" fmla="*/ 4384780 w 4644342"/>
              <a:gd name="connsiteY54" fmla="*/ 516772 h 2918444"/>
              <a:gd name="connsiteX55" fmla="*/ 4385651 w 4644342"/>
              <a:gd name="connsiteY55" fmla="*/ 517156 h 2918444"/>
              <a:gd name="connsiteX56" fmla="*/ 4314132 w 4644342"/>
              <a:gd name="connsiteY56" fmla="*/ 328393 h 2918444"/>
              <a:gd name="connsiteX57" fmla="*/ 4313929 w 4644342"/>
              <a:gd name="connsiteY57" fmla="*/ 328177 h 2918444"/>
              <a:gd name="connsiteX58" fmla="*/ 4462054 w 4644342"/>
              <a:gd name="connsiteY58" fmla="*/ 0 h 2918444"/>
              <a:gd name="connsiteX59" fmla="*/ 4482973 w 4644342"/>
              <a:gd name="connsiteY59" fmla="*/ 31549 h 2918444"/>
              <a:gd name="connsiteX60" fmla="*/ 4526303 w 4644342"/>
              <a:gd name="connsiteY60" fmla="*/ 192160 h 2918444"/>
              <a:gd name="connsiteX61" fmla="*/ 4580093 w 4644342"/>
              <a:gd name="connsiteY61" fmla="*/ 197897 h 2918444"/>
              <a:gd name="connsiteX62" fmla="*/ 4590552 w 4644342"/>
              <a:gd name="connsiteY62" fmla="*/ 233747 h 2918444"/>
              <a:gd name="connsiteX63" fmla="*/ 4644342 w 4644342"/>
              <a:gd name="connsiteY63" fmla="*/ 245220 h 2918444"/>
              <a:gd name="connsiteX64" fmla="*/ 4644342 w 4644342"/>
              <a:gd name="connsiteY64" fmla="*/ 278202 h 2918444"/>
              <a:gd name="connsiteX65" fmla="*/ 4605494 w 4644342"/>
              <a:gd name="connsiteY65" fmla="*/ 305449 h 2918444"/>
              <a:gd name="connsiteX66" fmla="*/ 4572622 w 4644342"/>
              <a:gd name="connsiteY66" fmla="*/ 345602 h 2918444"/>
              <a:gd name="connsiteX67" fmla="*/ 4530786 w 4644342"/>
              <a:gd name="connsiteY67" fmla="*/ 348470 h 2918444"/>
              <a:gd name="connsiteX68" fmla="*/ 4527797 w 4644342"/>
              <a:gd name="connsiteY68" fmla="*/ 401529 h 2918444"/>
              <a:gd name="connsiteX69" fmla="*/ 4457572 w 4644342"/>
              <a:gd name="connsiteY69" fmla="*/ 440248 h 2918444"/>
              <a:gd name="connsiteX70" fmla="*/ 4468031 w 4644342"/>
              <a:gd name="connsiteY70" fmla="*/ 471797 h 2918444"/>
              <a:gd name="connsiteX71" fmla="*/ 4439642 w 4644342"/>
              <a:gd name="connsiteY71" fmla="*/ 501911 h 2918444"/>
              <a:gd name="connsiteX72" fmla="*/ 4442630 w 4644342"/>
              <a:gd name="connsiteY72" fmla="*/ 540630 h 2918444"/>
              <a:gd name="connsiteX73" fmla="*/ 4397676 w 4644342"/>
              <a:gd name="connsiteY73" fmla="*/ 522464 h 2918444"/>
              <a:gd name="connsiteX74" fmla="*/ 4440141 w 4644342"/>
              <a:gd name="connsiteY74" fmla="*/ 541207 h 2918444"/>
              <a:gd name="connsiteX75" fmla="*/ 4429667 w 4644342"/>
              <a:gd name="connsiteY75" fmla="*/ 562768 h 2918444"/>
              <a:gd name="connsiteX76" fmla="*/ 4429667 w 4644342"/>
              <a:gd name="connsiteY76" fmla="*/ 593497 h 2918444"/>
              <a:gd name="connsiteX77" fmla="*/ 4445698 w 4644342"/>
              <a:gd name="connsiteY77" fmla="*/ 603288 h 2918444"/>
              <a:gd name="connsiteX78" fmla="*/ 4424796 w 4644342"/>
              <a:gd name="connsiteY78" fmla="*/ 646280 h 2918444"/>
              <a:gd name="connsiteX79" fmla="*/ 4459135 w 4644342"/>
              <a:gd name="connsiteY79" fmla="*/ 643414 h 2918444"/>
              <a:gd name="connsiteX80" fmla="*/ 4478544 w 4644342"/>
              <a:gd name="connsiteY80" fmla="*/ 677807 h 2918444"/>
              <a:gd name="connsiteX81" fmla="*/ 4502432 w 4644342"/>
              <a:gd name="connsiteY81" fmla="*/ 680673 h 2918444"/>
              <a:gd name="connsiteX82" fmla="*/ 4518855 w 4644342"/>
              <a:gd name="connsiteY82" fmla="*/ 674941 h 2918444"/>
              <a:gd name="connsiteX83" fmla="*/ 4518855 w 4644342"/>
              <a:gd name="connsiteY83" fmla="*/ 656311 h 2918444"/>
              <a:gd name="connsiteX84" fmla="*/ 4490488 w 4644342"/>
              <a:gd name="connsiteY84" fmla="*/ 633382 h 2918444"/>
              <a:gd name="connsiteX85" fmla="*/ 4511390 w 4644342"/>
              <a:gd name="connsiteY85" fmla="*/ 631949 h 2918444"/>
              <a:gd name="connsiteX86" fmla="*/ 4547222 w 4644342"/>
              <a:gd name="connsiteY86" fmla="*/ 682106 h 2918444"/>
              <a:gd name="connsiteX87" fmla="*/ 4512883 w 4644342"/>
              <a:gd name="connsiteY87" fmla="*/ 712200 h 2918444"/>
              <a:gd name="connsiteX88" fmla="*/ 4474065 w 4644342"/>
              <a:gd name="connsiteY88" fmla="*/ 697870 h 2918444"/>
              <a:gd name="connsiteX89" fmla="*/ 4450177 w 4644342"/>
              <a:gd name="connsiteY89" fmla="*/ 733696 h 2918444"/>
              <a:gd name="connsiteX90" fmla="*/ 4448325 w 4644342"/>
              <a:gd name="connsiteY90" fmla="*/ 732349 h 2918444"/>
              <a:gd name="connsiteX91" fmla="*/ 4438105 w 4644342"/>
              <a:gd name="connsiteY91" fmla="*/ 742172 h 2918444"/>
              <a:gd name="connsiteX92" fmla="*/ 4414207 w 4644342"/>
              <a:gd name="connsiteY92" fmla="*/ 742172 h 2918444"/>
              <a:gd name="connsiteX93" fmla="*/ 4402258 w 4644342"/>
              <a:gd name="connsiteY93" fmla="*/ 768011 h 2918444"/>
              <a:gd name="connsiteX94" fmla="*/ 4370130 w 4644342"/>
              <a:gd name="connsiteY94" fmla="*/ 718131 h 2918444"/>
              <a:gd name="connsiteX95" fmla="*/ 4370130 w 4644342"/>
              <a:gd name="connsiteY95" fmla="*/ 718131 h 2918444"/>
              <a:gd name="connsiteX96" fmla="*/ 4402258 w 4644342"/>
              <a:gd name="connsiteY96" fmla="*/ 768012 h 2918444"/>
              <a:gd name="connsiteX97" fmla="*/ 4379854 w 4644342"/>
              <a:gd name="connsiteY97" fmla="*/ 795287 h 2918444"/>
              <a:gd name="connsiteX98" fmla="*/ 4338033 w 4644342"/>
              <a:gd name="connsiteY98" fmla="*/ 785238 h 2918444"/>
              <a:gd name="connsiteX99" fmla="*/ 4277586 w 4644342"/>
              <a:gd name="connsiteY99" fmla="*/ 839185 h 2918444"/>
              <a:gd name="connsiteX100" fmla="*/ 4251365 w 4644342"/>
              <a:gd name="connsiteY100" fmla="*/ 875533 h 2918444"/>
              <a:gd name="connsiteX101" fmla="*/ 4249501 w 4644342"/>
              <a:gd name="connsiteY101" fmla="*/ 874313 h 2918444"/>
              <a:gd name="connsiteX102" fmla="*/ 4240948 w 4644342"/>
              <a:gd name="connsiteY102" fmla="*/ 905824 h 2918444"/>
              <a:gd name="connsiteX103" fmla="*/ 4263352 w 4644342"/>
              <a:gd name="connsiteY103" fmla="*/ 928792 h 2918444"/>
              <a:gd name="connsiteX104" fmla="*/ 4264846 w 4644342"/>
              <a:gd name="connsiteY104" fmla="*/ 1059426 h 2918444"/>
              <a:gd name="connsiteX105" fmla="*/ 4242442 w 4644342"/>
              <a:gd name="connsiteY105" fmla="*/ 1111105 h 2918444"/>
              <a:gd name="connsiteX106" fmla="*/ 4215557 w 4644342"/>
              <a:gd name="connsiteY106" fmla="*/ 1092443 h 2918444"/>
              <a:gd name="connsiteX107" fmla="*/ 4191015 w 4644342"/>
              <a:gd name="connsiteY107" fmla="*/ 1091133 h 2918444"/>
              <a:gd name="connsiteX108" fmla="*/ 4192774 w 4644342"/>
              <a:gd name="connsiteY108" fmla="*/ 1092211 h 2918444"/>
              <a:gd name="connsiteX109" fmla="*/ 4192774 w 4644342"/>
              <a:gd name="connsiteY109" fmla="*/ 1122300 h 2918444"/>
              <a:gd name="connsiteX110" fmla="*/ 4226981 w 4644342"/>
              <a:gd name="connsiteY110" fmla="*/ 1143792 h 2918444"/>
              <a:gd name="connsiteX111" fmla="*/ 4228468 w 4644342"/>
              <a:gd name="connsiteY111" fmla="*/ 1183911 h 2918444"/>
              <a:gd name="connsiteX112" fmla="*/ 4228220 w 4644342"/>
              <a:gd name="connsiteY112" fmla="*/ 1183982 h 2918444"/>
              <a:gd name="connsiteX113" fmla="*/ 4229714 w 4644342"/>
              <a:gd name="connsiteY113" fmla="*/ 1248484 h 2918444"/>
              <a:gd name="connsiteX114" fmla="*/ 4221768 w 4644342"/>
              <a:gd name="connsiteY114" fmla="*/ 1249960 h 2918444"/>
              <a:gd name="connsiteX115" fmla="*/ 4229713 w 4644342"/>
              <a:gd name="connsiteY115" fmla="*/ 1248711 h 2918444"/>
              <a:gd name="connsiteX116" fmla="*/ 4204449 w 4644342"/>
              <a:gd name="connsiteY116" fmla="*/ 1331241 h 2918444"/>
              <a:gd name="connsiteX117" fmla="*/ 4186615 w 4644342"/>
              <a:gd name="connsiteY117" fmla="*/ 1328345 h 2918444"/>
              <a:gd name="connsiteX118" fmla="*/ 4183687 w 4644342"/>
              <a:gd name="connsiteY118" fmla="*/ 1257031 h 2918444"/>
              <a:gd name="connsiteX119" fmla="*/ 4183395 w 4644342"/>
              <a:gd name="connsiteY119" fmla="*/ 1257085 h 2918444"/>
              <a:gd name="connsiteX120" fmla="*/ 4143053 w 4644342"/>
              <a:gd name="connsiteY120" fmla="*/ 1215514 h 2918444"/>
              <a:gd name="connsiteX121" fmla="*/ 4117652 w 4644342"/>
              <a:gd name="connsiteY121" fmla="*/ 1163909 h 2918444"/>
              <a:gd name="connsiteX122" fmla="*/ 4111675 w 4644342"/>
              <a:gd name="connsiteY122" fmla="*/ 1093668 h 2918444"/>
              <a:gd name="connsiteX123" fmla="*/ 4092251 w 4644342"/>
              <a:gd name="connsiteY123" fmla="*/ 1129505 h 2918444"/>
              <a:gd name="connsiteX124" fmla="*/ 4116158 w 4644342"/>
              <a:gd name="connsiteY124" fmla="*/ 1235583 h 2918444"/>
              <a:gd name="connsiteX125" fmla="*/ 4059898 w 4644342"/>
              <a:gd name="connsiteY125" fmla="*/ 1243887 h 2918444"/>
              <a:gd name="connsiteX126" fmla="*/ 4059949 w 4644342"/>
              <a:gd name="connsiteY126" fmla="*/ 1244401 h 2918444"/>
              <a:gd name="connsiteX127" fmla="*/ 4075162 w 4644342"/>
              <a:gd name="connsiteY127" fmla="*/ 1241702 h 2918444"/>
              <a:gd name="connsiteX128" fmla="*/ 4158773 w 4644342"/>
              <a:gd name="connsiteY128" fmla="*/ 1280519 h 2918444"/>
              <a:gd name="connsiteX129" fmla="*/ 4146829 w 4644342"/>
              <a:gd name="connsiteY129" fmla="*/ 1333713 h 2918444"/>
              <a:gd name="connsiteX130" fmla="*/ 4158773 w 4644342"/>
              <a:gd name="connsiteY130" fmla="*/ 1392658 h 2918444"/>
              <a:gd name="connsiteX131" fmla="*/ 4178183 w 4644342"/>
              <a:gd name="connsiteY131" fmla="*/ 1371093 h 2918444"/>
              <a:gd name="connsiteX132" fmla="*/ 4203565 w 4644342"/>
              <a:gd name="connsiteY132" fmla="*/ 1384032 h 2918444"/>
              <a:gd name="connsiteX133" fmla="*/ 4203565 w 4644342"/>
              <a:gd name="connsiteY133" fmla="*/ 1428600 h 2918444"/>
              <a:gd name="connsiteX134" fmla="*/ 4144637 w 4644342"/>
              <a:gd name="connsiteY134" fmla="*/ 1442975 h 2918444"/>
              <a:gd name="connsiteX135" fmla="*/ 4204084 w 4644342"/>
              <a:gd name="connsiteY135" fmla="*/ 1429320 h 2918444"/>
              <a:gd name="connsiteX136" fmla="*/ 4224995 w 4644342"/>
              <a:gd name="connsiteY136" fmla="*/ 1443693 h 2918444"/>
              <a:gd name="connsiteX137" fmla="*/ 4186160 w 4644342"/>
              <a:gd name="connsiteY137" fmla="*/ 1475313 h 2918444"/>
              <a:gd name="connsiteX138" fmla="*/ 4156286 w 4644342"/>
              <a:gd name="connsiteY138" fmla="*/ 1465252 h 2918444"/>
              <a:gd name="connsiteX139" fmla="*/ 4154793 w 4644342"/>
              <a:gd name="connsiteY139" fmla="*/ 1505495 h 2918444"/>
              <a:gd name="connsiteX140" fmla="*/ 4224995 w 4644342"/>
              <a:gd name="connsiteY140" fmla="*/ 1478187 h 2918444"/>
              <a:gd name="connsiteX141" fmla="*/ 4239932 w 4644342"/>
              <a:gd name="connsiteY141" fmla="*/ 1493997 h 2918444"/>
              <a:gd name="connsiteX142" fmla="*/ 4227983 w 4644342"/>
              <a:gd name="connsiteY142" fmla="*/ 1561549 h 2918444"/>
              <a:gd name="connsiteX143" fmla="*/ 4205578 w 4644342"/>
              <a:gd name="connsiteY143" fmla="*/ 1551488 h 2918444"/>
              <a:gd name="connsiteX144" fmla="*/ 4145831 w 4644342"/>
              <a:gd name="connsiteY144" fmla="*/ 1568735 h 2918444"/>
              <a:gd name="connsiteX145" fmla="*/ 4198109 w 4644342"/>
              <a:gd name="connsiteY145" fmla="*/ 1575922 h 2918444"/>
              <a:gd name="connsiteX146" fmla="*/ 4141350 w 4644342"/>
              <a:gd name="connsiteY146" fmla="*/ 1596043 h 2918444"/>
              <a:gd name="connsiteX147" fmla="*/ 4141350 w 4644342"/>
              <a:gd name="connsiteY147" fmla="*/ 1616165 h 2918444"/>
              <a:gd name="connsiteX148" fmla="*/ 4198109 w 4644342"/>
              <a:gd name="connsiteY148" fmla="*/ 1600355 h 2918444"/>
              <a:gd name="connsiteX149" fmla="*/ 4214540 w 4644342"/>
              <a:gd name="connsiteY149" fmla="*/ 1604667 h 2918444"/>
              <a:gd name="connsiteX150" fmla="*/ 4257856 w 4644342"/>
              <a:gd name="connsiteY150" fmla="*/ 1544302 h 2918444"/>
              <a:gd name="connsiteX151" fmla="*/ 4266818 w 4644342"/>
              <a:gd name="connsiteY151" fmla="*/ 1472438 h 2918444"/>
              <a:gd name="connsiteX152" fmla="*/ 4268312 w 4644342"/>
              <a:gd name="connsiteY152" fmla="*/ 1558674 h 2918444"/>
              <a:gd name="connsiteX153" fmla="*/ 4232464 w 4644342"/>
              <a:gd name="connsiteY153" fmla="*/ 1630538 h 2918444"/>
              <a:gd name="connsiteX154" fmla="*/ 4156286 w 4644342"/>
              <a:gd name="connsiteY154" fmla="*/ 1657846 h 2918444"/>
              <a:gd name="connsiteX155" fmla="*/ 4111476 w 4644342"/>
              <a:gd name="connsiteY155" fmla="*/ 1754143 h 2918444"/>
              <a:gd name="connsiteX156" fmla="*/ 4034103 w 4644342"/>
              <a:gd name="connsiteY156" fmla="*/ 1778483 h 2918444"/>
              <a:gd name="connsiteX157" fmla="*/ 3998367 w 4644342"/>
              <a:gd name="connsiteY157" fmla="*/ 1888618 h 2918444"/>
              <a:gd name="connsiteX158" fmla="*/ 3944578 w 4644342"/>
              <a:gd name="connsiteY158" fmla="*/ 1943160 h 2918444"/>
              <a:gd name="connsiteX159" fmla="*/ 3884811 w 4644342"/>
              <a:gd name="connsiteY159" fmla="*/ 1960383 h 2918444"/>
              <a:gd name="connsiteX160" fmla="*/ 3896765 w 4644342"/>
              <a:gd name="connsiteY160" fmla="*/ 2004877 h 2918444"/>
              <a:gd name="connsiteX161" fmla="*/ 3860952 w 4644342"/>
              <a:gd name="connsiteY161" fmla="*/ 2046447 h 2918444"/>
              <a:gd name="connsiteX162" fmla="*/ 3869871 w 4644342"/>
              <a:gd name="connsiteY162" fmla="*/ 2116297 h 2918444"/>
              <a:gd name="connsiteX163" fmla="*/ 3847379 w 4644342"/>
              <a:gd name="connsiteY163" fmla="*/ 2133552 h 2918444"/>
              <a:gd name="connsiteX164" fmla="*/ 3860874 w 4644342"/>
              <a:gd name="connsiteY164" fmla="*/ 2205447 h 2918444"/>
              <a:gd name="connsiteX165" fmla="*/ 3833702 w 4644342"/>
              <a:gd name="connsiteY165" fmla="*/ 2207027 h 2918444"/>
              <a:gd name="connsiteX166" fmla="*/ 3858120 w 4644342"/>
              <a:gd name="connsiteY166" fmla="*/ 2208444 h 2918444"/>
              <a:gd name="connsiteX167" fmla="*/ 3910478 w 4644342"/>
              <a:gd name="connsiteY167" fmla="*/ 2298721 h 2918444"/>
              <a:gd name="connsiteX168" fmla="*/ 3992754 w 4644342"/>
              <a:gd name="connsiteY168" fmla="*/ 2421955 h 2918444"/>
              <a:gd name="connsiteX169" fmla="*/ 4034640 w 4644342"/>
              <a:gd name="connsiteY169" fmla="*/ 2527994 h 2918444"/>
              <a:gd name="connsiteX170" fmla="*/ 4095973 w 4644342"/>
              <a:gd name="connsiteY170" fmla="*/ 2602508 h 2918444"/>
              <a:gd name="connsiteX171" fmla="*/ 4106445 w 4644342"/>
              <a:gd name="connsiteY171" fmla="*/ 2709980 h 2918444"/>
              <a:gd name="connsiteX172" fmla="*/ 4086998 w 4644342"/>
              <a:gd name="connsiteY172" fmla="*/ 2774464 h 2918444"/>
              <a:gd name="connsiteX173" fmla="*/ 3998738 w 4644342"/>
              <a:gd name="connsiteY173" fmla="*/ 2791659 h 2918444"/>
              <a:gd name="connsiteX174" fmla="*/ 3983778 w 4644342"/>
              <a:gd name="connsiteY174" fmla="*/ 2764433 h 2918444"/>
              <a:gd name="connsiteX175" fmla="*/ 3920949 w 4644342"/>
              <a:gd name="connsiteY175" fmla="*/ 2725743 h 2918444"/>
              <a:gd name="connsiteX176" fmla="*/ 3901502 w 4644342"/>
              <a:gd name="connsiteY176" fmla="*/ 2685620 h 2918444"/>
              <a:gd name="connsiteX177" fmla="*/ 3885047 w 4644342"/>
              <a:gd name="connsiteY177" fmla="*/ 2669858 h 2918444"/>
              <a:gd name="connsiteX178" fmla="*/ 3876071 w 4644342"/>
              <a:gd name="connsiteY178" fmla="*/ 2632601 h 2918444"/>
              <a:gd name="connsiteX179" fmla="*/ 3861112 w 4644342"/>
              <a:gd name="connsiteY179" fmla="*/ 2642631 h 2918444"/>
              <a:gd name="connsiteX180" fmla="*/ 3811746 w 4644342"/>
              <a:gd name="connsiteY180" fmla="*/ 2593911 h 2918444"/>
              <a:gd name="connsiteX181" fmla="*/ 3823713 w 4644342"/>
              <a:gd name="connsiteY181" fmla="*/ 2548056 h 2918444"/>
              <a:gd name="connsiteX182" fmla="*/ 3811746 w 4644342"/>
              <a:gd name="connsiteY182" fmla="*/ 2523696 h 2918444"/>
              <a:gd name="connsiteX183" fmla="*/ 3796787 w 4644342"/>
              <a:gd name="connsiteY183" fmla="*/ 2532293 h 2918444"/>
              <a:gd name="connsiteX184" fmla="*/ 3798283 w 4644342"/>
              <a:gd name="connsiteY184" fmla="*/ 2558087 h 2918444"/>
              <a:gd name="connsiteX185" fmla="*/ 3781827 w 4644342"/>
              <a:gd name="connsiteY185" fmla="*/ 2523696 h 2918444"/>
              <a:gd name="connsiteX186" fmla="*/ 3783323 w 4644342"/>
              <a:gd name="connsiteY186" fmla="*/ 2440584 h 2918444"/>
              <a:gd name="connsiteX187" fmla="*/ 3753405 w 4644342"/>
              <a:gd name="connsiteY187" fmla="*/ 2391863 h 2918444"/>
              <a:gd name="connsiteX188" fmla="*/ 3674120 w 4644342"/>
              <a:gd name="connsiteY188" fmla="*/ 2351740 h 2918444"/>
              <a:gd name="connsiteX189" fmla="*/ 3635226 w 4644342"/>
              <a:gd name="connsiteY189" fmla="*/ 2305886 h 2918444"/>
              <a:gd name="connsiteX190" fmla="*/ 3590348 w 4644342"/>
              <a:gd name="connsiteY190" fmla="*/ 2301587 h 2918444"/>
              <a:gd name="connsiteX191" fmla="*/ 3572397 w 4644342"/>
              <a:gd name="connsiteY191" fmla="*/ 2330246 h 2918444"/>
              <a:gd name="connsiteX192" fmla="*/ 3508071 w 4644342"/>
              <a:gd name="connsiteY192" fmla="*/ 2350307 h 2918444"/>
              <a:gd name="connsiteX193" fmla="*/ 3469177 w 4644342"/>
              <a:gd name="connsiteY193" fmla="*/ 2330246 h 2918444"/>
              <a:gd name="connsiteX194" fmla="*/ 3449730 w 4644342"/>
              <a:gd name="connsiteY194" fmla="*/ 2298721 h 2918444"/>
              <a:gd name="connsiteX195" fmla="*/ 3327063 w 4644342"/>
              <a:gd name="connsiteY195" fmla="*/ 2325947 h 2918444"/>
              <a:gd name="connsiteX196" fmla="*/ 3301632 w 4644342"/>
              <a:gd name="connsiteY196" fmla="*/ 2304453 h 2918444"/>
              <a:gd name="connsiteX197" fmla="*/ 3274467 w 4644342"/>
              <a:gd name="connsiteY197" fmla="*/ 2326365 h 2918444"/>
              <a:gd name="connsiteX198" fmla="*/ 3274966 w 4644342"/>
              <a:gd name="connsiteY198" fmla="*/ 2329953 h 2918444"/>
              <a:gd name="connsiteX199" fmla="*/ 3240527 w 4644342"/>
              <a:gd name="connsiteY199" fmla="*/ 2351500 h 2918444"/>
              <a:gd name="connsiteX200" fmla="*/ 3213576 w 4644342"/>
              <a:gd name="connsiteY200" fmla="*/ 2269620 h 2918444"/>
              <a:gd name="connsiteX201" fmla="*/ 3197105 w 4644342"/>
              <a:gd name="connsiteY201" fmla="*/ 2335699 h 2918444"/>
              <a:gd name="connsiteX202" fmla="*/ 3167159 w 4644342"/>
              <a:gd name="connsiteY202" fmla="*/ 2329953 h 2918444"/>
              <a:gd name="connsiteX203" fmla="*/ 3166785 w 4644342"/>
              <a:gd name="connsiteY203" fmla="*/ 2327205 h 2918444"/>
              <a:gd name="connsiteX204" fmla="*/ 3100378 w 4644342"/>
              <a:gd name="connsiteY204" fmla="*/ 2337133 h 2918444"/>
              <a:gd name="connsiteX205" fmla="*/ 3091413 w 4644342"/>
              <a:gd name="connsiteY205" fmla="*/ 2373030 h 2918444"/>
              <a:gd name="connsiteX206" fmla="*/ 3057709 w 4644342"/>
              <a:gd name="connsiteY206" fmla="*/ 2365257 h 2918444"/>
              <a:gd name="connsiteX207" fmla="*/ 3057756 w 4644342"/>
              <a:gd name="connsiteY207" fmla="*/ 2365536 h 2918444"/>
              <a:gd name="connsiteX208" fmla="*/ 3003942 w 4644342"/>
              <a:gd name="connsiteY208" fmla="*/ 2359791 h 2918444"/>
              <a:gd name="connsiteX209" fmla="*/ 2978529 w 4644342"/>
              <a:gd name="connsiteY209" fmla="*/ 2389949 h 2918444"/>
              <a:gd name="connsiteX210" fmla="*/ 3006931 w 4644342"/>
              <a:gd name="connsiteY210" fmla="*/ 2410054 h 2918444"/>
              <a:gd name="connsiteX211" fmla="*/ 3056261 w 4644342"/>
              <a:gd name="connsiteY211" fmla="*/ 2385641 h 2918444"/>
              <a:gd name="connsiteX212" fmla="*/ 3057756 w 4644342"/>
              <a:gd name="connsiteY212" fmla="*/ 2420107 h 2918444"/>
              <a:gd name="connsiteX213" fmla="*/ 3086158 w 4644342"/>
              <a:gd name="connsiteY213" fmla="*/ 2391385 h 2918444"/>
              <a:gd name="connsiteX214" fmla="*/ 3107086 w 4644342"/>
              <a:gd name="connsiteY214" fmla="*/ 2391385 h 2918444"/>
              <a:gd name="connsiteX215" fmla="*/ 3083169 w 4644342"/>
              <a:gd name="connsiteY215" fmla="*/ 2450264 h 2918444"/>
              <a:gd name="connsiteX216" fmla="*/ 3128014 w 4644342"/>
              <a:gd name="connsiteY216" fmla="*/ 2460317 h 2918444"/>
              <a:gd name="connsiteX217" fmla="*/ 3141468 w 4644342"/>
              <a:gd name="connsiteY217" fmla="*/ 2493346 h 2918444"/>
              <a:gd name="connsiteX218" fmla="*/ 3120540 w 4644342"/>
              <a:gd name="connsiteY218" fmla="*/ 2503399 h 2918444"/>
              <a:gd name="connsiteX219" fmla="*/ 3093633 w 4644342"/>
              <a:gd name="connsiteY219" fmla="*/ 2481858 h 2918444"/>
              <a:gd name="connsiteX220" fmla="*/ 3041313 w 4644342"/>
              <a:gd name="connsiteY220" fmla="*/ 2467497 h 2918444"/>
              <a:gd name="connsiteX221" fmla="*/ 3051777 w 4644342"/>
              <a:gd name="connsiteY221" fmla="*/ 2506271 h 2918444"/>
              <a:gd name="connsiteX222" fmla="*/ 3026364 w 4644342"/>
              <a:gd name="connsiteY222" fmla="*/ 2510579 h 2918444"/>
              <a:gd name="connsiteX223" fmla="*/ 3005436 w 4644342"/>
              <a:gd name="connsiteY223" fmla="*/ 2476113 h 2918444"/>
              <a:gd name="connsiteX224" fmla="*/ 2991983 w 4644342"/>
              <a:gd name="connsiteY224" fmla="*/ 2497655 h 2918444"/>
              <a:gd name="connsiteX225" fmla="*/ 2912756 w 4644342"/>
              <a:gd name="connsiteY225" fmla="*/ 2497655 h 2918444"/>
              <a:gd name="connsiteX226" fmla="*/ 2912756 w 4644342"/>
              <a:gd name="connsiteY226" fmla="*/ 2476113 h 2918444"/>
              <a:gd name="connsiteX227" fmla="*/ 2884353 w 4644342"/>
              <a:gd name="connsiteY227" fmla="*/ 2450264 h 2918444"/>
              <a:gd name="connsiteX228" fmla="*/ 2824559 w 4644342"/>
              <a:gd name="connsiteY228" fmla="*/ 2447392 h 2918444"/>
              <a:gd name="connsiteX229" fmla="*/ 2873889 w 4644342"/>
              <a:gd name="connsiteY229" fmla="*/ 2476113 h 2918444"/>
              <a:gd name="connsiteX230" fmla="*/ 2805126 w 4644342"/>
              <a:gd name="connsiteY230" fmla="*/ 2490474 h 2918444"/>
              <a:gd name="connsiteX231" fmla="*/ 2697497 w 4644342"/>
              <a:gd name="connsiteY231" fmla="*/ 2470369 h 2918444"/>
              <a:gd name="connsiteX232" fmla="*/ 2664691 w 4644342"/>
              <a:gd name="connsiteY232" fmla="*/ 2475038 h 2918444"/>
              <a:gd name="connsiteX233" fmla="*/ 2664586 w 4644342"/>
              <a:gd name="connsiteY233" fmla="*/ 2476109 h 2918444"/>
              <a:gd name="connsiteX234" fmla="*/ 2595869 w 4644342"/>
              <a:gd name="connsiteY234" fmla="*/ 2536428 h 2918444"/>
              <a:gd name="connsiteX235" fmla="*/ 2580930 w 4644342"/>
              <a:gd name="connsiteY235" fmla="*/ 2480418 h 2918444"/>
              <a:gd name="connsiteX236" fmla="*/ 2561510 w 4644342"/>
              <a:gd name="connsiteY236" fmla="*/ 2506269 h 2918444"/>
              <a:gd name="connsiteX237" fmla="*/ 2576448 w 4644342"/>
              <a:gd name="connsiteY237" fmla="*/ 2542172 h 2918444"/>
              <a:gd name="connsiteX238" fmla="*/ 2453951 w 4644342"/>
              <a:gd name="connsiteY238" fmla="*/ 2632650 h 2918444"/>
              <a:gd name="connsiteX239" fmla="*/ 2424074 w 4644342"/>
              <a:gd name="connsiteY239" fmla="*/ 2638395 h 2918444"/>
              <a:gd name="connsiteX240" fmla="*/ 2359838 w 4644342"/>
              <a:gd name="connsiteY240" fmla="*/ 2682915 h 2918444"/>
              <a:gd name="connsiteX241" fmla="*/ 2359838 w 4644342"/>
              <a:gd name="connsiteY241" fmla="*/ 2708766 h 2918444"/>
              <a:gd name="connsiteX242" fmla="*/ 2340418 w 4644342"/>
              <a:gd name="connsiteY242" fmla="*/ 2714511 h 2918444"/>
              <a:gd name="connsiteX243" fmla="*/ 2355356 w 4644342"/>
              <a:gd name="connsiteY243" fmla="*/ 2744670 h 2918444"/>
              <a:gd name="connsiteX244" fmla="*/ 2320998 w 4644342"/>
              <a:gd name="connsiteY244" fmla="*/ 2789190 h 2918444"/>
              <a:gd name="connsiteX245" fmla="*/ 2340418 w 4644342"/>
              <a:gd name="connsiteY245" fmla="*/ 2855253 h 2918444"/>
              <a:gd name="connsiteX246" fmla="*/ 2359838 w 4644342"/>
              <a:gd name="connsiteY246" fmla="*/ 2878232 h 2918444"/>
              <a:gd name="connsiteX247" fmla="*/ 2355356 w 4644342"/>
              <a:gd name="connsiteY247" fmla="*/ 2918444 h 2918444"/>
              <a:gd name="connsiteX248" fmla="*/ 2306059 w 4644342"/>
              <a:gd name="connsiteY248" fmla="*/ 2918444 h 2918444"/>
              <a:gd name="connsiteX249" fmla="*/ 2262737 w 4644342"/>
              <a:gd name="connsiteY249" fmla="*/ 2898338 h 2918444"/>
              <a:gd name="connsiteX250" fmla="*/ 2232860 w 4644342"/>
              <a:gd name="connsiteY250" fmla="*/ 2902646 h 2918444"/>
              <a:gd name="connsiteX251" fmla="*/ 2134264 w 4644342"/>
              <a:gd name="connsiteY251" fmla="*/ 2868179 h 2918444"/>
              <a:gd name="connsiteX252" fmla="*/ 2090942 w 4644342"/>
              <a:gd name="connsiteY252" fmla="*/ 2728872 h 2918444"/>
              <a:gd name="connsiteX253" fmla="*/ 2022225 w 4644342"/>
              <a:gd name="connsiteY253" fmla="*/ 2662809 h 2918444"/>
              <a:gd name="connsiteX254" fmla="*/ 1960976 w 4644342"/>
              <a:gd name="connsiteY254" fmla="*/ 2542172 h 2918444"/>
              <a:gd name="connsiteX255" fmla="*/ 1934087 w 4644342"/>
              <a:gd name="connsiteY255" fmla="*/ 2529247 h 2918444"/>
              <a:gd name="connsiteX256" fmla="*/ 1901222 w 4644342"/>
              <a:gd name="connsiteY256" fmla="*/ 2499088 h 2918444"/>
              <a:gd name="connsiteX257" fmla="*/ 1869850 w 4644342"/>
              <a:gd name="connsiteY257" fmla="*/ 2499088 h 2918444"/>
              <a:gd name="connsiteX258" fmla="*/ 1822047 w 4644342"/>
              <a:gd name="connsiteY258" fmla="*/ 2489035 h 2918444"/>
              <a:gd name="connsiteX259" fmla="*/ 1786194 w 4644342"/>
              <a:gd name="connsiteY259" fmla="*/ 2499088 h 2918444"/>
              <a:gd name="connsiteX260" fmla="*/ 1762292 w 4644342"/>
              <a:gd name="connsiteY260" fmla="*/ 2560842 h 2918444"/>
              <a:gd name="connsiteX261" fmla="*/ 1724946 w 4644342"/>
              <a:gd name="connsiteY261" fmla="*/ 2570895 h 2918444"/>
              <a:gd name="connsiteX262" fmla="*/ 1644277 w 4644342"/>
              <a:gd name="connsiteY262" fmla="*/ 2523502 h 2918444"/>
              <a:gd name="connsiteX263" fmla="*/ 1596473 w 4644342"/>
              <a:gd name="connsiteY263" fmla="*/ 2466056 h 2918444"/>
              <a:gd name="connsiteX264" fmla="*/ 1589004 w 4644342"/>
              <a:gd name="connsiteY264" fmla="*/ 2397121 h 2918444"/>
              <a:gd name="connsiteX265" fmla="*/ 1554645 w 4644342"/>
              <a:gd name="connsiteY265" fmla="*/ 2349728 h 2918444"/>
              <a:gd name="connsiteX266" fmla="*/ 1473976 w 4644342"/>
              <a:gd name="connsiteY266" fmla="*/ 2283665 h 2918444"/>
              <a:gd name="connsiteX267" fmla="*/ 1415716 w 4644342"/>
              <a:gd name="connsiteY267" fmla="*/ 2214730 h 2918444"/>
              <a:gd name="connsiteX268" fmla="*/ 1415716 w 4644342"/>
              <a:gd name="connsiteY268" fmla="*/ 2189287 h 2918444"/>
              <a:gd name="connsiteX269" fmla="*/ 1412048 w 4644342"/>
              <a:gd name="connsiteY269" fmla="*/ 2189192 h 2918444"/>
              <a:gd name="connsiteX270" fmla="*/ 1412048 w 4644342"/>
              <a:gd name="connsiteY270" fmla="*/ 2210725 h 2918444"/>
              <a:gd name="connsiteX271" fmla="*/ 1273143 w 4644342"/>
              <a:gd name="connsiteY271" fmla="*/ 2210725 h 2918444"/>
              <a:gd name="connsiteX272" fmla="*/ 1265675 w 4644342"/>
              <a:gd name="connsiteY272" fmla="*/ 2253791 h 2918444"/>
              <a:gd name="connsiteX273" fmla="*/ 1165694 w 4644342"/>
              <a:gd name="connsiteY273" fmla="*/ 2240063 h 2918444"/>
              <a:gd name="connsiteX274" fmla="*/ 1165602 w 4644342"/>
              <a:gd name="connsiteY274" fmla="*/ 2240871 h 2918444"/>
              <a:gd name="connsiteX275" fmla="*/ 978901 w 4644342"/>
              <a:gd name="connsiteY275" fmla="*/ 2238000 h 2918444"/>
              <a:gd name="connsiteX276" fmla="*/ 648813 w 4644342"/>
              <a:gd name="connsiteY276" fmla="*/ 2065736 h 2918444"/>
              <a:gd name="connsiteX277" fmla="*/ 653063 w 4644342"/>
              <a:gd name="connsiteY277" fmla="*/ 2022169 h 2918444"/>
              <a:gd name="connsiteX278" fmla="*/ 432233 w 4644342"/>
              <a:gd name="connsiteY278" fmla="*/ 2013965 h 2918444"/>
              <a:gd name="connsiteX279" fmla="*/ 417277 w 4644342"/>
              <a:gd name="connsiteY279" fmla="*/ 1942200 h 2918444"/>
              <a:gd name="connsiteX280" fmla="*/ 376895 w 4644342"/>
              <a:gd name="connsiteY280" fmla="*/ 1890530 h 2918444"/>
              <a:gd name="connsiteX281" fmla="*/ 346983 w 4644342"/>
              <a:gd name="connsiteY281" fmla="*/ 1871871 h 2918444"/>
              <a:gd name="connsiteX282" fmla="*/ 339505 w 4644342"/>
              <a:gd name="connsiteY282" fmla="*/ 1834553 h 2918444"/>
              <a:gd name="connsiteX283" fmla="*/ 314079 w 4644342"/>
              <a:gd name="connsiteY283" fmla="*/ 1814459 h 2918444"/>
              <a:gd name="connsiteX284" fmla="*/ 290150 w 4644342"/>
              <a:gd name="connsiteY284" fmla="*/ 1788623 h 2918444"/>
              <a:gd name="connsiteX285" fmla="*/ 281176 w 4644342"/>
              <a:gd name="connsiteY285" fmla="*/ 1759917 h 2918444"/>
              <a:gd name="connsiteX286" fmla="*/ 258742 w 4644342"/>
              <a:gd name="connsiteY286" fmla="*/ 1741258 h 2918444"/>
              <a:gd name="connsiteX287" fmla="*/ 222847 w 4644342"/>
              <a:gd name="connsiteY287" fmla="*/ 1751306 h 2918444"/>
              <a:gd name="connsiteX288" fmla="*/ 182465 w 4644342"/>
              <a:gd name="connsiteY288" fmla="*/ 1736953 h 2918444"/>
              <a:gd name="connsiteX289" fmla="*/ 182465 w 4644342"/>
              <a:gd name="connsiteY289" fmla="*/ 1721164 h 2918444"/>
              <a:gd name="connsiteX290" fmla="*/ 180969 w 4644342"/>
              <a:gd name="connsiteY290" fmla="*/ 1688152 h 2918444"/>
              <a:gd name="connsiteX291" fmla="*/ 164518 w 4644342"/>
              <a:gd name="connsiteY291" fmla="*/ 1650835 h 2918444"/>
              <a:gd name="connsiteX292" fmla="*/ 163022 w 4644342"/>
              <a:gd name="connsiteY292" fmla="*/ 1620693 h 2918444"/>
              <a:gd name="connsiteX293" fmla="*/ 145075 w 4644342"/>
              <a:gd name="connsiteY293" fmla="*/ 1593423 h 2918444"/>
              <a:gd name="connsiteX294" fmla="*/ 149561 w 4644342"/>
              <a:gd name="connsiteY294" fmla="*/ 1567587 h 2918444"/>
              <a:gd name="connsiteX295" fmla="*/ 98710 w 4644342"/>
              <a:gd name="connsiteY295" fmla="*/ 1505869 h 2918444"/>
              <a:gd name="connsiteX296" fmla="*/ 98710 w 4644342"/>
              <a:gd name="connsiteY296" fmla="*/ 1469987 h 2918444"/>
              <a:gd name="connsiteX297" fmla="*/ 124136 w 4644342"/>
              <a:gd name="connsiteY297" fmla="*/ 1457069 h 2918444"/>
              <a:gd name="connsiteX298" fmla="*/ 124136 w 4644342"/>
              <a:gd name="connsiteY298" fmla="*/ 1434104 h 2918444"/>
              <a:gd name="connsiteX299" fmla="*/ 98710 w 4644342"/>
              <a:gd name="connsiteY299" fmla="*/ 1428363 h 2918444"/>
              <a:gd name="connsiteX300" fmla="*/ 86746 w 4644342"/>
              <a:gd name="connsiteY300" fmla="*/ 1393916 h 2918444"/>
              <a:gd name="connsiteX301" fmla="*/ 74781 w 4644342"/>
              <a:gd name="connsiteY301" fmla="*/ 1335069 h 2918444"/>
              <a:gd name="connsiteX302" fmla="*/ 112171 w 4644342"/>
              <a:gd name="connsiteY302" fmla="*/ 1366645 h 2918444"/>
              <a:gd name="connsiteX303" fmla="*/ 97215 w 4644342"/>
              <a:gd name="connsiteY303" fmla="*/ 1325021 h 2918444"/>
              <a:gd name="connsiteX304" fmla="*/ 124136 w 4644342"/>
              <a:gd name="connsiteY304" fmla="*/ 1325021 h 2918444"/>
              <a:gd name="connsiteX305" fmla="*/ 124136 w 4644342"/>
              <a:gd name="connsiteY305" fmla="*/ 1294880 h 2918444"/>
              <a:gd name="connsiteX306" fmla="*/ 97215 w 4644342"/>
              <a:gd name="connsiteY306" fmla="*/ 1274786 h 2918444"/>
              <a:gd name="connsiteX307" fmla="*/ 83754 w 4644342"/>
              <a:gd name="connsiteY307" fmla="*/ 1303492 h 2918444"/>
              <a:gd name="connsiteX308" fmla="*/ 59824 w 4644342"/>
              <a:gd name="connsiteY308" fmla="*/ 1293445 h 2918444"/>
              <a:gd name="connsiteX309" fmla="*/ 10469 w 4644342"/>
              <a:gd name="connsiteY309" fmla="*/ 1155656 h 2918444"/>
              <a:gd name="connsiteX310" fmla="*/ 23930 w 4644342"/>
              <a:gd name="connsiteY310" fmla="*/ 1058056 h 2918444"/>
              <a:gd name="connsiteX311" fmla="*/ 0 w 4644342"/>
              <a:gd name="connsiteY311" fmla="*/ 1002079 h 2918444"/>
              <a:gd name="connsiteX312" fmla="*/ 11965 w 4644342"/>
              <a:gd name="connsiteY312" fmla="*/ 960455 h 2918444"/>
              <a:gd name="connsiteX313" fmla="*/ 35895 w 4644342"/>
              <a:gd name="connsiteY313" fmla="*/ 951843 h 2918444"/>
              <a:gd name="connsiteX314" fmla="*/ 59824 w 4644342"/>
              <a:gd name="connsiteY314" fmla="*/ 884384 h 2918444"/>
              <a:gd name="connsiteX315" fmla="*/ 59824 w 4644342"/>
              <a:gd name="connsiteY315" fmla="*/ 805402 h 2918444"/>
              <a:gd name="connsiteX316" fmla="*/ 59766 w 4644342"/>
              <a:gd name="connsiteY316" fmla="*/ 805390 h 2918444"/>
              <a:gd name="connsiteX317" fmla="*/ 59766 w 4644342"/>
              <a:gd name="connsiteY317" fmla="*/ 704877 h 2918444"/>
              <a:gd name="connsiteX318" fmla="*/ 86707 w 4644342"/>
              <a:gd name="connsiteY318" fmla="*/ 660364 h 2918444"/>
              <a:gd name="connsiteX319" fmla="*/ 113648 w 4644342"/>
              <a:gd name="connsiteY319" fmla="*/ 612979 h 2918444"/>
              <a:gd name="connsiteX320" fmla="*/ 133105 w 4644342"/>
              <a:gd name="connsiteY320" fmla="*/ 572774 h 2918444"/>
              <a:gd name="connsiteX321" fmla="*/ 148073 w 4644342"/>
              <a:gd name="connsiteY321" fmla="*/ 535441 h 2918444"/>
              <a:gd name="connsiteX322" fmla="*/ 161543 w 4644342"/>
              <a:gd name="connsiteY322" fmla="*/ 498107 h 2918444"/>
              <a:gd name="connsiteX323" fmla="*/ 170523 w 4644342"/>
              <a:gd name="connsiteY323" fmla="*/ 463646 h 2918444"/>
              <a:gd name="connsiteX324" fmla="*/ 183994 w 4644342"/>
              <a:gd name="connsiteY324" fmla="*/ 422005 h 2918444"/>
              <a:gd name="connsiteX325" fmla="*/ 197465 w 4644342"/>
              <a:gd name="connsiteY325" fmla="*/ 371748 h 2918444"/>
              <a:gd name="connsiteX326" fmla="*/ 218419 w 4644342"/>
              <a:gd name="connsiteY326" fmla="*/ 358825 h 2918444"/>
              <a:gd name="connsiteX327" fmla="*/ 218835 w 4644342"/>
              <a:gd name="connsiteY327" fmla="*/ 358861 h 2918444"/>
              <a:gd name="connsiteX328" fmla="*/ 211400 w 4644342"/>
              <a:gd name="connsiteY328" fmla="*/ 327416 h 2918444"/>
              <a:gd name="connsiteX329" fmla="*/ 224824 w 4644342"/>
              <a:gd name="connsiteY329" fmla="*/ 294440 h 2918444"/>
              <a:gd name="connsiteX330" fmla="*/ 208417 w 4644342"/>
              <a:gd name="connsiteY330" fmla="*/ 262897 h 2918444"/>
              <a:gd name="connsiteX331" fmla="*/ 209909 w 4644342"/>
              <a:gd name="connsiteY331" fmla="*/ 178306 h 2918444"/>
              <a:gd name="connsiteX332" fmla="*/ 197976 w 4644342"/>
              <a:gd name="connsiteY332" fmla="*/ 112354 h 2918444"/>
              <a:gd name="connsiteX333" fmla="*/ 205434 w 4644342"/>
              <a:gd name="connsiteY333" fmla="*/ 86547 h 2918444"/>
              <a:gd name="connsiteX334" fmla="*/ 235266 w 4644342"/>
              <a:gd name="connsiteY334" fmla="*/ 96583 h 2918444"/>
              <a:gd name="connsiteX335" fmla="*/ 266589 w 4644342"/>
              <a:gd name="connsiteY335" fmla="*/ 135294 h 2918444"/>
              <a:gd name="connsiteX336" fmla="*/ 323270 w 4644342"/>
              <a:gd name="connsiteY336" fmla="*/ 143897 h 2918444"/>
              <a:gd name="connsiteX337" fmla="*/ 338186 w 4644342"/>
              <a:gd name="connsiteY337" fmla="*/ 175439 h 2918444"/>
              <a:gd name="connsiteX338" fmla="*/ 309845 w 4644342"/>
              <a:gd name="connsiteY338" fmla="*/ 175439 h 2918444"/>
              <a:gd name="connsiteX339" fmla="*/ 306862 w 4644342"/>
              <a:gd name="connsiteY339" fmla="*/ 202680 h 2918444"/>
              <a:gd name="connsiteX340" fmla="*/ 323270 w 4644342"/>
              <a:gd name="connsiteY340" fmla="*/ 205548 h 2918444"/>
              <a:gd name="connsiteX341" fmla="*/ 329236 w 4644342"/>
              <a:gd name="connsiteY341" fmla="*/ 232789 h 2918444"/>
              <a:gd name="connsiteX342" fmla="*/ 294930 w 4644342"/>
              <a:gd name="connsiteY342" fmla="*/ 252861 h 2918444"/>
              <a:gd name="connsiteX343" fmla="*/ 294930 w 4644342"/>
              <a:gd name="connsiteY343" fmla="*/ 271500 h 2918444"/>
              <a:gd name="connsiteX344" fmla="*/ 333711 w 4644342"/>
              <a:gd name="connsiteY344" fmla="*/ 271500 h 2918444"/>
              <a:gd name="connsiteX345" fmla="*/ 344152 w 4644342"/>
              <a:gd name="connsiteY345" fmla="*/ 224186 h 2918444"/>
              <a:gd name="connsiteX346" fmla="*/ 373984 w 4644342"/>
              <a:gd name="connsiteY346" fmla="*/ 195511 h 2918444"/>
              <a:gd name="connsiteX347" fmla="*/ 338186 w 4644342"/>
              <a:gd name="connsiteY347" fmla="*/ 122390 h 2918444"/>
              <a:gd name="connsiteX348" fmla="*/ 360560 w 4644342"/>
              <a:gd name="connsiteY348" fmla="*/ 98017 h 2918444"/>
              <a:gd name="connsiteX349" fmla="*/ 344152 w 4644342"/>
              <a:gd name="connsiteY349" fmla="*/ 40667 h 2918444"/>
              <a:gd name="connsiteX350" fmla="*/ 463480 w 4644342"/>
              <a:gd name="connsiteY350" fmla="*/ 75077 h 2918444"/>
              <a:gd name="connsiteX351" fmla="*/ 554467 w 4644342"/>
              <a:gd name="connsiteY351" fmla="*/ 96583 h 2918444"/>
              <a:gd name="connsiteX352" fmla="*/ 599215 w 4644342"/>
              <a:gd name="connsiteY352" fmla="*/ 106619 h 2918444"/>
              <a:gd name="connsiteX353" fmla="*/ 643963 w 4644342"/>
              <a:gd name="connsiteY353" fmla="*/ 113788 h 2918444"/>
              <a:gd name="connsiteX354" fmla="*/ 705119 w 4644342"/>
              <a:gd name="connsiteY354" fmla="*/ 125258 h 2918444"/>
              <a:gd name="connsiteX355" fmla="*/ 778068 w 4644342"/>
              <a:gd name="connsiteY355" fmla="*/ 138137 h 2918444"/>
              <a:gd name="connsiteX356" fmla="*/ 778318 w 4644342"/>
              <a:gd name="connsiteY356" fmla="*/ 136354 h 2918444"/>
              <a:gd name="connsiteX357" fmla="*/ 851512 w 4644342"/>
              <a:gd name="connsiteY357" fmla="*/ 146175 h 2918444"/>
              <a:gd name="connsiteX358" fmla="*/ 851661 w 4644342"/>
              <a:gd name="connsiteY358" fmla="*/ 144726 h 2918444"/>
              <a:gd name="connsiteX359" fmla="*/ 1029368 w 4644342"/>
              <a:gd name="connsiteY359" fmla="*/ 169156 h 2918444"/>
              <a:gd name="connsiteX360" fmla="*/ 1138382 w 4644342"/>
              <a:gd name="connsiteY360" fmla="*/ 183527 h 2918444"/>
              <a:gd name="connsiteX361" fmla="*/ 1280249 w 4644342"/>
              <a:gd name="connsiteY361" fmla="*/ 199335 h 2918444"/>
              <a:gd name="connsiteX362" fmla="*/ 1410169 w 4644342"/>
              <a:gd name="connsiteY362" fmla="*/ 212268 h 2918444"/>
              <a:gd name="connsiteX363" fmla="*/ 1637157 w 4644342"/>
              <a:gd name="connsiteY363" fmla="*/ 229513 h 2918444"/>
              <a:gd name="connsiteX364" fmla="*/ 1743184 w 4644342"/>
              <a:gd name="connsiteY364" fmla="*/ 238135 h 2918444"/>
              <a:gd name="connsiteX365" fmla="*/ 1743181 w 4644342"/>
              <a:gd name="connsiteY365" fmla="*/ 238626 h 2918444"/>
              <a:gd name="connsiteX366" fmla="*/ 2238016 w 4644342"/>
              <a:gd name="connsiteY366" fmla="*/ 249783 h 2918444"/>
              <a:gd name="connsiteX367" fmla="*/ 2242096 w 4644342"/>
              <a:gd name="connsiteY367" fmla="*/ 248307 h 2918444"/>
              <a:gd name="connsiteX368" fmla="*/ 2399738 w 4644342"/>
              <a:gd name="connsiteY368" fmla="*/ 248307 h 2918444"/>
              <a:gd name="connsiteX369" fmla="*/ 2398237 w 4644342"/>
              <a:gd name="connsiteY369" fmla="*/ 193765 h 2918444"/>
              <a:gd name="connsiteX370" fmla="*/ 2431266 w 4644342"/>
              <a:gd name="connsiteY370" fmla="*/ 209553 h 2918444"/>
              <a:gd name="connsiteX371" fmla="*/ 2438773 w 4644342"/>
              <a:gd name="connsiteY371" fmla="*/ 251177 h 2918444"/>
              <a:gd name="connsiteX372" fmla="*/ 2513841 w 4644342"/>
              <a:gd name="connsiteY372" fmla="*/ 297107 h 2918444"/>
              <a:gd name="connsiteX373" fmla="*/ 2536361 w 4644342"/>
              <a:gd name="connsiteY373" fmla="*/ 277013 h 2918444"/>
              <a:gd name="connsiteX374" fmla="*/ 2581402 w 4644342"/>
              <a:gd name="connsiteY374" fmla="*/ 277013 h 2918444"/>
              <a:gd name="connsiteX375" fmla="*/ 2615933 w 4644342"/>
              <a:gd name="connsiteY375" fmla="*/ 317201 h 2918444"/>
              <a:gd name="connsiteX376" fmla="*/ 2638453 w 4644342"/>
              <a:gd name="connsiteY376" fmla="*/ 302848 h 2918444"/>
              <a:gd name="connsiteX377" fmla="*/ 2704513 w 4644342"/>
              <a:gd name="connsiteY377" fmla="*/ 318636 h 2918444"/>
              <a:gd name="connsiteX378" fmla="*/ 2727033 w 4644342"/>
              <a:gd name="connsiteY378" fmla="*/ 288495 h 2918444"/>
              <a:gd name="connsiteX379" fmla="*/ 2769071 w 4644342"/>
              <a:gd name="connsiteY379" fmla="*/ 312895 h 2918444"/>
              <a:gd name="connsiteX380" fmla="*/ 2842637 w 4644342"/>
              <a:gd name="connsiteY380" fmla="*/ 308589 h 2918444"/>
              <a:gd name="connsiteX381" fmla="*/ 2722529 w 4644342"/>
              <a:gd name="connsiteY381" fmla="*/ 394707 h 2918444"/>
              <a:gd name="connsiteX382" fmla="*/ 2663976 w 4644342"/>
              <a:gd name="connsiteY382" fmla="*/ 470778 h 2918444"/>
              <a:gd name="connsiteX383" fmla="*/ 2671324 w 4644342"/>
              <a:gd name="connsiteY383" fmla="*/ 470349 h 2918444"/>
              <a:gd name="connsiteX384" fmla="*/ 2705709 w 4644342"/>
              <a:gd name="connsiteY384" fmla="*/ 466037 h 2918444"/>
              <a:gd name="connsiteX385" fmla="*/ 2735609 w 4644342"/>
              <a:gd name="connsiteY385" fmla="*/ 466037 h 2918444"/>
              <a:gd name="connsiteX386" fmla="*/ 2756538 w 4644342"/>
              <a:gd name="connsiteY386" fmla="*/ 432982 h 2918444"/>
              <a:gd name="connsiteX387" fmla="*/ 2769993 w 4644342"/>
              <a:gd name="connsiteY387" fmla="*/ 473223 h 2918444"/>
              <a:gd name="connsiteX388" fmla="*/ 2819327 w 4644342"/>
              <a:gd name="connsiteY388" fmla="*/ 473223 h 2918444"/>
              <a:gd name="connsiteX389" fmla="*/ 2819485 w 4644342"/>
              <a:gd name="connsiteY389" fmla="*/ 473442 h 2918444"/>
              <a:gd name="connsiteX390" fmla="*/ 2926006 w 4644342"/>
              <a:gd name="connsiteY390" fmla="*/ 356433 h 2918444"/>
              <a:gd name="connsiteX391" fmla="*/ 2906503 w 4644342"/>
              <a:gd name="connsiteY391" fmla="*/ 405126 h 2918444"/>
              <a:gd name="connsiteX392" fmla="*/ 2921506 w 4644342"/>
              <a:gd name="connsiteY392" fmla="*/ 420880 h 2918444"/>
              <a:gd name="connsiteX393" fmla="*/ 2956011 w 4644342"/>
              <a:gd name="connsiteY393" fmla="*/ 400830 h 2918444"/>
              <a:gd name="connsiteX394" fmla="*/ 3031024 w 4644342"/>
              <a:gd name="connsiteY394" fmla="*/ 430905 h 2918444"/>
              <a:gd name="connsiteX395" fmla="*/ 3064029 w 4644342"/>
              <a:gd name="connsiteY395" fmla="*/ 405126 h 2918444"/>
              <a:gd name="connsiteX396" fmla="*/ 3166046 w 4644342"/>
              <a:gd name="connsiteY396" fmla="*/ 392237 h 2918444"/>
              <a:gd name="connsiteX397" fmla="*/ 3185550 w 4644342"/>
              <a:gd name="connsiteY397" fmla="*/ 422312 h 2918444"/>
              <a:gd name="connsiteX398" fmla="*/ 3224556 w 4644342"/>
              <a:gd name="connsiteY398" fmla="*/ 415151 h 2918444"/>
              <a:gd name="connsiteX399" fmla="*/ 3302569 w 4644342"/>
              <a:gd name="connsiteY399" fmla="*/ 448091 h 2918444"/>
              <a:gd name="connsiteX400" fmla="*/ 3307070 w 4644342"/>
              <a:gd name="connsiteY400" fmla="*/ 471005 h 2918444"/>
              <a:gd name="connsiteX401" fmla="*/ 3223056 w 4644342"/>
              <a:gd name="connsiteY401" fmla="*/ 491055 h 2918444"/>
              <a:gd name="connsiteX402" fmla="*/ 3199052 w 4644342"/>
              <a:gd name="connsiteY402" fmla="*/ 476734 h 2918444"/>
              <a:gd name="connsiteX403" fmla="*/ 3157045 w 4644342"/>
              <a:gd name="connsiteY403" fmla="*/ 481030 h 2918444"/>
              <a:gd name="connsiteX404" fmla="*/ 3107537 w 4644342"/>
              <a:gd name="connsiteY404" fmla="*/ 511105 h 2918444"/>
              <a:gd name="connsiteX405" fmla="*/ 3083533 w 4644342"/>
              <a:gd name="connsiteY405" fmla="*/ 512538 h 2918444"/>
              <a:gd name="connsiteX406" fmla="*/ 3065530 w 4644342"/>
              <a:gd name="connsiteY406" fmla="*/ 491055 h 2918444"/>
              <a:gd name="connsiteX407" fmla="*/ 3038637 w 4644342"/>
              <a:gd name="connsiteY407" fmla="*/ 572349 h 2918444"/>
              <a:gd name="connsiteX408" fmla="*/ 3039089 w 4644342"/>
              <a:gd name="connsiteY408" fmla="*/ 572389 h 2918444"/>
              <a:gd name="connsiteX409" fmla="*/ 3028624 w 4644342"/>
              <a:gd name="connsiteY409" fmla="*/ 601132 h 2918444"/>
              <a:gd name="connsiteX410" fmla="*/ 3040584 w 4644342"/>
              <a:gd name="connsiteY410" fmla="*/ 632750 h 2918444"/>
              <a:gd name="connsiteX411" fmla="*/ 3019654 w 4644342"/>
              <a:gd name="connsiteY411" fmla="*/ 672991 h 2918444"/>
              <a:gd name="connsiteX412" fmla="*/ 3034604 w 4644342"/>
              <a:gd name="connsiteY412" fmla="*/ 681614 h 2918444"/>
              <a:gd name="connsiteX413" fmla="*/ 3070483 w 4644342"/>
              <a:gd name="connsiteY413" fmla="*/ 637062 h 2918444"/>
              <a:gd name="connsiteX414" fmla="*/ 3068988 w 4644342"/>
              <a:gd name="connsiteY414" fmla="*/ 622690 h 2918444"/>
              <a:gd name="connsiteX415" fmla="*/ 3082443 w 4644342"/>
              <a:gd name="connsiteY415" fmla="*/ 615504 h 2918444"/>
              <a:gd name="connsiteX416" fmla="*/ 3092908 w 4644342"/>
              <a:gd name="connsiteY416" fmla="*/ 637062 h 2918444"/>
              <a:gd name="connsiteX417" fmla="*/ 3064503 w 4644342"/>
              <a:gd name="connsiteY417" fmla="*/ 668680 h 2918444"/>
              <a:gd name="connsiteX418" fmla="*/ 3054039 w 4644342"/>
              <a:gd name="connsiteY418" fmla="*/ 737664 h 2918444"/>
              <a:gd name="connsiteX419" fmla="*/ 3054039 w 4644342"/>
              <a:gd name="connsiteY419" fmla="*/ 854076 h 2918444"/>
              <a:gd name="connsiteX420" fmla="*/ 3070483 w 4644342"/>
              <a:gd name="connsiteY420" fmla="*/ 874197 h 2918444"/>
              <a:gd name="connsiteX421" fmla="*/ 3063008 w 4644342"/>
              <a:gd name="connsiteY421" fmla="*/ 947493 h 2918444"/>
              <a:gd name="connsiteX422" fmla="*/ 3048884 w 4644342"/>
              <a:gd name="connsiteY422" fmla="*/ 949756 h 2918444"/>
              <a:gd name="connsiteX423" fmla="*/ 3080413 w 4644342"/>
              <a:gd name="connsiteY423" fmla="*/ 1023537 h 2918444"/>
              <a:gd name="connsiteX424" fmla="*/ 3081702 w 4644342"/>
              <a:gd name="connsiteY424" fmla="*/ 1025079 h 2918444"/>
              <a:gd name="connsiteX425" fmla="*/ 3116009 w 4644342"/>
              <a:gd name="connsiteY425" fmla="*/ 1043756 h 2918444"/>
              <a:gd name="connsiteX426" fmla="*/ 3148825 w 4644342"/>
              <a:gd name="connsiteY426" fmla="*/ 1039446 h 2918444"/>
              <a:gd name="connsiteX427" fmla="*/ 3160758 w 4644342"/>
              <a:gd name="connsiteY427" fmla="*/ 1029389 h 2918444"/>
              <a:gd name="connsiteX428" fmla="*/ 3168217 w 4644342"/>
              <a:gd name="connsiteY428" fmla="*/ 999219 h 2918444"/>
              <a:gd name="connsiteX429" fmla="*/ 3215913 w 4644342"/>
              <a:gd name="connsiteY429" fmla="*/ 995834 h 2918444"/>
              <a:gd name="connsiteX430" fmla="*/ 3169776 w 4644342"/>
              <a:gd name="connsiteY430" fmla="*/ 998731 h 2918444"/>
              <a:gd name="connsiteX431" fmla="*/ 3177226 w 4644342"/>
              <a:gd name="connsiteY431" fmla="*/ 952824 h 2918444"/>
              <a:gd name="connsiteX432" fmla="*/ 3178716 w 4644342"/>
              <a:gd name="connsiteY432" fmla="*/ 928436 h 2918444"/>
              <a:gd name="connsiteX433" fmla="*/ 3177226 w 4644342"/>
              <a:gd name="connsiteY433" fmla="*/ 899744 h 2918444"/>
              <a:gd name="connsiteX434" fmla="*/ 3172756 w 4644342"/>
              <a:gd name="connsiteY434" fmla="*/ 863879 h 2918444"/>
              <a:gd name="connsiteX435" fmla="*/ 3141468 w 4644342"/>
              <a:gd name="connsiteY435" fmla="*/ 795018 h 2918444"/>
              <a:gd name="connsiteX436" fmla="*/ 3151897 w 4644342"/>
              <a:gd name="connsiteY436" fmla="*/ 654427 h 2918444"/>
              <a:gd name="connsiteX437" fmla="*/ 3202554 w 4644342"/>
              <a:gd name="connsiteY437" fmla="*/ 605650 h 2918444"/>
              <a:gd name="connsiteX438" fmla="*/ 3215963 w 4644342"/>
              <a:gd name="connsiteY438" fmla="*/ 655861 h 2918444"/>
              <a:gd name="connsiteX439" fmla="*/ 3217453 w 4644342"/>
              <a:gd name="connsiteY439" fmla="*/ 578393 h 2918444"/>
              <a:gd name="connsiteX440" fmla="*/ 3241291 w 4644342"/>
              <a:gd name="connsiteY440" fmla="*/ 559743 h 2918444"/>
              <a:gd name="connsiteX441" fmla="*/ 3229372 w 4644342"/>
              <a:gd name="connsiteY441" fmla="*/ 529617 h 2918444"/>
              <a:gd name="connsiteX442" fmla="*/ 3268110 w 4644342"/>
              <a:gd name="connsiteY442" fmla="*/ 509532 h 2918444"/>
              <a:gd name="connsiteX443" fmla="*/ 3332175 w 4644342"/>
              <a:gd name="connsiteY443" fmla="*/ 549701 h 2918444"/>
              <a:gd name="connsiteX444" fmla="*/ 3375383 w 4644342"/>
              <a:gd name="connsiteY444" fmla="*/ 562612 h 2918444"/>
              <a:gd name="connsiteX445" fmla="*/ 3375383 w 4644342"/>
              <a:gd name="connsiteY445" fmla="*/ 592739 h 2918444"/>
              <a:gd name="connsiteX446" fmla="*/ 3402201 w 4644342"/>
              <a:gd name="connsiteY446" fmla="*/ 655861 h 2918444"/>
              <a:gd name="connsiteX447" fmla="*/ 3375383 w 4644342"/>
              <a:gd name="connsiteY447" fmla="*/ 677380 h 2918444"/>
              <a:gd name="connsiteX448" fmla="*/ 3375383 w 4644342"/>
              <a:gd name="connsiteY448" fmla="*/ 694596 h 2918444"/>
              <a:gd name="connsiteX449" fmla="*/ 3366443 w 4644342"/>
              <a:gd name="connsiteY449" fmla="*/ 697465 h 2918444"/>
              <a:gd name="connsiteX450" fmla="*/ 3356014 w 4644342"/>
              <a:gd name="connsiteY450" fmla="*/ 701769 h 2918444"/>
              <a:gd name="connsiteX451" fmla="*/ 3345585 w 4644342"/>
              <a:gd name="connsiteY451" fmla="*/ 711811 h 2918444"/>
              <a:gd name="connsiteX452" fmla="*/ 3342605 w 4644342"/>
              <a:gd name="connsiteY452" fmla="*/ 721853 h 2918444"/>
              <a:gd name="connsiteX453" fmla="*/ 3345585 w 4644342"/>
              <a:gd name="connsiteY453" fmla="*/ 737634 h 2918444"/>
              <a:gd name="connsiteX454" fmla="*/ 3357504 w 4644342"/>
              <a:gd name="connsiteY454" fmla="*/ 741938 h 2918444"/>
              <a:gd name="connsiteX455" fmla="*/ 3367933 w 4644342"/>
              <a:gd name="connsiteY455" fmla="*/ 739068 h 2918444"/>
              <a:gd name="connsiteX456" fmla="*/ 3381342 w 4644342"/>
              <a:gd name="connsiteY456" fmla="*/ 729026 h 2918444"/>
              <a:gd name="connsiteX457" fmla="*/ 3405181 w 4644342"/>
              <a:gd name="connsiteY457" fmla="*/ 697465 h 2918444"/>
              <a:gd name="connsiteX458" fmla="*/ 3426039 w 4644342"/>
              <a:gd name="connsiteY458" fmla="*/ 697465 h 2918444"/>
              <a:gd name="connsiteX459" fmla="*/ 3448388 w 4644342"/>
              <a:gd name="connsiteY459" fmla="*/ 701769 h 2918444"/>
              <a:gd name="connsiteX460" fmla="*/ 3463287 w 4644342"/>
              <a:gd name="connsiteY460" fmla="*/ 717549 h 2918444"/>
              <a:gd name="connsiteX461" fmla="*/ 3478186 w 4644342"/>
              <a:gd name="connsiteY461" fmla="*/ 741938 h 2918444"/>
              <a:gd name="connsiteX462" fmla="*/ 3484145 w 4644342"/>
              <a:gd name="connsiteY462" fmla="*/ 783541 h 2918444"/>
              <a:gd name="connsiteX463" fmla="*/ 3490105 w 4644342"/>
              <a:gd name="connsiteY463" fmla="*/ 850967 h 2918444"/>
              <a:gd name="connsiteX464" fmla="*/ 3464777 w 4644342"/>
              <a:gd name="connsiteY464" fmla="*/ 848098 h 2918444"/>
              <a:gd name="connsiteX465" fmla="*/ 3451368 w 4644342"/>
              <a:gd name="connsiteY465" fmla="*/ 865313 h 2918444"/>
              <a:gd name="connsiteX466" fmla="*/ 3464777 w 4644342"/>
              <a:gd name="connsiteY466" fmla="*/ 889701 h 2918444"/>
              <a:gd name="connsiteX467" fmla="*/ 3464777 w 4644342"/>
              <a:gd name="connsiteY467" fmla="*/ 915524 h 2918444"/>
              <a:gd name="connsiteX468" fmla="*/ 3437958 w 4644342"/>
              <a:gd name="connsiteY468" fmla="*/ 938478 h 2918444"/>
              <a:gd name="connsiteX469" fmla="*/ 3455837 w 4644342"/>
              <a:gd name="connsiteY469" fmla="*/ 962866 h 2918444"/>
              <a:gd name="connsiteX470" fmla="*/ 3488615 w 4644342"/>
              <a:gd name="connsiteY470" fmla="*/ 972908 h 2918444"/>
              <a:gd name="connsiteX471" fmla="*/ 3485179 w 4644342"/>
              <a:gd name="connsiteY471" fmla="*/ 973234 h 2918444"/>
              <a:gd name="connsiteX472" fmla="*/ 3516026 w 4644342"/>
              <a:gd name="connsiteY472" fmla="*/ 979402 h 2918444"/>
              <a:gd name="connsiteX473" fmla="*/ 3596817 w 4644342"/>
              <a:gd name="connsiteY473" fmla="*/ 940628 h 2918444"/>
              <a:gd name="connsiteX474" fmla="*/ 3614771 w 4644342"/>
              <a:gd name="connsiteY474" fmla="*/ 904727 h 2918444"/>
              <a:gd name="connsiteX475" fmla="*/ 3660864 w 4644342"/>
              <a:gd name="connsiteY475" fmla="*/ 888136 h 2918444"/>
              <a:gd name="connsiteX476" fmla="*/ 3660688 w 4644342"/>
              <a:gd name="connsiteY476" fmla="*/ 887016 h 2918444"/>
              <a:gd name="connsiteX477" fmla="*/ 3704769 w 4644342"/>
              <a:gd name="connsiteY477" fmla="*/ 844630 h 2918444"/>
              <a:gd name="connsiteX478" fmla="*/ 3704267 w 4644342"/>
              <a:gd name="connsiteY478" fmla="*/ 843972 h 2918444"/>
              <a:gd name="connsiteX479" fmla="*/ 3761070 w 4644342"/>
              <a:gd name="connsiteY479" fmla="*/ 757897 h 2918444"/>
              <a:gd name="connsiteX480" fmla="*/ 3747616 w 4644342"/>
              <a:gd name="connsiteY480" fmla="*/ 717729 h 2918444"/>
              <a:gd name="connsiteX481" fmla="*/ 3802924 w 4644342"/>
              <a:gd name="connsiteY481" fmla="*/ 689037 h 2918444"/>
              <a:gd name="connsiteX482" fmla="*/ 3876170 w 4644342"/>
              <a:gd name="connsiteY482" fmla="*/ 681864 h 2918444"/>
              <a:gd name="connsiteX483" fmla="*/ 3894107 w 4644342"/>
              <a:gd name="connsiteY483" fmla="*/ 656041 h 2918444"/>
              <a:gd name="connsiteX484" fmla="*/ 3919519 w 4644342"/>
              <a:gd name="connsiteY484" fmla="*/ 653172 h 2918444"/>
              <a:gd name="connsiteX485" fmla="*/ 3934467 w 4644342"/>
              <a:gd name="connsiteY485" fmla="*/ 625915 h 2918444"/>
              <a:gd name="connsiteX486" fmla="*/ 3959879 w 4644342"/>
              <a:gd name="connsiteY486" fmla="*/ 615873 h 2918444"/>
              <a:gd name="connsiteX487" fmla="*/ 3947920 w 4644342"/>
              <a:gd name="connsiteY487" fmla="*/ 565662 h 2918444"/>
              <a:gd name="connsiteX488" fmla="*/ 3932972 w 4644342"/>
              <a:gd name="connsiteY488" fmla="*/ 552751 h 2918444"/>
              <a:gd name="connsiteX489" fmla="*/ 3964363 w 4644342"/>
              <a:gd name="connsiteY489" fmla="*/ 511148 h 2918444"/>
              <a:gd name="connsiteX490" fmla="*/ 3983795 w 4644342"/>
              <a:gd name="connsiteY490" fmla="*/ 511148 h 2918444"/>
              <a:gd name="connsiteX491" fmla="*/ 4051062 w 4644342"/>
              <a:gd name="connsiteY491" fmla="*/ 425073 h 2918444"/>
              <a:gd name="connsiteX492" fmla="*/ 4154203 w 4644342"/>
              <a:gd name="connsiteY492" fmla="*/ 393512 h 2918444"/>
              <a:gd name="connsiteX493" fmla="*/ 4154470 w 4644342"/>
              <a:gd name="connsiteY493" fmla="*/ 395561 h 2918444"/>
              <a:gd name="connsiteX494" fmla="*/ 4262900 w 4644342"/>
              <a:gd name="connsiteY494" fmla="*/ 366002 h 2918444"/>
              <a:gd name="connsiteX495" fmla="*/ 4262909 w 4644342"/>
              <a:gd name="connsiteY495" fmla="*/ 366019 h 2918444"/>
              <a:gd name="connsiteX496" fmla="*/ 4299493 w 4644342"/>
              <a:gd name="connsiteY496" fmla="*/ 309786 h 2918444"/>
              <a:gd name="connsiteX497" fmla="*/ 4302355 w 4644342"/>
              <a:gd name="connsiteY497" fmla="*/ 313147 h 2918444"/>
              <a:gd name="connsiteX498" fmla="*/ 4335051 w 4644342"/>
              <a:gd name="connsiteY498" fmla="*/ 295411 h 2918444"/>
              <a:gd name="connsiteX499" fmla="*/ 4335051 w 4644342"/>
              <a:gd name="connsiteY499" fmla="*/ 245220 h 2918444"/>
              <a:gd name="connsiteX500" fmla="*/ 4345510 w 4644342"/>
              <a:gd name="connsiteY500" fmla="*/ 213671 h 2918444"/>
              <a:gd name="connsiteX501" fmla="*/ 4330568 w 4644342"/>
              <a:gd name="connsiteY501" fmla="*/ 199331 h 2918444"/>
              <a:gd name="connsiteX502" fmla="*/ 4354475 w 4644342"/>
              <a:gd name="connsiteY502" fmla="*/ 153442 h 2918444"/>
              <a:gd name="connsiteX503" fmla="*/ 4330568 w 4644342"/>
              <a:gd name="connsiteY503" fmla="*/ 116157 h 2918444"/>
              <a:gd name="connsiteX504" fmla="*/ 4381370 w 4644342"/>
              <a:gd name="connsiteY504" fmla="*/ 17209 h 2918444"/>
              <a:gd name="connsiteX505" fmla="*/ 4399300 w 4644342"/>
              <a:gd name="connsiteY505" fmla="*/ 28681 h 2918444"/>
              <a:gd name="connsiteX506" fmla="*/ 4408265 w 4644342"/>
              <a:gd name="connsiteY506" fmla="*/ 12906 h 2918444"/>
              <a:gd name="connsiteX507" fmla="*/ 4462054 w 4644342"/>
              <a:gd name="connsiteY507"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4160207 w 4644342"/>
              <a:gd name="connsiteY45" fmla="*/ 439606 h 2918444"/>
              <a:gd name="connsiteX46" fmla="*/ 4164667 w 4644342"/>
              <a:gd name="connsiteY46" fmla="*/ 473849 h 2918444"/>
              <a:gd name="connsiteX47" fmla="*/ 4160207 w 4644342"/>
              <a:gd name="connsiteY47" fmla="*/ 439606 h 2918444"/>
              <a:gd name="connsiteX48" fmla="*/ 285749 w 4644342"/>
              <a:gd name="connsiteY48" fmla="*/ 364673 h 2918444"/>
              <a:gd name="connsiteX49" fmla="*/ 283831 w 4644342"/>
              <a:gd name="connsiteY49" fmla="*/ 373644 h 2918444"/>
              <a:gd name="connsiteX50" fmla="*/ 285980 w 4644342"/>
              <a:gd name="connsiteY50" fmla="*/ 364693 h 2918444"/>
              <a:gd name="connsiteX51" fmla="*/ 285749 w 4644342"/>
              <a:gd name="connsiteY51" fmla="*/ 364673 h 2918444"/>
              <a:gd name="connsiteX52" fmla="*/ 4313929 w 4644342"/>
              <a:gd name="connsiteY52" fmla="*/ 328177 h 2918444"/>
              <a:gd name="connsiteX53" fmla="*/ 4384780 w 4644342"/>
              <a:gd name="connsiteY53" fmla="*/ 516772 h 2918444"/>
              <a:gd name="connsiteX54" fmla="*/ 4385651 w 4644342"/>
              <a:gd name="connsiteY54" fmla="*/ 517156 h 2918444"/>
              <a:gd name="connsiteX55" fmla="*/ 4314132 w 4644342"/>
              <a:gd name="connsiteY55" fmla="*/ 328393 h 2918444"/>
              <a:gd name="connsiteX56" fmla="*/ 4313929 w 4644342"/>
              <a:gd name="connsiteY56" fmla="*/ 328177 h 2918444"/>
              <a:gd name="connsiteX57" fmla="*/ 4462054 w 4644342"/>
              <a:gd name="connsiteY57" fmla="*/ 0 h 2918444"/>
              <a:gd name="connsiteX58" fmla="*/ 4482973 w 4644342"/>
              <a:gd name="connsiteY58" fmla="*/ 31549 h 2918444"/>
              <a:gd name="connsiteX59" fmla="*/ 4526303 w 4644342"/>
              <a:gd name="connsiteY59" fmla="*/ 192160 h 2918444"/>
              <a:gd name="connsiteX60" fmla="*/ 4580093 w 4644342"/>
              <a:gd name="connsiteY60" fmla="*/ 197897 h 2918444"/>
              <a:gd name="connsiteX61" fmla="*/ 4590552 w 4644342"/>
              <a:gd name="connsiteY61" fmla="*/ 233747 h 2918444"/>
              <a:gd name="connsiteX62" fmla="*/ 4644342 w 4644342"/>
              <a:gd name="connsiteY62" fmla="*/ 245220 h 2918444"/>
              <a:gd name="connsiteX63" fmla="*/ 4644342 w 4644342"/>
              <a:gd name="connsiteY63" fmla="*/ 278202 h 2918444"/>
              <a:gd name="connsiteX64" fmla="*/ 4605494 w 4644342"/>
              <a:gd name="connsiteY64" fmla="*/ 305449 h 2918444"/>
              <a:gd name="connsiteX65" fmla="*/ 4572622 w 4644342"/>
              <a:gd name="connsiteY65" fmla="*/ 345602 h 2918444"/>
              <a:gd name="connsiteX66" fmla="*/ 4530786 w 4644342"/>
              <a:gd name="connsiteY66" fmla="*/ 348470 h 2918444"/>
              <a:gd name="connsiteX67" fmla="*/ 4527797 w 4644342"/>
              <a:gd name="connsiteY67" fmla="*/ 401529 h 2918444"/>
              <a:gd name="connsiteX68" fmla="*/ 4457572 w 4644342"/>
              <a:gd name="connsiteY68" fmla="*/ 440248 h 2918444"/>
              <a:gd name="connsiteX69" fmla="*/ 4468031 w 4644342"/>
              <a:gd name="connsiteY69" fmla="*/ 471797 h 2918444"/>
              <a:gd name="connsiteX70" fmla="*/ 4439642 w 4644342"/>
              <a:gd name="connsiteY70" fmla="*/ 501911 h 2918444"/>
              <a:gd name="connsiteX71" fmla="*/ 4442630 w 4644342"/>
              <a:gd name="connsiteY71" fmla="*/ 540630 h 2918444"/>
              <a:gd name="connsiteX72" fmla="*/ 4397676 w 4644342"/>
              <a:gd name="connsiteY72" fmla="*/ 522464 h 2918444"/>
              <a:gd name="connsiteX73" fmla="*/ 4440141 w 4644342"/>
              <a:gd name="connsiteY73" fmla="*/ 541207 h 2918444"/>
              <a:gd name="connsiteX74" fmla="*/ 4429667 w 4644342"/>
              <a:gd name="connsiteY74" fmla="*/ 562768 h 2918444"/>
              <a:gd name="connsiteX75" fmla="*/ 4429667 w 4644342"/>
              <a:gd name="connsiteY75" fmla="*/ 593497 h 2918444"/>
              <a:gd name="connsiteX76" fmla="*/ 4445698 w 4644342"/>
              <a:gd name="connsiteY76" fmla="*/ 603288 h 2918444"/>
              <a:gd name="connsiteX77" fmla="*/ 4424796 w 4644342"/>
              <a:gd name="connsiteY77" fmla="*/ 646280 h 2918444"/>
              <a:gd name="connsiteX78" fmla="*/ 4459135 w 4644342"/>
              <a:gd name="connsiteY78" fmla="*/ 643414 h 2918444"/>
              <a:gd name="connsiteX79" fmla="*/ 4478544 w 4644342"/>
              <a:gd name="connsiteY79" fmla="*/ 677807 h 2918444"/>
              <a:gd name="connsiteX80" fmla="*/ 4502432 w 4644342"/>
              <a:gd name="connsiteY80" fmla="*/ 680673 h 2918444"/>
              <a:gd name="connsiteX81" fmla="*/ 4518855 w 4644342"/>
              <a:gd name="connsiteY81" fmla="*/ 674941 h 2918444"/>
              <a:gd name="connsiteX82" fmla="*/ 4518855 w 4644342"/>
              <a:gd name="connsiteY82" fmla="*/ 656311 h 2918444"/>
              <a:gd name="connsiteX83" fmla="*/ 4490488 w 4644342"/>
              <a:gd name="connsiteY83" fmla="*/ 633382 h 2918444"/>
              <a:gd name="connsiteX84" fmla="*/ 4511390 w 4644342"/>
              <a:gd name="connsiteY84" fmla="*/ 631949 h 2918444"/>
              <a:gd name="connsiteX85" fmla="*/ 4547222 w 4644342"/>
              <a:gd name="connsiteY85" fmla="*/ 682106 h 2918444"/>
              <a:gd name="connsiteX86" fmla="*/ 4512883 w 4644342"/>
              <a:gd name="connsiteY86" fmla="*/ 712200 h 2918444"/>
              <a:gd name="connsiteX87" fmla="*/ 4474065 w 4644342"/>
              <a:gd name="connsiteY87" fmla="*/ 697870 h 2918444"/>
              <a:gd name="connsiteX88" fmla="*/ 4450177 w 4644342"/>
              <a:gd name="connsiteY88" fmla="*/ 733696 h 2918444"/>
              <a:gd name="connsiteX89" fmla="*/ 4448325 w 4644342"/>
              <a:gd name="connsiteY89" fmla="*/ 732349 h 2918444"/>
              <a:gd name="connsiteX90" fmla="*/ 4438105 w 4644342"/>
              <a:gd name="connsiteY90" fmla="*/ 742172 h 2918444"/>
              <a:gd name="connsiteX91" fmla="*/ 4414207 w 4644342"/>
              <a:gd name="connsiteY91" fmla="*/ 742172 h 2918444"/>
              <a:gd name="connsiteX92" fmla="*/ 4402258 w 4644342"/>
              <a:gd name="connsiteY92" fmla="*/ 768011 h 2918444"/>
              <a:gd name="connsiteX93" fmla="*/ 4370130 w 4644342"/>
              <a:gd name="connsiteY93" fmla="*/ 718131 h 2918444"/>
              <a:gd name="connsiteX94" fmla="*/ 4370130 w 4644342"/>
              <a:gd name="connsiteY94" fmla="*/ 718131 h 2918444"/>
              <a:gd name="connsiteX95" fmla="*/ 4402258 w 4644342"/>
              <a:gd name="connsiteY95" fmla="*/ 768012 h 2918444"/>
              <a:gd name="connsiteX96" fmla="*/ 4379854 w 4644342"/>
              <a:gd name="connsiteY96" fmla="*/ 795287 h 2918444"/>
              <a:gd name="connsiteX97" fmla="*/ 4338033 w 4644342"/>
              <a:gd name="connsiteY97" fmla="*/ 785238 h 2918444"/>
              <a:gd name="connsiteX98" fmla="*/ 4277586 w 4644342"/>
              <a:gd name="connsiteY98" fmla="*/ 839185 h 2918444"/>
              <a:gd name="connsiteX99" fmla="*/ 4251365 w 4644342"/>
              <a:gd name="connsiteY99" fmla="*/ 875533 h 2918444"/>
              <a:gd name="connsiteX100" fmla="*/ 4249501 w 4644342"/>
              <a:gd name="connsiteY100" fmla="*/ 874313 h 2918444"/>
              <a:gd name="connsiteX101" fmla="*/ 4240948 w 4644342"/>
              <a:gd name="connsiteY101" fmla="*/ 905824 h 2918444"/>
              <a:gd name="connsiteX102" fmla="*/ 4263352 w 4644342"/>
              <a:gd name="connsiteY102" fmla="*/ 928792 h 2918444"/>
              <a:gd name="connsiteX103" fmla="*/ 4264846 w 4644342"/>
              <a:gd name="connsiteY103" fmla="*/ 1059426 h 2918444"/>
              <a:gd name="connsiteX104" fmla="*/ 4242442 w 4644342"/>
              <a:gd name="connsiteY104" fmla="*/ 1111105 h 2918444"/>
              <a:gd name="connsiteX105" fmla="*/ 4215557 w 4644342"/>
              <a:gd name="connsiteY105" fmla="*/ 1092443 h 2918444"/>
              <a:gd name="connsiteX106" fmla="*/ 4191015 w 4644342"/>
              <a:gd name="connsiteY106" fmla="*/ 1091133 h 2918444"/>
              <a:gd name="connsiteX107" fmla="*/ 4192774 w 4644342"/>
              <a:gd name="connsiteY107" fmla="*/ 1092211 h 2918444"/>
              <a:gd name="connsiteX108" fmla="*/ 4192774 w 4644342"/>
              <a:gd name="connsiteY108" fmla="*/ 1122300 h 2918444"/>
              <a:gd name="connsiteX109" fmla="*/ 4226981 w 4644342"/>
              <a:gd name="connsiteY109" fmla="*/ 1143792 h 2918444"/>
              <a:gd name="connsiteX110" fmla="*/ 4228468 w 4644342"/>
              <a:gd name="connsiteY110" fmla="*/ 1183911 h 2918444"/>
              <a:gd name="connsiteX111" fmla="*/ 4228220 w 4644342"/>
              <a:gd name="connsiteY111" fmla="*/ 1183982 h 2918444"/>
              <a:gd name="connsiteX112" fmla="*/ 4229714 w 4644342"/>
              <a:gd name="connsiteY112" fmla="*/ 1248484 h 2918444"/>
              <a:gd name="connsiteX113" fmla="*/ 4221768 w 4644342"/>
              <a:gd name="connsiteY113" fmla="*/ 1249960 h 2918444"/>
              <a:gd name="connsiteX114" fmla="*/ 4229713 w 4644342"/>
              <a:gd name="connsiteY114" fmla="*/ 1248711 h 2918444"/>
              <a:gd name="connsiteX115" fmla="*/ 4204449 w 4644342"/>
              <a:gd name="connsiteY115" fmla="*/ 1331241 h 2918444"/>
              <a:gd name="connsiteX116" fmla="*/ 4186615 w 4644342"/>
              <a:gd name="connsiteY116" fmla="*/ 1328345 h 2918444"/>
              <a:gd name="connsiteX117" fmla="*/ 4183687 w 4644342"/>
              <a:gd name="connsiteY117" fmla="*/ 1257031 h 2918444"/>
              <a:gd name="connsiteX118" fmla="*/ 4183395 w 4644342"/>
              <a:gd name="connsiteY118" fmla="*/ 1257085 h 2918444"/>
              <a:gd name="connsiteX119" fmla="*/ 4143053 w 4644342"/>
              <a:gd name="connsiteY119" fmla="*/ 1215514 h 2918444"/>
              <a:gd name="connsiteX120" fmla="*/ 4117652 w 4644342"/>
              <a:gd name="connsiteY120" fmla="*/ 1163909 h 2918444"/>
              <a:gd name="connsiteX121" fmla="*/ 4111675 w 4644342"/>
              <a:gd name="connsiteY121" fmla="*/ 1093668 h 2918444"/>
              <a:gd name="connsiteX122" fmla="*/ 4092251 w 4644342"/>
              <a:gd name="connsiteY122" fmla="*/ 1129505 h 2918444"/>
              <a:gd name="connsiteX123" fmla="*/ 4116158 w 4644342"/>
              <a:gd name="connsiteY123" fmla="*/ 1235583 h 2918444"/>
              <a:gd name="connsiteX124" fmla="*/ 4059898 w 4644342"/>
              <a:gd name="connsiteY124" fmla="*/ 1243887 h 2918444"/>
              <a:gd name="connsiteX125" fmla="*/ 4059949 w 4644342"/>
              <a:gd name="connsiteY125" fmla="*/ 1244401 h 2918444"/>
              <a:gd name="connsiteX126" fmla="*/ 4075162 w 4644342"/>
              <a:gd name="connsiteY126" fmla="*/ 1241702 h 2918444"/>
              <a:gd name="connsiteX127" fmla="*/ 4158773 w 4644342"/>
              <a:gd name="connsiteY127" fmla="*/ 1280519 h 2918444"/>
              <a:gd name="connsiteX128" fmla="*/ 4146829 w 4644342"/>
              <a:gd name="connsiteY128" fmla="*/ 1333713 h 2918444"/>
              <a:gd name="connsiteX129" fmla="*/ 4158773 w 4644342"/>
              <a:gd name="connsiteY129" fmla="*/ 1392658 h 2918444"/>
              <a:gd name="connsiteX130" fmla="*/ 4178183 w 4644342"/>
              <a:gd name="connsiteY130" fmla="*/ 1371093 h 2918444"/>
              <a:gd name="connsiteX131" fmla="*/ 4203565 w 4644342"/>
              <a:gd name="connsiteY131" fmla="*/ 1384032 h 2918444"/>
              <a:gd name="connsiteX132" fmla="*/ 4203565 w 4644342"/>
              <a:gd name="connsiteY132" fmla="*/ 1428600 h 2918444"/>
              <a:gd name="connsiteX133" fmla="*/ 4144637 w 4644342"/>
              <a:gd name="connsiteY133" fmla="*/ 1442975 h 2918444"/>
              <a:gd name="connsiteX134" fmla="*/ 4204084 w 4644342"/>
              <a:gd name="connsiteY134" fmla="*/ 1429320 h 2918444"/>
              <a:gd name="connsiteX135" fmla="*/ 4224995 w 4644342"/>
              <a:gd name="connsiteY135" fmla="*/ 1443693 h 2918444"/>
              <a:gd name="connsiteX136" fmla="*/ 4186160 w 4644342"/>
              <a:gd name="connsiteY136" fmla="*/ 1475313 h 2918444"/>
              <a:gd name="connsiteX137" fmla="*/ 4156286 w 4644342"/>
              <a:gd name="connsiteY137" fmla="*/ 1465252 h 2918444"/>
              <a:gd name="connsiteX138" fmla="*/ 4154793 w 4644342"/>
              <a:gd name="connsiteY138" fmla="*/ 1505495 h 2918444"/>
              <a:gd name="connsiteX139" fmla="*/ 4224995 w 4644342"/>
              <a:gd name="connsiteY139" fmla="*/ 1478187 h 2918444"/>
              <a:gd name="connsiteX140" fmla="*/ 4239932 w 4644342"/>
              <a:gd name="connsiteY140" fmla="*/ 1493997 h 2918444"/>
              <a:gd name="connsiteX141" fmla="*/ 4227983 w 4644342"/>
              <a:gd name="connsiteY141" fmla="*/ 1561549 h 2918444"/>
              <a:gd name="connsiteX142" fmla="*/ 4205578 w 4644342"/>
              <a:gd name="connsiteY142" fmla="*/ 1551488 h 2918444"/>
              <a:gd name="connsiteX143" fmla="*/ 4145831 w 4644342"/>
              <a:gd name="connsiteY143" fmla="*/ 1568735 h 2918444"/>
              <a:gd name="connsiteX144" fmla="*/ 4198109 w 4644342"/>
              <a:gd name="connsiteY144" fmla="*/ 1575922 h 2918444"/>
              <a:gd name="connsiteX145" fmla="*/ 4141350 w 4644342"/>
              <a:gd name="connsiteY145" fmla="*/ 1596043 h 2918444"/>
              <a:gd name="connsiteX146" fmla="*/ 4141350 w 4644342"/>
              <a:gd name="connsiteY146" fmla="*/ 1616165 h 2918444"/>
              <a:gd name="connsiteX147" fmla="*/ 4198109 w 4644342"/>
              <a:gd name="connsiteY147" fmla="*/ 1600355 h 2918444"/>
              <a:gd name="connsiteX148" fmla="*/ 4214540 w 4644342"/>
              <a:gd name="connsiteY148" fmla="*/ 1604667 h 2918444"/>
              <a:gd name="connsiteX149" fmla="*/ 4257856 w 4644342"/>
              <a:gd name="connsiteY149" fmla="*/ 1544302 h 2918444"/>
              <a:gd name="connsiteX150" fmla="*/ 4266818 w 4644342"/>
              <a:gd name="connsiteY150" fmla="*/ 1472438 h 2918444"/>
              <a:gd name="connsiteX151" fmla="*/ 4268312 w 4644342"/>
              <a:gd name="connsiteY151" fmla="*/ 1558674 h 2918444"/>
              <a:gd name="connsiteX152" fmla="*/ 4232464 w 4644342"/>
              <a:gd name="connsiteY152" fmla="*/ 1630538 h 2918444"/>
              <a:gd name="connsiteX153" fmla="*/ 4156286 w 4644342"/>
              <a:gd name="connsiteY153" fmla="*/ 1657846 h 2918444"/>
              <a:gd name="connsiteX154" fmla="*/ 4111476 w 4644342"/>
              <a:gd name="connsiteY154" fmla="*/ 1754143 h 2918444"/>
              <a:gd name="connsiteX155" fmla="*/ 4034103 w 4644342"/>
              <a:gd name="connsiteY155" fmla="*/ 1778483 h 2918444"/>
              <a:gd name="connsiteX156" fmla="*/ 3998367 w 4644342"/>
              <a:gd name="connsiteY156" fmla="*/ 1888618 h 2918444"/>
              <a:gd name="connsiteX157" fmla="*/ 3944578 w 4644342"/>
              <a:gd name="connsiteY157" fmla="*/ 1943160 h 2918444"/>
              <a:gd name="connsiteX158" fmla="*/ 3884811 w 4644342"/>
              <a:gd name="connsiteY158" fmla="*/ 1960383 h 2918444"/>
              <a:gd name="connsiteX159" fmla="*/ 3896765 w 4644342"/>
              <a:gd name="connsiteY159" fmla="*/ 2004877 h 2918444"/>
              <a:gd name="connsiteX160" fmla="*/ 3860952 w 4644342"/>
              <a:gd name="connsiteY160" fmla="*/ 2046447 h 2918444"/>
              <a:gd name="connsiteX161" fmla="*/ 3869871 w 4644342"/>
              <a:gd name="connsiteY161" fmla="*/ 2116297 h 2918444"/>
              <a:gd name="connsiteX162" fmla="*/ 3847379 w 4644342"/>
              <a:gd name="connsiteY162" fmla="*/ 2133552 h 2918444"/>
              <a:gd name="connsiteX163" fmla="*/ 3860874 w 4644342"/>
              <a:gd name="connsiteY163" fmla="*/ 2205447 h 2918444"/>
              <a:gd name="connsiteX164" fmla="*/ 3833702 w 4644342"/>
              <a:gd name="connsiteY164" fmla="*/ 2207027 h 2918444"/>
              <a:gd name="connsiteX165" fmla="*/ 3858120 w 4644342"/>
              <a:gd name="connsiteY165" fmla="*/ 2208444 h 2918444"/>
              <a:gd name="connsiteX166" fmla="*/ 3910478 w 4644342"/>
              <a:gd name="connsiteY166" fmla="*/ 2298721 h 2918444"/>
              <a:gd name="connsiteX167" fmla="*/ 3992754 w 4644342"/>
              <a:gd name="connsiteY167" fmla="*/ 2421955 h 2918444"/>
              <a:gd name="connsiteX168" fmla="*/ 4034640 w 4644342"/>
              <a:gd name="connsiteY168" fmla="*/ 2527994 h 2918444"/>
              <a:gd name="connsiteX169" fmla="*/ 4095973 w 4644342"/>
              <a:gd name="connsiteY169" fmla="*/ 2602508 h 2918444"/>
              <a:gd name="connsiteX170" fmla="*/ 4106445 w 4644342"/>
              <a:gd name="connsiteY170" fmla="*/ 2709980 h 2918444"/>
              <a:gd name="connsiteX171" fmla="*/ 4086998 w 4644342"/>
              <a:gd name="connsiteY171" fmla="*/ 2774464 h 2918444"/>
              <a:gd name="connsiteX172" fmla="*/ 3998738 w 4644342"/>
              <a:gd name="connsiteY172" fmla="*/ 2791659 h 2918444"/>
              <a:gd name="connsiteX173" fmla="*/ 3983778 w 4644342"/>
              <a:gd name="connsiteY173" fmla="*/ 2764433 h 2918444"/>
              <a:gd name="connsiteX174" fmla="*/ 3920949 w 4644342"/>
              <a:gd name="connsiteY174" fmla="*/ 2725743 h 2918444"/>
              <a:gd name="connsiteX175" fmla="*/ 3901502 w 4644342"/>
              <a:gd name="connsiteY175" fmla="*/ 2685620 h 2918444"/>
              <a:gd name="connsiteX176" fmla="*/ 3885047 w 4644342"/>
              <a:gd name="connsiteY176" fmla="*/ 2669858 h 2918444"/>
              <a:gd name="connsiteX177" fmla="*/ 3876071 w 4644342"/>
              <a:gd name="connsiteY177" fmla="*/ 2632601 h 2918444"/>
              <a:gd name="connsiteX178" fmla="*/ 3861112 w 4644342"/>
              <a:gd name="connsiteY178" fmla="*/ 2642631 h 2918444"/>
              <a:gd name="connsiteX179" fmla="*/ 3811746 w 4644342"/>
              <a:gd name="connsiteY179" fmla="*/ 2593911 h 2918444"/>
              <a:gd name="connsiteX180" fmla="*/ 3823713 w 4644342"/>
              <a:gd name="connsiteY180" fmla="*/ 2548056 h 2918444"/>
              <a:gd name="connsiteX181" fmla="*/ 3811746 w 4644342"/>
              <a:gd name="connsiteY181" fmla="*/ 2523696 h 2918444"/>
              <a:gd name="connsiteX182" fmla="*/ 3796787 w 4644342"/>
              <a:gd name="connsiteY182" fmla="*/ 2532293 h 2918444"/>
              <a:gd name="connsiteX183" fmla="*/ 3798283 w 4644342"/>
              <a:gd name="connsiteY183" fmla="*/ 2558087 h 2918444"/>
              <a:gd name="connsiteX184" fmla="*/ 3781827 w 4644342"/>
              <a:gd name="connsiteY184" fmla="*/ 2523696 h 2918444"/>
              <a:gd name="connsiteX185" fmla="*/ 3783323 w 4644342"/>
              <a:gd name="connsiteY185" fmla="*/ 2440584 h 2918444"/>
              <a:gd name="connsiteX186" fmla="*/ 3753405 w 4644342"/>
              <a:gd name="connsiteY186" fmla="*/ 2391863 h 2918444"/>
              <a:gd name="connsiteX187" fmla="*/ 3674120 w 4644342"/>
              <a:gd name="connsiteY187" fmla="*/ 2351740 h 2918444"/>
              <a:gd name="connsiteX188" fmla="*/ 3635226 w 4644342"/>
              <a:gd name="connsiteY188" fmla="*/ 2305886 h 2918444"/>
              <a:gd name="connsiteX189" fmla="*/ 3590348 w 4644342"/>
              <a:gd name="connsiteY189" fmla="*/ 2301587 h 2918444"/>
              <a:gd name="connsiteX190" fmla="*/ 3572397 w 4644342"/>
              <a:gd name="connsiteY190" fmla="*/ 2330246 h 2918444"/>
              <a:gd name="connsiteX191" fmla="*/ 3508071 w 4644342"/>
              <a:gd name="connsiteY191" fmla="*/ 2350307 h 2918444"/>
              <a:gd name="connsiteX192" fmla="*/ 3469177 w 4644342"/>
              <a:gd name="connsiteY192" fmla="*/ 2330246 h 2918444"/>
              <a:gd name="connsiteX193" fmla="*/ 3449730 w 4644342"/>
              <a:gd name="connsiteY193" fmla="*/ 2298721 h 2918444"/>
              <a:gd name="connsiteX194" fmla="*/ 3327063 w 4644342"/>
              <a:gd name="connsiteY194" fmla="*/ 2325947 h 2918444"/>
              <a:gd name="connsiteX195" fmla="*/ 3301632 w 4644342"/>
              <a:gd name="connsiteY195" fmla="*/ 2304453 h 2918444"/>
              <a:gd name="connsiteX196" fmla="*/ 3274467 w 4644342"/>
              <a:gd name="connsiteY196" fmla="*/ 2326365 h 2918444"/>
              <a:gd name="connsiteX197" fmla="*/ 3274966 w 4644342"/>
              <a:gd name="connsiteY197" fmla="*/ 2329953 h 2918444"/>
              <a:gd name="connsiteX198" fmla="*/ 3240527 w 4644342"/>
              <a:gd name="connsiteY198" fmla="*/ 2351500 h 2918444"/>
              <a:gd name="connsiteX199" fmla="*/ 3213576 w 4644342"/>
              <a:gd name="connsiteY199" fmla="*/ 2269620 h 2918444"/>
              <a:gd name="connsiteX200" fmla="*/ 3197105 w 4644342"/>
              <a:gd name="connsiteY200" fmla="*/ 2335699 h 2918444"/>
              <a:gd name="connsiteX201" fmla="*/ 3167159 w 4644342"/>
              <a:gd name="connsiteY201" fmla="*/ 2329953 h 2918444"/>
              <a:gd name="connsiteX202" fmla="*/ 3166785 w 4644342"/>
              <a:gd name="connsiteY202" fmla="*/ 2327205 h 2918444"/>
              <a:gd name="connsiteX203" fmla="*/ 3100378 w 4644342"/>
              <a:gd name="connsiteY203" fmla="*/ 2337133 h 2918444"/>
              <a:gd name="connsiteX204" fmla="*/ 3091413 w 4644342"/>
              <a:gd name="connsiteY204" fmla="*/ 2373030 h 2918444"/>
              <a:gd name="connsiteX205" fmla="*/ 3057709 w 4644342"/>
              <a:gd name="connsiteY205" fmla="*/ 2365257 h 2918444"/>
              <a:gd name="connsiteX206" fmla="*/ 3057756 w 4644342"/>
              <a:gd name="connsiteY206" fmla="*/ 2365536 h 2918444"/>
              <a:gd name="connsiteX207" fmla="*/ 3003942 w 4644342"/>
              <a:gd name="connsiteY207" fmla="*/ 2359791 h 2918444"/>
              <a:gd name="connsiteX208" fmla="*/ 2978529 w 4644342"/>
              <a:gd name="connsiteY208" fmla="*/ 2389949 h 2918444"/>
              <a:gd name="connsiteX209" fmla="*/ 3006931 w 4644342"/>
              <a:gd name="connsiteY209" fmla="*/ 2410054 h 2918444"/>
              <a:gd name="connsiteX210" fmla="*/ 3056261 w 4644342"/>
              <a:gd name="connsiteY210" fmla="*/ 2385641 h 2918444"/>
              <a:gd name="connsiteX211" fmla="*/ 3057756 w 4644342"/>
              <a:gd name="connsiteY211" fmla="*/ 2420107 h 2918444"/>
              <a:gd name="connsiteX212" fmla="*/ 3086158 w 4644342"/>
              <a:gd name="connsiteY212" fmla="*/ 2391385 h 2918444"/>
              <a:gd name="connsiteX213" fmla="*/ 3107086 w 4644342"/>
              <a:gd name="connsiteY213" fmla="*/ 2391385 h 2918444"/>
              <a:gd name="connsiteX214" fmla="*/ 3083169 w 4644342"/>
              <a:gd name="connsiteY214" fmla="*/ 2450264 h 2918444"/>
              <a:gd name="connsiteX215" fmla="*/ 3128014 w 4644342"/>
              <a:gd name="connsiteY215" fmla="*/ 2460317 h 2918444"/>
              <a:gd name="connsiteX216" fmla="*/ 3141468 w 4644342"/>
              <a:gd name="connsiteY216" fmla="*/ 2493346 h 2918444"/>
              <a:gd name="connsiteX217" fmla="*/ 3120540 w 4644342"/>
              <a:gd name="connsiteY217" fmla="*/ 2503399 h 2918444"/>
              <a:gd name="connsiteX218" fmla="*/ 3093633 w 4644342"/>
              <a:gd name="connsiteY218" fmla="*/ 2481858 h 2918444"/>
              <a:gd name="connsiteX219" fmla="*/ 3041313 w 4644342"/>
              <a:gd name="connsiteY219" fmla="*/ 2467497 h 2918444"/>
              <a:gd name="connsiteX220" fmla="*/ 3051777 w 4644342"/>
              <a:gd name="connsiteY220" fmla="*/ 2506271 h 2918444"/>
              <a:gd name="connsiteX221" fmla="*/ 3026364 w 4644342"/>
              <a:gd name="connsiteY221" fmla="*/ 2510579 h 2918444"/>
              <a:gd name="connsiteX222" fmla="*/ 3005436 w 4644342"/>
              <a:gd name="connsiteY222" fmla="*/ 2476113 h 2918444"/>
              <a:gd name="connsiteX223" fmla="*/ 2991983 w 4644342"/>
              <a:gd name="connsiteY223" fmla="*/ 2497655 h 2918444"/>
              <a:gd name="connsiteX224" fmla="*/ 2912756 w 4644342"/>
              <a:gd name="connsiteY224" fmla="*/ 2497655 h 2918444"/>
              <a:gd name="connsiteX225" fmla="*/ 2912756 w 4644342"/>
              <a:gd name="connsiteY225" fmla="*/ 2476113 h 2918444"/>
              <a:gd name="connsiteX226" fmla="*/ 2884353 w 4644342"/>
              <a:gd name="connsiteY226" fmla="*/ 2450264 h 2918444"/>
              <a:gd name="connsiteX227" fmla="*/ 2824559 w 4644342"/>
              <a:gd name="connsiteY227" fmla="*/ 2447392 h 2918444"/>
              <a:gd name="connsiteX228" fmla="*/ 2873889 w 4644342"/>
              <a:gd name="connsiteY228" fmla="*/ 2476113 h 2918444"/>
              <a:gd name="connsiteX229" fmla="*/ 2805126 w 4644342"/>
              <a:gd name="connsiteY229" fmla="*/ 2490474 h 2918444"/>
              <a:gd name="connsiteX230" fmla="*/ 2697497 w 4644342"/>
              <a:gd name="connsiteY230" fmla="*/ 2470369 h 2918444"/>
              <a:gd name="connsiteX231" fmla="*/ 2664691 w 4644342"/>
              <a:gd name="connsiteY231" fmla="*/ 2475038 h 2918444"/>
              <a:gd name="connsiteX232" fmla="*/ 2664586 w 4644342"/>
              <a:gd name="connsiteY232" fmla="*/ 2476109 h 2918444"/>
              <a:gd name="connsiteX233" fmla="*/ 2595869 w 4644342"/>
              <a:gd name="connsiteY233" fmla="*/ 2536428 h 2918444"/>
              <a:gd name="connsiteX234" fmla="*/ 2580930 w 4644342"/>
              <a:gd name="connsiteY234" fmla="*/ 2480418 h 2918444"/>
              <a:gd name="connsiteX235" fmla="*/ 2561510 w 4644342"/>
              <a:gd name="connsiteY235" fmla="*/ 2506269 h 2918444"/>
              <a:gd name="connsiteX236" fmla="*/ 2576448 w 4644342"/>
              <a:gd name="connsiteY236" fmla="*/ 2542172 h 2918444"/>
              <a:gd name="connsiteX237" fmla="*/ 2453951 w 4644342"/>
              <a:gd name="connsiteY237" fmla="*/ 2632650 h 2918444"/>
              <a:gd name="connsiteX238" fmla="*/ 2424074 w 4644342"/>
              <a:gd name="connsiteY238" fmla="*/ 2638395 h 2918444"/>
              <a:gd name="connsiteX239" fmla="*/ 2359838 w 4644342"/>
              <a:gd name="connsiteY239" fmla="*/ 2682915 h 2918444"/>
              <a:gd name="connsiteX240" fmla="*/ 2359838 w 4644342"/>
              <a:gd name="connsiteY240" fmla="*/ 2708766 h 2918444"/>
              <a:gd name="connsiteX241" fmla="*/ 2340418 w 4644342"/>
              <a:gd name="connsiteY241" fmla="*/ 2714511 h 2918444"/>
              <a:gd name="connsiteX242" fmla="*/ 2355356 w 4644342"/>
              <a:gd name="connsiteY242" fmla="*/ 2744670 h 2918444"/>
              <a:gd name="connsiteX243" fmla="*/ 2320998 w 4644342"/>
              <a:gd name="connsiteY243" fmla="*/ 2789190 h 2918444"/>
              <a:gd name="connsiteX244" fmla="*/ 2340418 w 4644342"/>
              <a:gd name="connsiteY244" fmla="*/ 2855253 h 2918444"/>
              <a:gd name="connsiteX245" fmla="*/ 2359838 w 4644342"/>
              <a:gd name="connsiteY245" fmla="*/ 2878232 h 2918444"/>
              <a:gd name="connsiteX246" fmla="*/ 2355356 w 4644342"/>
              <a:gd name="connsiteY246" fmla="*/ 2918444 h 2918444"/>
              <a:gd name="connsiteX247" fmla="*/ 2306059 w 4644342"/>
              <a:gd name="connsiteY247" fmla="*/ 2918444 h 2918444"/>
              <a:gd name="connsiteX248" fmla="*/ 2262737 w 4644342"/>
              <a:gd name="connsiteY248" fmla="*/ 2898338 h 2918444"/>
              <a:gd name="connsiteX249" fmla="*/ 2232860 w 4644342"/>
              <a:gd name="connsiteY249" fmla="*/ 2902646 h 2918444"/>
              <a:gd name="connsiteX250" fmla="*/ 2134264 w 4644342"/>
              <a:gd name="connsiteY250" fmla="*/ 2868179 h 2918444"/>
              <a:gd name="connsiteX251" fmla="*/ 2090942 w 4644342"/>
              <a:gd name="connsiteY251" fmla="*/ 2728872 h 2918444"/>
              <a:gd name="connsiteX252" fmla="*/ 2022225 w 4644342"/>
              <a:gd name="connsiteY252" fmla="*/ 2662809 h 2918444"/>
              <a:gd name="connsiteX253" fmla="*/ 1960976 w 4644342"/>
              <a:gd name="connsiteY253" fmla="*/ 2542172 h 2918444"/>
              <a:gd name="connsiteX254" fmla="*/ 1934087 w 4644342"/>
              <a:gd name="connsiteY254" fmla="*/ 2529247 h 2918444"/>
              <a:gd name="connsiteX255" fmla="*/ 1901222 w 4644342"/>
              <a:gd name="connsiteY255" fmla="*/ 2499088 h 2918444"/>
              <a:gd name="connsiteX256" fmla="*/ 1869850 w 4644342"/>
              <a:gd name="connsiteY256" fmla="*/ 2499088 h 2918444"/>
              <a:gd name="connsiteX257" fmla="*/ 1822047 w 4644342"/>
              <a:gd name="connsiteY257" fmla="*/ 2489035 h 2918444"/>
              <a:gd name="connsiteX258" fmla="*/ 1786194 w 4644342"/>
              <a:gd name="connsiteY258" fmla="*/ 2499088 h 2918444"/>
              <a:gd name="connsiteX259" fmla="*/ 1762292 w 4644342"/>
              <a:gd name="connsiteY259" fmla="*/ 2560842 h 2918444"/>
              <a:gd name="connsiteX260" fmla="*/ 1724946 w 4644342"/>
              <a:gd name="connsiteY260" fmla="*/ 2570895 h 2918444"/>
              <a:gd name="connsiteX261" fmla="*/ 1644277 w 4644342"/>
              <a:gd name="connsiteY261" fmla="*/ 2523502 h 2918444"/>
              <a:gd name="connsiteX262" fmla="*/ 1596473 w 4644342"/>
              <a:gd name="connsiteY262" fmla="*/ 2466056 h 2918444"/>
              <a:gd name="connsiteX263" fmla="*/ 1589004 w 4644342"/>
              <a:gd name="connsiteY263" fmla="*/ 2397121 h 2918444"/>
              <a:gd name="connsiteX264" fmla="*/ 1554645 w 4644342"/>
              <a:gd name="connsiteY264" fmla="*/ 2349728 h 2918444"/>
              <a:gd name="connsiteX265" fmla="*/ 1473976 w 4644342"/>
              <a:gd name="connsiteY265" fmla="*/ 2283665 h 2918444"/>
              <a:gd name="connsiteX266" fmla="*/ 1415716 w 4644342"/>
              <a:gd name="connsiteY266" fmla="*/ 2214730 h 2918444"/>
              <a:gd name="connsiteX267" fmla="*/ 1415716 w 4644342"/>
              <a:gd name="connsiteY267" fmla="*/ 2189287 h 2918444"/>
              <a:gd name="connsiteX268" fmla="*/ 1412048 w 4644342"/>
              <a:gd name="connsiteY268" fmla="*/ 2189192 h 2918444"/>
              <a:gd name="connsiteX269" fmla="*/ 1412048 w 4644342"/>
              <a:gd name="connsiteY269" fmla="*/ 2210725 h 2918444"/>
              <a:gd name="connsiteX270" fmla="*/ 1273143 w 4644342"/>
              <a:gd name="connsiteY270" fmla="*/ 2210725 h 2918444"/>
              <a:gd name="connsiteX271" fmla="*/ 1265675 w 4644342"/>
              <a:gd name="connsiteY271" fmla="*/ 2253791 h 2918444"/>
              <a:gd name="connsiteX272" fmla="*/ 1165694 w 4644342"/>
              <a:gd name="connsiteY272" fmla="*/ 2240063 h 2918444"/>
              <a:gd name="connsiteX273" fmla="*/ 1165602 w 4644342"/>
              <a:gd name="connsiteY273" fmla="*/ 2240871 h 2918444"/>
              <a:gd name="connsiteX274" fmla="*/ 978901 w 4644342"/>
              <a:gd name="connsiteY274" fmla="*/ 2238000 h 2918444"/>
              <a:gd name="connsiteX275" fmla="*/ 648813 w 4644342"/>
              <a:gd name="connsiteY275" fmla="*/ 2065736 h 2918444"/>
              <a:gd name="connsiteX276" fmla="*/ 653063 w 4644342"/>
              <a:gd name="connsiteY276" fmla="*/ 2022169 h 2918444"/>
              <a:gd name="connsiteX277" fmla="*/ 432233 w 4644342"/>
              <a:gd name="connsiteY277" fmla="*/ 2013965 h 2918444"/>
              <a:gd name="connsiteX278" fmla="*/ 417277 w 4644342"/>
              <a:gd name="connsiteY278" fmla="*/ 1942200 h 2918444"/>
              <a:gd name="connsiteX279" fmla="*/ 376895 w 4644342"/>
              <a:gd name="connsiteY279" fmla="*/ 1890530 h 2918444"/>
              <a:gd name="connsiteX280" fmla="*/ 346983 w 4644342"/>
              <a:gd name="connsiteY280" fmla="*/ 1871871 h 2918444"/>
              <a:gd name="connsiteX281" fmla="*/ 339505 w 4644342"/>
              <a:gd name="connsiteY281" fmla="*/ 1834553 h 2918444"/>
              <a:gd name="connsiteX282" fmla="*/ 314079 w 4644342"/>
              <a:gd name="connsiteY282" fmla="*/ 1814459 h 2918444"/>
              <a:gd name="connsiteX283" fmla="*/ 290150 w 4644342"/>
              <a:gd name="connsiteY283" fmla="*/ 1788623 h 2918444"/>
              <a:gd name="connsiteX284" fmla="*/ 281176 w 4644342"/>
              <a:gd name="connsiteY284" fmla="*/ 1759917 h 2918444"/>
              <a:gd name="connsiteX285" fmla="*/ 258742 w 4644342"/>
              <a:gd name="connsiteY285" fmla="*/ 1741258 h 2918444"/>
              <a:gd name="connsiteX286" fmla="*/ 222847 w 4644342"/>
              <a:gd name="connsiteY286" fmla="*/ 1751306 h 2918444"/>
              <a:gd name="connsiteX287" fmla="*/ 182465 w 4644342"/>
              <a:gd name="connsiteY287" fmla="*/ 1736953 h 2918444"/>
              <a:gd name="connsiteX288" fmla="*/ 182465 w 4644342"/>
              <a:gd name="connsiteY288" fmla="*/ 1721164 h 2918444"/>
              <a:gd name="connsiteX289" fmla="*/ 180969 w 4644342"/>
              <a:gd name="connsiteY289" fmla="*/ 1688152 h 2918444"/>
              <a:gd name="connsiteX290" fmla="*/ 164518 w 4644342"/>
              <a:gd name="connsiteY290" fmla="*/ 1650835 h 2918444"/>
              <a:gd name="connsiteX291" fmla="*/ 163022 w 4644342"/>
              <a:gd name="connsiteY291" fmla="*/ 1620693 h 2918444"/>
              <a:gd name="connsiteX292" fmla="*/ 145075 w 4644342"/>
              <a:gd name="connsiteY292" fmla="*/ 1593423 h 2918444"/>
              <a:gd name="connsiteX293" fmla="*/ 149561 w 4644342"/>
              <a:gd name="connsiteY293" fmla="*/ 1567587 h 2918444"/>
              <a:gd name="connsiteX294" fmla="*/ 98710 w 4644342"/>
              <a:gd name="connsiteY294" fmla="*/ 1505869 h 2918444"/>
              <a:gd name="connsiteX295" fmla="*/ 98710 w 4644342"/>
              <a:gd name="connsiteY295" fmla="*/ 1469987 h 2918444"/>
              <a:gd name="connsiteX296" fmla="*/ 124136 w 4644342"/>
              <a:gd name="connsiteY296" fmla="*/ 1457069 h 2918444"/>
              <a:gd name="connsiteX297" fmla="*/ 124136 w 4644342"/>
              <a:gd name="connsiteY297" fmla="*/ 1434104 h 2918444"/>
              <a:gd name="connsiteX298" fmla="*/ 98710 w 4644342"/>
              <a:gd name="connsiteY298" fmla="*/ 1428363 h 2918444"/>
              <a:gd name="connsiteX299" fmla="*/ 86746 w 4644342"/>
              <a:gd name="connsiteY299" fmla="*/ 1393916 h 2918444"/>
              <a:gd name="connsiteX300" fmla="*/ 74781 w 4644342"/>
              <a:gd name="connsiteY300" fmla="*/ 1335069 h 2918444"/>
              <a:gd name="connsiteX301" fmla="*/ 112171 w 4644342"/>
              <a:gd name="connsiteY301" fmla="*/ 1366645 h 2918444"/>
              <a:gd name="connsiteX302" fmla="*/ 97215 w 4644342"/>
              <a:gd name="connsiteY302" fmla="*/ 1325021 h 2918444"/>
              <a:gd name="connsiteX303" fmla="*/ 124136 w 4644342"/>
              <a:gd name="connsiteY303" fmla="*/ 1325021 h 2918444"/>
              <a:gd name="connsiteX304" fmla="*/ 124136 w 4644342"/>
              <a:gd name="connsiteY304" fmla="*/ 1294880 h 2918444"/>
              <a:gd name="connsiteX305" fmla="*/ 97215 w 4644342"/>
              <a:gd name="connsiteY305" fmla="*/ 1274786 h 2918444"/>
              <a:gd name="connsiteX306" fmla="*/ 83754 w 4644342"/>
              <a:gd name="connsiteY306" fmla="*/ 1303492 h 2918444"/>
              <a:gd name="connsiteX307" fmla="*/ 59824 w 4644342"/>
              <a:gd name="connsiteY307" fmla="*/ 1293445 h 2918444"/>
              <a:gd name="connsiteX308" fmla="*/ 10469 w 4644342"/>
              <a:gd name="connsiteY308" fmla="*/ 1155656 h 2918444"/>
              <a:gd name="connsiteX309" fmla="*/ 23930 w 4644342"/>
              <a:gd name="connsiteY309" fmla="*/ 1058056 h 2918444"/>
              <a:gd name="connsiteX310" fmla="*/ 0 w 4644342"/>
              <a:gd name="connsiteY310" fmla="*/ 1002079 h 2918444"/>
              <a:gd name="connsiteX311" fmla="*/ 11965 w 4644342"/>
              <a:gd name="connsiteY311" fmla="*/ 960455 h 2918444"/>
              <a:gd name="connsiteX312" fmla="*/ 35895 w 4644342"/>
              <a:gd name="connsiteY312" fmla="*/ 951843 h 2918444"/>
              <a:gd name="connsiteX313" fmla="*/ 59824 w 4644342"/>
              <a:gd name="connsiteY313" fmla="*/ 884384 h 2918444"/>
              <a:gd name="connsiteX314" fmla="*/ 59824 w 4644342"/>
              <a:gd name="connsiteY314" fmla="*/ 805402 h 2918444"/>
              <a:gd name="connsiteX315" fmla="*/ 59766 w 4644342"/>
              <a:gd name="connsiteY315" fmla="*/ 805390 h 2918444"/>
              <a:gd name="connsiteX316" fmla="*/ 59766 w 4644342"/>
              <a:gd name="connsiteY316" fmla="*/ 704877 h 2918444"/>
              <a:gd name="connsiteX317" fmla="*/ 86707 w 4644342"/>
              <a:gd name="connsiteY317" fmla="*/ 660364 h 2918444"/>
              <a:gd name="connsiteX318" fmla="*/ 113648 w 4644342"/>
              <a:gd name="connsiteY318" fmla="*/ 612979 h 2918444"/>
              <a:gd name="connsiteX319" fmla="*/ 133105 w 4644342"/>
              <a:gd name="connsiteY319" fmla="*/ 572774 h 2918444"/>
              <a:gd name="connsiteX320" fmla="*/ 148073 w 4644342"/>
              <a:gd name="connsiteY320" fmla="*/ 535441 h 2918444"/>
              <a:gd name="connsiteX321" fmla="*/ 161543 w 4644342"/>
              <a:gd name="connsiteY321" fmla="*/ 498107 h 2918444"/>
              <a:gd name="connsiteX322" fmla="*/ 170523 w 4644342"/>
              <a:gd name="connsiteY322" fmla="*/ 463646 h 2918444"/>
              <a:gd name="connsiteX323" fmla="*/ 183994 w 4644342"/>
              <a:gd name="connsiteY323" fmla="*/ 422005 h 2918444"/>
              <a:gd name="connsiteX324" fmla="*/ 197465 w 4644342"/>
              <a:gd name="connsiteY324" fmla="*/ 371748 h 2918444"/>
              <a:gd name="connsiteX325" fmla="*/ 218419 w 4644342"/>
              <a:gd name="connsiteY325" fmla="*/ 358825 h 2918444"/>
              <a:gd name="connsiteX326" fmla="*/ 218835 w 4644342"/>
              <a:gd name="connsiteY326" fmla="*/ 358861 h 2918444"/>
              <a:gd name="connsiteX327" fmla="*/ 211400 w 4644342"/>
              <a:gd name="connsiteY327" fmla="*/ 327416 h 2918444"/>
              <a:gd name="connsiteX328" fmla="*/ 224824 w 4644342"/>
              <a:gd name="connsiteY328" fmla="*/ 294440 h 2918444"/>
              <a:gd name="connsiteX329" fmla="*/ 208417 w 4644342"/>
              <a:gd name="connsiteY329" fmla="*/ 262897 h 2918444"/>
              <a:gd name="connsiteX330" fmla="*/ 209909 w 4644342"/>
              <a:gd name="connsiteY330" fmla="*/ 178306 h 2918444"/>
              <a:gd name="connsiteX331" fmla="*/ 197976 w 4644342"/>
              <a:gd name="connsiteY331" fmla="*/ 112354 h 2918444"/>
              <a:gd name="connsiteX332" fmla="*/ 205434 w 4644342"/>
              <a:gd name="connsiteY332" fmla="*/ 86547 h 2918444"/>
              <a:gd name="connsiteX333" fmla="*/ 235266 w 4644342"/>
              <a:gd name="connsiteY333" fmla="*/ 96583 h 2918444"/>
              <a:gd name="connsiteX334" fmla="*/ 266589 w 4644342"/>
              <a:gd name="connsiteY334" fmla="*/ 135294 h 2918444"/>
              <a:gd name="connsiteX335" fmla="*/ 323270 w 4644342"/>
              <a:gd name="connsiteY335" fmla="*/ 143897 h 2918444"/>
              <a:gd name="connsiteX336" fmla="*/ 338186 w 4644342"/>
              <a:gd name="connsiteY336" fmla="*/ 175439 h 2918444"/>
              <a:gd name="connsiteX337" fmla="*/ 309845 w 4644342"/>
              <a:gd name="connsiteY337" fmla="*/ 175439 h 2918444"/>
              <a:gd name="connsiteX338" fmla="*/ 306862 w 4644342"/>
              <a:gd name="connsiteY338" fmla="*/ 202680 h 2918444"/>
              <a:gd name="connsiteX339" fmla="*/ 323270 w 4644342"/>
              <a:gd name="connsiteY339" fmla="*/ 205548 h 2918444"/>
              <a:gd name="connsiteX340" fmla="*/ 329236 w 4644342"/>
              <a:gd name="connsiteY340" fmla="*/ 232789 h 2918444"/>
              <a:gd name="connsiteX341" fmla="*/ 294930 w 4644342"/>
              <a:gd name="connsiteY341" fmla="*/ 252861 h 2918444"/>
              <a:gd name="connsiteX342" fmla="*/ 294930 w 4644342"/>
              <a:gd name="connsiteY342" fmla="*/ 271500 h 2918444"/>
              <a:gd name="connsiteX343" fmla="*/ 333711 w 4644342"/>
              <a:gd name="connsiteY343" fmla="*/ 271500 h 2918444"/>
              <a:gd name="connsiteX344" fmla="*/ 344152 w 4644342"/>
              <a:gd name="connsiteY344" fmla="*/ 224186 h 2918444"/>
              <a:gd name="connsiteX345" fmla="*/ 373984 w 4644342"/>
              <a:gd name="connsiteY345" fmla="*/ 195511 h 2918444"/>
              <a:gd name="connsiteX346" fmla="*/ 338186 w 4644342"/>
              <a:gd name="connsiteY346" fmla="*/ 122390 h 2918444"/>
              <a:gd name="connsiteX347" fmla="*/ 360560 w 4644342"/>
              <a:gd name="connsiteY347" fmla="*/ 98017 h 2918444"/>
              <a:gd name="connsiteX348" fmla="*/ 344152 w 4644342"/>
              <a:gd name="connsiteY348" fmla="*/ 40667 h 2918444"/>
              <a:gd name="connsiteX349" fmla="*/ 463480 w 4644342"/>
              <a:gd name="connsiteY349" fmla="*/ 75077 h 2918444"/>
              <a:gd name="connsiteX350" fmla="*/ 554467 w 4644342"/>
              <a:gd name="connsiteY350" fmla="*/ 96583 h 2918444"/>
              <a:gd name="connsiteX351" fmla="*/ 599215 w 4644342"/>
              <a:gd name="connsiteY351" fmla="*/ 106619 h 2918444"/>
              <a:gd name="connsiteX352" fmla="*/ 643963 w 4644342"/>
              <a:gd name="connsiteY352" fmla="*/ 113788 h 2918444"/>
              <a:gd name="connsiteX353" fmla="*/ 705119 w 4644342"/>
              <a:gd name="connsiteY353" fmla="*/ 125258 h 2918444"/>
              <a:gd name="connsiteX354" fmla="*/ 778068 w 4644342"/>
              <a:gd name="connsiteY354" fmla="*/ 138137 h 2918444"/>
              <a:gd name="connsiteX355" fmla="*/ 778318 w 4644342"/>
              <a:gd name="connsiteY355" fmla="*/ 136354 h 2918444"/>
              <a:gd name="connsiteX356" fmla="*/ 851512 w 4644342"/>
              <a:gd name="connsiteY356" fmla="*/ 146175 h 2918444"/>
              <a:gd name="connsiteX357" fmla="*/ 851661 w 4644342"/>
              <a:gd name="connsiteY357" fmla="*/ 144726 h 2918444"/>
              <a:gd name="connsiteX358" fmla="*/ 1029368 w 4644342"/>
              <a:gd name="connsiteY358" fmla="*/ 169156 h 2918444"/>
              <a:gd name="connsiteX359" fmla="*/ 1138382 w 4644342"/>
              <a:gd name="connsiteY359" fmla="*/ 183527 h 2918444"/>
              <a:gd name="connsiteX360" fmla="*/ 1280249 w 4644342"/>
              <a:gd name="connsiteY360" fmla="*/ 199335 h 2918444"/>
              <a:gd name="connsiteX361" fmla="*/ 1410169 w 4644342"/>
              <a:gd name="connsiteY361" fmla="*/ 212268 h 2918444"/>
              <a:gd name="connsiteX362" fmla="*/ 1637157 w 4644342"/>
              <a:gd name="connsiteY362" fmla="*/ 229513 h 2918444"/>
              <a:gd name="connsiteX363" fmla="*/ 1743184 w 4644342"/>
              <a:gd name="connsiteY363" fmla="*/ 238135 h 2918444"/>
              <a:gd name="connsiteX364" fmla="*/ 1743181 w 4644342"/>
              <a:gd name="connsiteY364" fmla="*/ 238626 h 2918444"/>
              <a:gd name="connsiteX365" fmla="*/ 2238016 w 4644342"/>
              <a:gd name="connsiteY365" fmla="*/ 249783 h 2918444"/>
              <a:gd name="connsiteX366" fmla="*/ 2242096 w 4644342"/>
              <a:gd name="connsiteY366" fmla="*/ 248307 h 2918444"/>
              <a:gd name="connsiteX367" fmla="*/ 2399738 w 4644342"/>
              <a:gd name="connsiteY367" fmla="*/ 248307 h 2918444"/>
              <a:gd name="connsiteX368" fmla="*/ 2398237 w 4644342"/>
              <a:gd name="connsiteY368" fmla="*/ 193765 h 2918444"/>
              <a:gd name="connsiteX369" fmla="*/ 2431266 w 4644342"/>
              <a:gd name="connsiteY369" fmla="*/ 209553 h 2918444"/>
              <a:gd name="connsiteX370" fmla="*/ 2438773 w 4644342"/>
              <a:gd name="connsiteY370" fmla="*/ 251177 h 2918444"/>
              <a:gd name="connsiteX371" fmla="*/ 2513841 w 4644342"/>
              <a:gd name="connsiteY371" fmla="*/ 297107 h 2918444"/>
              <a:gd name="connsiteX372" fmla="*/ 2536361 w 4644342"/>
              <a:gd name="connsiteY372" fmla="*/ 277013 h 2918444"/>
              <a:gd name="connsiteX373" fmla="*/ 2581402 w 4644342"/>
              <a:gd name="connsiteY373" fmla="*/ 277013 h 2918444"/>
              <a:gd name="connsiteX374" fmla="*/ 2615933 w 4644342"/>
              <a:gd name="connsiteY374" fmla="*/ 317201 h 2918444"/>
              <a:gd name="connsiteX375" fmla="*/ 2638453 w 4644342"/>
              <a:gd name="connsiteY375" fmla="*/ 302848 h 2918444"/>
              <a:gd name="connsiteX376" fmla="*/ 2704513 w 4644342"/>
              <a:gd name="connsiteY376" fmla="*/ 318636 h 2918444"/>
              <a:gd name="connsiteX377" fmla="*/ 2727033 w 4644342"/>
              <a:gd name="connsiteY377" fmla="*/ 288495 h 2918444"/>
              <a:gd name="connsiteX378" fmla="*/ 2769071 w 4644342"/>
              <a:gd name="connsiteY378" fmla="*/ 312895 h 2918444"/>
              <a:gd name="connsiteX379" fmla="*/ 2842637 w 4644342"/>
              <a:gd name="connsiteY379" fmla="*/ 308589 h 2918444"/>
              <a:gd name="connsiteX380" fmla="*/ 2722529 w 4644342"/>
              <a:gd name="connsiteY380" fmla="*/ 394707 h 2918444"/>
              <a:gd name="connsiteX381" fmla="*/ 2663976 w 4644342"/>
              <a:gd name="connsiteY381" fmla="*/ 470778 h 2918444"/>
              <a:gd name="connsiteX382" fmla="*/ 2671324 w 4644342"/>
              <a:gd name="connsiteY382" fmla="*/ 470349 h 2918444"/>
              <a:gd name="connsiteX383" fmla="*/ 2705709 w 4644342"/>
              <a:gd name="connsiteY383" fmla="*/ 466037 h 2918444"/>
              <a:gd name="connsiteX384" fmla="*/ 2735609 w 4644342"/>
              <a:gd name="connsiteY384" fmla="*/ 466037 h 2918444"/>
              <a:gd name="connsiteX385" fmla="*/ 2756538 w 4644342"/>
              <a:gd name="connsiteY385" fmla="*/ 432982 h 2918444"/>
              <a:gd name="connsiteX386" fmla="*/ 2769993 w 4644342"/>
              <a:gd name="connsiteY386" fmla="*/ 473223 h 2918444"/>
              <a:gd name="connsiteX387" fmla="*/ 2819327 w 4644342"/>
              <a:gd name="connsiteY387" fmla="*/ 473223 h 2918444"/>
              <a:gd name="connsiteX388" fmla="*/ 2819485 w 4644342"/>
              <a:gd name="connsiteY388" fmla="*/ 473442 h 2918444"/>
              <a:gd name="connsiteX389" fmla="*/ 2926006 w 4644342"/>
              <a:gd name="connsiteY389" fmla="*/ 356433 h 2918444"/>
              <a:gd name="connsiteX390" fmla="*/ 2906503 w 4644342"/>
              <a:gd name="connsiteY390" fmla="*/ 405126 h 2918444"/>
              <a:gd name="connsiteX391" fmla="*/ 2921506 w 4644342"/>
              <a:gd name="connsiteY391" fmla="*/ 420880 h 2918444"/>
              <a:gd name="connsiteX392" fmla="*/ 2956011 w 4644342"/>
              <a:gd name="connsiteY392" fmla="*/ 400830 h 2918444"/>
              <a:gd name="connsiteX393" fmla="*/ 3031024 w 4644342"/>
              <a:gd name="connsiteY393" fmla="*/ 430905 h 2918444"/>
              <a:gd name="connsiteX394" fmla="*/ 3064029 w 4644342"/>
              <a:gd name="connsiteY394" fmla="*/ 405126 h 2918444"/>
              <a:gd name="connsiteX395" fmla="*/ 3166046 w 4644342"/>
              <a:gd name="connsiteY395" fmla="*/ 392237 h 2918444"/>
              <a:gd name="connsiteX396" fmla="*/ 3185550 w 4644342"/>
              <a:gd name="connsiteY396" fmla="*/ 422312 h 2918444"/>
              <a:gd name="connsiteX397" fmla="*/ 3224556 w 4644342"/>
              <a:gd name="connsiteY397" fmla="*/ 415151 h 2918444"/>
              <a:gd name="connsiteX398" fmla="*/ 3302569 w 4644342"/>
              <a:gd name="connsiteY398" fmla="*/ 448091 h 2918444"/>
              <a:gd name="connsiteX399" fmla="*/ 3307070 w 4644342"/>
              <a:gd name="connsiteY399" fmla="*/ 471005 h 2918444"/>
              <a:gd name="connsiteX400" fmla="*/ 3223056 w 4644342"/>
              <a:gd name="connsiteY400" fmla="*/ 491055 h 2918444"/>
              <a:gd name="connsiteX401" fmla="*/ 3199052 w 4644342"/>
              <a:gd name="connsiteY401" fmla="*/ 476734 h 2918444"/>
              <a:gd name="connsiteX402" fmla="*/ 3157045 w 4644342"/>
              <a:gd name="connsiteY402" fmla="*/ 481030 h 2918444"/>
              <a:gd name="connsiteX403" fmla="*/ 3107537 w 4644342"/>
              <a:gd name="connsiteY403" fmla="*/ 511105 h 2918444"/>
              <a:gd name="connsiteX404" fmla="*/ 3083533 w 4644342"/>
              <a:gd name="connsiteY404" fmla="*/ 512538 h 2918444"/>
              <a:gd name="connsiteX405" fmla="*/ 3065530 w 4644342"/>
              <a:gd name="connsiteY405" fmla="*/ 491055 h 2918444"/>
              <a:gd name="connsiteX406" fmla="*/ 3038637 w 4644342"/>
              <a:gd name="connsiteY406" fmla="*/ 572349 h 2918444"/>
              <a:gd name="connsiteX407" fmla="*/ 3039089 w 4644342"/>
              <a:gd name="connsiteY407" fmla="*/ 572389 h 2918444"/>
              <a:gd name="connsiteX408" fmla="*/ 3028624 w 4644342"/>
              <a:gd name="connsiteY408" fmla="*/ 601132 h 2918444"/>
              <a:gd name="connsiteX409" fmla="*/ 3040584 w 4644342"/>
              <a:gd name="connsiteY409" fmla="*/ 632750 h 2918444"/>
              <a:gd name="connsiteX410" fmla="*/ 3019654 w 4644342"/>
              <a:gd name="connsiteY410" fmla="*/ 672991 h 2918444"/>
              <a:gd name="connsiteX411" fmla="*/ 3034604 w 4644342"/>
              <a:gd name="connsiteY411" fmla="*/ 681614 h 2918444"/>
              <a:gd name="connsiteX412" fmla="*/ 3070483 w 4644342"/>
              <a:gd name="connsiteY412" fmla="*/ 637062 h 2918444"/>
              <a:gd name="connsiteX413" fmla="*/ 3068988 w 4644342"/>
              <a:gd name="connsiteY413" fmla="*/ 622690 h 2918444"/>
              <a:gd name="connsiteX414" fmla="*/ 3082443 w 4644342"/>
              <a:gd name="connsiteY414" fmla="*/ 615504 h 2918444"/>
              <a:gd name="connsiteX415" fmla="*/ 3092908 w 4644342"/>
              <a:gd name="connsiteY415" fmla="*/ 637062 h 2918444"/>
              <a:gd name="connsiteX416" fmla="*/ 3064503 w 4644342"/>
              <a:gd name="connsiteY416" fmla="*/ 668680 h 2918444"/>
              <a:gd name="connsiteX417" fmla="*/ 3054039 w 4644342"/>
              <a:gd name="connsiteY417" fmla="*/ 737664 h 2918444"/>
              <a:gd name="connsiteX418" fmla="*/ 3054039 w 4644342"/>
              <a:gd name="connsiteY418" fmla="*/ 854076 h 2918444"/>
              <a:gd name="connsiteX419" fmla="*/ 3070483 w 4644342"/>
              <a:gd name="connsiteY419" fmla="*/ 874197 h 2918444"/>
              <a:gd name="connsiteX420" fmla="*/ 3063008 w 4644342"/>
              <a:gd name="connsiteY420" fmla="*/ 947493 h 2918444"/>
              <a:gd name="connsiteX421" fmla="*/ 3048884 w 4644342"/>
              <a:gd name="connsiteY421" fmla="*/ 949756 h 2918444"/>
              <a:gd name="connsiteX422" fmla="*/ 3080413 w 4644342"/>
              <a:gd name="connsiteY422" fmla="*/ 1023537 h 2918444"/>
              <a:gd name="connsiteX423" fmla="*/ 3081702 w 4644342"/>
              <a:gd name="connsiteY423" fmla="*/ 1025079 h 2918444"/>
              <a:gd name="connsiteX424" fmla="*/ 3116009 w 4644342"/>
              <a:gd name="connsiteY424" fmla="*/ 1043756 h 2918444"/>
              <a:gd name="connsiteX425" fmla="*/ 3148825 w 4644342"/>
              <a:gd name="connsiteY425" fmla="*/ 1039446 h 2918444"/>
              <a:gd name="connsiteX426" fmla="*/ 3160758 w 4644342"/>
              <a:gd name="connsiteY426" fmla="*/ 1029389 h 2918444"/>
              <a:gd name="connsiteX427" fmla="*/ 3168217 w 4644342"/>
              <a:gd name="connsiteY427" fmla="*/ 999219 h 2918444"/>
              <a:gd name="connsiteX428" fmla="*/ 3215913 w 4644342"/>
              <a:gd name="connsiteY428" fmla="*/ 995834 h 2918444"/>
              <a:gd name="connsiteX429" fmla="*/ 3169776 w 4644342"/>
              <a:gd name="connsiteY429" fmla="*/ 998731 h 2918444"/>
              <a:gd name="connsiteX430" fmla="*/ 3177226 w 4644342"/>
              <a:gd name="connsiteY430" fmla="*/ 952824 h 2918444"/>
              <a:gd name="connsiteX431" fmla="*/ 3178716 w 4644342"/>
              <a:gd name="connsiteY431" fmla="*/ 928436 h 2918444"/>
              <a:gd name="connsiteX432" fmla="*/ 3177226 w 4644342"/>
              <a:gd name="connsiteY432" fmla="*/ 899744 h 2918444"/>
              <a:gd name="connsiteX433" fmla="*/ 3172756 w 4644342"/>
              <a:gd name="connsiteY433" fmla="*/ 863879 h 2918444"/>
              <a:gd name="connsiteX434" fmla="*/ 3141468 w 4644342"/>
              <a:gd name="connsiteY434" fmla="*/ 795018 h 2918444"/>
              <a:gd name="connsiteX435" fmla="*/ 3151897 w 4644342"/>
              <a:gd name="connsiteY435" fmla="*/ 654427 h 2918444"/>
              <a:gd name="connsiteX436" fmla="*/ 3202554 w 4644342"/>
              <a:gd name="connsiteY436" fmla="*/ 605650 h 2918444"/>
              <a:gd name="connsiteX437" fmla="*/ 3215963 w 4644342"/>
              <a:gd name="connsiteY437" fmla="*/ 655861 h 2918444"/>
              <a:gd name="connsiteX438" fmla="*/ 3217453 w 4644342"/>
              <a:gd name="connsiteY438" fmla="*/ 578393 h 2918444"/>
              <a:gd name="connsiteX439" fmla="*/ 3241291 w 4644342"/>
              <a:gd name="connsiteY439" fmla="*/ 559743 h 2918444"/>
              <a:gd name="connsiteX440" fmla="*/ 3229372 w 4644342"/>
              <a:gd name="connsiteY440" fmla="*/ 529617 h 2918444"/>
              <a:gd name="connsiteX441" fmla="*/ 3268110 w 4644342"/>
              <a:gd name="connsiteY441" fmla="*/ 509532 h 2918444"/>
              <a:gd name="connsiteX442" fmla="*/ 3332175 w 4644342"/>
              <a:gd name="connsiteY442" fmla="*/ 549701 h 2918444"/>
              <a:gd name="connsiteX443" fmla="*/ 3375383 w 4644342"/>
              <a:gd name="connsiteY443" fmla="*/ 562612 h 2918444"/>
              <a:gd name="connsiteX444" fmla="*/ 3375383 w 4644342"/>
              <a:gd name="connsiteY444" fmla="*/ 592739 h 2918444"/>
              <a:gd name="connsiteX445" fmla="*/ 3402201 w 4644342"/>
              <a:gd name="connsiteY445" fmla="*/ 655861 h 2918444"/>
              <a:gd name="connsiteX446" fmla="*/ 3375383 w 4644342"/>
              <a:gd name="connsiteY446" fmla="*/ 677380 h 2918444"/>
              <a:gd name="connsiteX447" fmla="*/ 3375383 w 4644342"/>
              <a:gd name="connsiteY447" fmla="*/ 694596 h 2918444"/>
              <a:gd name="connsiteX448" fmla="*/ 3366443 w 4644342"/>
              <a:gd name="connsiteY448" fmla="*/ 697465 h 2918444"/>
              <a:gd name="connsiteX449" fmla="*/ 3356014 w 4644342"/>
              <a:gd name="connsiteY449" fmla="*/ 701769 h 2918444"/>
              <a:gd name="connsiteX450" fmla="*/ 3345585 w 4644342"/>
              <a:gd name="connsiteY450" fmla="*/ 711811 h 2918444"/>
              <a:gd name="connsiteX451" fmla="*/ 3342605 w 4644342"/>
              <a:gd name="connsiteY451" fmla="*/ 721853 h 2918444"/>
              <a:gd name="connsiteX452" fmla="*/ 3345585 w 4644342"/>
              <a:gd name="connsiteY452" fmla="*/ 737634 h 2918444"/>
              <a:gd name="connsiteX453" fmla="*/ 3357504 w 4644342"/>
              <a:gd name="connsiteY453" fmla="*/ 741938 h 2918444"/>
              <a:gd name="connsiteX454" fmla="*/ 3367933 w 4644342"/>
              <a:gd name="connsiteY454" fmla="*/ 739068 h 2918444"/>
              <a:gd name="connsiteX455" fmla="*/ 3381342 w 4644342"/>
              <a:gd name="connsiteY455" fmla="*/ 729026 h 2918444"/>
              <a:gd name="connsiteX456" fmla="*/ 3405181 w 4644342"/>
              <a:gd name="connsiteY456" fmla="*/ 697465 h 2918444"/>
              <a:gd name="connsiteX457" fmla="*/ 3426039 w 4644342"/>
              <a:gd name="connsiteY457" fmla="*/ 697465 h 2918444"/>
              <a:gd name="connsiteX458" fmla="*/ 3448388 w 4644342"/>
              <a:gd name="connsiteY458" fmla="*/ 701769 h 2918444"/>
              <a:gd name="connsiteX459" fmla="*/ 3463287 w 4644342"/>
              <a:gd name="connsiteY459" fmla="*/ 717549 h 2918444"/>
              <a:gd name="connsiteX460" fmla="*/ 3478186 w 4644342"/>
              <a:gd name="connsiteY460" fmla="*/ 741938 h 2918444"/>
              <a:gd name="connsiteX461" fmla="*/ 3484145 w 4644342"/>
              <a:gd name="connsiteY461" fmla="*/ 783541 h 2918444"/>
              <a:gd name="connsiteX462" fmla="*/ 3490105 w 4644342"/>
              <a:gd name="connsiteY462" fmla="*/ 850967 h 2918444"/>
              <a:gd name="connsiteX463" fmla="*/ 3464777 w 4644342"/>
              <a:gd name="connsiteY463" fmla="*/ 848098 h 2918444"/>
              <a:gd name="connsiteX464" fmla="*/ 3451368 w 4644342"/>
              <a:gd name="connsiteY464" fmla="*/ 865313 h 2918444"/>
              <a:gd name="connsiteX465" fmla="*/ 3464777 w 4644342"/>
              <a:gd name="connsiteY465" fmla="*/ 889701 h 2918444"/>
              <a:gd name="connsiteX466" fmla="*/ 3464777 w 4644342"/>
              <a:gd name="connsiteY466" fmla="*/ 915524 h 2918444"/>
              <a:gd name="connsiteX467" fmla="*/ 3437958 w 4644342"/>
              <a:gd name="connsiteY467" fmla="*/ 938478 h 2918444"/>
              <a:gd name="connsiteX468" fmla="*/ 3455837 w 4644342"/>
              <a:gd name="connsiteY468" fmla="*/ 962866 h 2918444"/>
              <a:gd name="connsiteX469" fmla="*/ 3488615 w 4644342"/>
              <a:gd name="connsiteY469" fmla="*/ 972908 h 2918444"/>
              <a:gd name="connsiteX470" fmla="*/ 3485179 w 4644342"/>
              <a:gd name="connsiteY470" fmla="*/ 973234 h 2918444"/>
              <a:gd name="connsiteX471" fmla="*/ 3516026 w 4644342"/>
              <a:gd name="connsiteY471" fmla="*/ 979402 h 2918444"/>
              <a:gd name="connsiteX472" fmla="*/ 3596817 w 4644342"/>
              <a:gd name="connsiteY472" fmla="*/ 940628 h 2918444"/>
              <a:gd name="connsiteX473" fmla="*/ 3614771 w 4644342"/>
              <a:gd name="connsiteY473" fmla="*/ 904727 h 2918444"/>
              <a:gd name="connsiteX474" fmla="*/ 3660864 w 4644342"/>
              <a:gd name="connsiteY474" fmla="*/ 888136 h 2918444"/>
              <a:gd name="connsiteX475" fmla="*/ 3660688 w 4644342"/>
              <a:gd name="connsiteY475" fmla="*/ 887016 h 2918444"/>
              <a:gd name="connsiteX476" fmla="*/ 3704769 w 4644342"/>
              <a:gd name="connsiteY476" fmla="*/ 844630 h 2918444"/>
              <a:gd name="connsiteX477" fmla="*/ 3704267 w 4644342"/>
              <a:gd name="connsiteY477" fmla="*/ 843972 h 2918444"/>
              <a:gd name="connsiteX478" fmla="*/ 3761070 w 4644342"/>
              <a:gd name="connsiteY478" fmla="*/ 757897 h 2918444"/>
              <a:gd name="connsiteX479" fmla="*/ 3747616 w 4644342"/>
              <a:gd name="connsiteY479" fmla="*/ 717729 h 2918444"/>
              <a:gd name="connsiteX480" fmla="*/ 3802924 w 4644342"/>
              <a:gd name="connsiteY480" fmla="*/ 689037 h 2918444"/>
              <a:gd name="connsiteX481" fmla="*/ 3876170 w 4644342"/>
              <a:gd name="connsiteY481" fmla="*/ 681864 h 2918444"/>
              <a:gd name="connsiteX482" fmla="*/ 3894107 w 4644342"/>
              <a:gd name="connsiteY482" fmla="*/ 656041 h 2918444"/>
              <a:gd name="connsiteX483" fmla="*/ 3919519 w 4644342"/>
              <a:gd name="connsiteY483" fmla="*/ 653172 h 2918444"/>
              <a:gd name="connsiteX484" fmla="*/ 3934467 w 4644342"/>
              <a:gd name="connsiteY484" fmla="*/ 625915 h 2918444"/>
              <a:gd name="connsiteX485" fmla="*/ 3959879 w 4644342"/>
              <a:gd name="connsiteY485" fmla="*/ 615873 h 2918444"/>
              <a:gd name="connsiteX486" fmla="*/ 3947920 w 4644342"/>
              <a:gd name="connsiteY486" fmla="*/ 565662 h 2918444"/>
              <a:gd name="connsiteX487" fmla="*/ 3932972 w 4644342"/>
              <a:gd name="connsiteY487" fmla="*/ 552751 h 2918444"/>
              <a:gd name="connsiteX488" fmla="*/ 3964363 w 4644342"/>
              <a:gd name="connsiteY488" fmla="*/ 511148 h 2918444"/>
              <a:gd name="connsiteX489" fmla="*/ 3983795 w 4644342"/>
              <a:gd name="connsiteY489" fmla="*/ 511148 h 2918444"/>
              <a:gd name="connsiteX490" fmla="*/ 4051062 w 4644342"/>
              <a:gd name="connsiteY490" fmla="*/ 425073 h 2918444"/>
              <a:gd name="connsiteX491" fmla="*/ 4154203 w 4644342"/>
              <a:gd name="connsiteY491" fmla="*/ 393512 h 2918444"/>
              <a:gd name="connsiteX492" fmla="*/ 4154470 w 4644342"/>
              <a:gd name="connsiteY492" fmla="*/ 395561 h 2918444"/>
              <a:gd name="connsiteX493" fmla="*/ 4262900 w 4644342"/>
              <a:gd name="connsiteY493" fmla="*/ 366002 h 2918444"/>
              <a:gd name="connsiteX494" fmla="*/ 4262909 w 4644342"/>
              <a:gd name="connsiteY494" fmla="*/ 366019 h 2918444"/>
              <a:gd name="connsiteX495" fmla="*/ 4299493 w 4644342"/>
              <a:gd name="connsiteY495" fmla="*/ 309786 h 2918444"/>
              <a:gd name="connsiteX496" fmla="*/ 4302355 w 4644342"/>
              <a:gd name="connsiteY496" fmla="*/ 313147 h 2918444"/>
              <a:gd name="connsiteX497" fmla="*/ 4335051 w 4644342"/>
              <a:gd name="connsiteY497" fmla="*/ 295411 h 2918444"/>
              <a:gd name="connsiteX498" fmla="*/ 4335051 w 4644342"/>
              <a:gd name="connsiteY498" fmla="*/ 245220 h 2918444"/>
              <a:gd name="connsiteX499" fmla="*/ 4345510 w 4644342"/>
              <a:gd name="connsiteY499" fmla="*/ 213671 h 2918444"/>
              <a:gd name="connsiteX500" fmla="*/ 4330568 w 4644342"/>
              <a:gd name="connsiteY500" fmla="*/ 199331 h 2918444"/>
              <a:gd name="connsiteX501" fmla="*/ 4354475 w 4644342"/>
              <a:gd name="connsiteY501" fmla="*/ 153442 h 2918444"/>
              <a:gd name="connsiteX502" fmla="*/ 4330568 w 4644342"/>
              <a:gd name="connsiteY502" fmla="*/ 116157 h 2918444"/>
              <a:gd name="connsiteX503" fmla="*/ 4381370 w 4644342"/>
              <a:gd name="connsiteY503" fmla="*/ 17209 h 2918444"/>
              <a:gd name="connsiteX504" fmla="*/ 4399300 w 4644342"/>
              <a:gd name="connsiteY504" fmla="*/ 28681 h 2918444"/>
              <a:gd name="connsiteX505" fmla="*/ 4408265 w 4644342"/>
              <a:gd name="connsiteY505" fmla="*/ 12906 h 2918444"/>
              <a:gd name="connsiteX506" fmla="*/ 4462054 w 4644342"/>
              <a:gd name="connsiteY506"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85651 w 4644342"/>
              <a:gd name="connsiteY51" fmla="*/ 517156 h 2918444"/>
              <a:gd name="connsiteX52" fmla="*/ 4314132 w 4644342"/>
              <a:gd name="connsiteY52" fmla="*/ 328393 h 2918444"/>
              <a:gd name="connsiteX53" fmla="*/ 4313929 w 4644342"/>
              <a:gd name="connsiteY53" fmla="*/ 328177 h 2918444"/>
              <a:gd name="connsiteX54" fmla="*/ 4462054 w 4644342"/>
              <a:gd name="connsiteY54" fmla="*/ 0 h 2918444"/>
              <a:gd name="connsiteX55" fmla="*/ 4482973 w 4644342"/>
              <a:gd name="connsiteY55" fmla="*/ 31549 h 2918444"/>
              <a:gd name="connsiteX56" fmla="*/ 4526303 w 4644342"/>
              <a:gd name="connsiteY56" fmla="*/ 192160 h 2918444"/>
              <a:gd name="connsiteX57" fmla="*/ 4580093 w 4644342"/>
              <a:gd name="connsiteY57" fmla="*/ 197897 h 2918444"/>
              <a:gd name="connsiteX58" fmla="*/ 4590552 w 4644342"/>
              <a:gd name="connsiteY58" fmla="*/ 233747 h 2918444"/>
              <a:gd name="connsiteX59" fmla="*/ 4644342 w 4644342"/>
              <a:gd name="connsiteY59" fmla="*/ 245220 h 2918444"/>
              <a:gd name="connsiteX60" fmla="*/ 4644342 w 4644342"/>
              <a:gd name="connsiteY60" fmla="*/ 278202 h 2918444"/>
              <a:gd name="connsiteX61" fmla="*/ 4605494 w 4644342"/>
              <a:gd name="connsiteY61" fmla="*/ 305449 h 2918444"/>
              <a:gd name="connsiteX62" fmla="*/ 4572622 w 4644342"/>
              <a:gd name="connsiteY62" fmla="*/ 345602 h 2918444"/>
              <a:gd name="connsiteX63" fmla="*/ 4530786 w 4644342"/>
              <a:gd name="connsiteY63" fmla="*/ 348470 h 2918444"/>
              <a:gd name="connsiteX64" fmla="*/ 4527797 w 4644342"/>
              <a:gd name="connsiteY64" fmla="*/ 401529 h 2918444"/>
              <a:gd name="connsiteX65" fmla="*/ 4457572 w 4644342"/>
              <a:gd name="connsiteY65" fmla="*/ 440248 h 2918444"/>
              <a:gd name="connsiteX66" fmla="*/ 4468031 w 4644342"/>
              <a:gd name="connsiteY66" fmla="*/ 471797 h 2918444"/>
              <a:gd name="connsiteX67" fmla="*/ 4439642 w 4644342"/>
              <a:gd name="connsiteY67" fmla="*/ 501911 h 2918444"/>
              <a:gd name="connsiteX68" fmla="*/ 4442630 w 4644342"/>
              <a:gd name="connsiteY68" fmla="*/ 540630 h 2918444"/>
              <a:gd name="connsiteX69" fmla="*/ 4397676 w 4644342"/>
              <a:gd name="connsiteY69" fmla="*/ 522464 h 2918444"/>
              <a:gd name="connsiteX70" fmla="*/ 4440141 w 4644342"/>
              <a:gd name="connsiteY70" fmla="*/ 541207 h 2918444"/>
              <a:gd name="connsiteX71" fmla="*/ 4429667 w 4644342"/>
              <a:gd name="connsiteY71" fmla="*/ 562768 h 2918444"/>
              <a:gd name="connsiteX72" fmla="*/ 4429667 w 4644342"/>
              <a:gd name="connsiteY72" fmla="*/ 593497 h 2918444"/>
              <a:gd name="connsiteX73" fmla="*/ 4445698 w 4644342"/>
              <a:gd name="connsiteY73" fmla="*/ 603288 h 2918444"/>
              <a:gd name="connsiteX74" fmla="*/ 4424796 w 4644342"/>
              <a:gd name="connsiteY74" fmla="*/ 646280 h 2918444"/>
              <a:gd name="connsiteX75" fmla="*/ 4459135 w 4644342"/>
              <a:gd name="connsiteY75" fmla="*/ 643414 h 2918444"/>
              <a:gd name="connsiteX76" fmla="*/ 4478544 w 4644342"/>
              <a:gd name="connsiteY76" fmla="*/ 677807 h 2918444"/>
              <a:gd name="connsiteX77" fmla="*/ 4502432 w 4644342"/>
              <a:gd name="connsiteY77" fmla="*/ 680673 h 2918444"/>
              <a:gd name="connsiteX78" fmla="*/ 4518855 w 4644342"/>
              <a:gd name="connsiteY78" fmla="*/ 674941 h 2918444"/>
              <a:gd name="connsiteX79" fmla="*/ 4518855 w 4644342"/>
              <a:gd name="connsiteY79" fmla="*/ 656311 h 2918444"/>
              <a:gd name="connsiteX80" fmla="*/ 4490488 w 4644342"/>
              <a:gd name="connsiteY80" fmla="*/ 633382 h 2918444"/>
              <a:gd name="connsiteX81" fmla="*/ 4511390 w 4644342"/>
              <a:gd name="connsiteY81" fmla="*/ 631949 h 2918444"/>
              <a:gd name="connsiteX82" fmla="*/ 4547222 w 4644342"/>
              <a:gd name="connsiteY82" fmla="*/ 682106 h 2918444"/>
              <a:gd name="connsiteX83" fmla="*/ 4512883 w 4644342"/>
              <a:gd name="connsiteY83" fmla="*/ 712200 h 2918444"/>
              <a:gd name="connsiteX84" fmla="*/ 4474065 w 4644342"/>
              <a:gd name="connsiteY84" fmla="*/ 697870 h 2918444"/>
              <a:gd name="connsiteX85" fmla="*/ 4450177 w 4644342"/>
              <a:gd name="connsiteY85" fmla="*/ 733696 h 2918444"/>
              <a:gd name="connsiteX86" fmla="*/ 4448325 w 4644342"/>
              <a:gd name="connsiteY86" fmla="*/ 732349 h 2918444"/>
              <a:gd name="connsiteX87" fmla="*/ 4438105 w 4644342"/>
              <a:gd name="connsiteY87" fmla="*/ 742172 h 2918444"/>
              <a:gd name="connsiteX88" fmla="*/ 4414207 w 4644342"/>
              <a:gd name="connsiteY88" fmla="*/ 742172 h 2918444"/>
              <a:gd name="connsiteX89" fmla="*/ 4402258 w 4644342"/>
              <a:gd name="connsiteY89" fmla="*/ 768011 h 2918444"/>
              <a:gd name="connsiteX90" fmla="*/ 4370130 w 4644342"/>
              <a:gd name="connsiteY90" fmla="*/ 718131 h 2918444"/>
              <a:gd name="connsiteX91" fmla="*/ 4370130 w 4644342"/>
              <a:gd name="connsiteY91" fmla="*/ 718131 h 2918444"/>
              <a:gd name="connsiteX92" fmla="*/ 4402258 w 4644342"/>
              <a:gd name="connsiteY92" fmla="*/ 768012 h 2918444"/>
              <a:gd name="connsiteX93" fmla="*/ 4379854 w 4644342"/>
              <a:gd name="connsiteY93" fmla="*/ 795287 h 2918444"/>
              <a:gd name="connsiteX94" fmla="*/ 4338033 w 4644342"/>
              <a:gd name="connsiteY94" fmla="*/ 785238 h 2918444"/>
              <a:gd name="connsiteX95" fmla="*/ 4277586 w 4644342"/>
              <a:gd name="connsiteY95" fmla="*/ 839185 h 2918444"/>
              <a:gd name="connsiteX96" fmla="*/ 4251365 w 4644342"/>
              <a:gd name="connsiteY96" fmla="*/ 875533 h 2918444"/>
              <a:gd name="connsiteX97" fmla="*/ 4249501 w 4644342"/>
              <a:gd name="connsiteY97" fmla="*/ 874313 h 2918444"/>
              <a:gd name="connsiteX98" fmla="*/ 4240948 w 4644342"/>
              <a:gd name="connsiteY98" fmla="*/ 905824 h 2918444"/>
              <a:gd name="connsiteX99" fmla="*/ 4263352 w 4644342"/>
              <a:gd name="connsiteY99" fmla="*/ 928792 h 2918444"/>
              <a:gd name="connsiteX100" fmla="*/ 4264846 w 4644342"/>
              <a:gd name="connsiteY100" fmla="*/ 1059426 h 2918444"/>
              <a:gd name="connsiteX101" fmla="*/ 4242442 w 4644342"/>
              <a:gd name="connsiteY101" fmla="*/ 1111105 h 2918444"/>
              <a:gd name="connsiteX102" fmla="*/ 4215557 w 4644342"/>
              <a:gd name="connsiteY102" fmla="*/ 1092443 h 2918444"/>
              <a:gd name="connsiteX103" fmla="*/ 4191015 w 4644342"/>
              <a:gd name="connsiteY103" fmla="*/ 1091133 h 2918444"/>
              <a:gd name="connsiteX104" fmla="*/ 4192774 w 4644342"/>
              <a:gd name="connsiteY104" fmla="*/ 1092211 h 2918444"/>
              <a:gd name="connsiteX105" fmla="*/ 4192774 w 4644342"/>
              <a:gd name="connsiteY105" fmla="*/ 1122300 h 2918444"/>
              <a:gd name="connsiteX106" fmla="*/ 4226981 w 4644342"/>
              <a:gd name="connsiteY106" fmla="*/ 1143792 h 2918444"/>
              <a:gd name="connsiteX107" fmla="*/ 4228468 w 4644342"/>
              <a:gd name="connsiteY107" fmla="*/ 1183911 h 2918444"/>
              <a:gd name="connsiteX108" fmla="*/ 4228220 w 4644342"/>
              <a:gd name="connsiteY108" fmla="*/ 1183982 h 2918444"/>
              <a:gd name="connsiteX109" fmla="*/ 4229714 w 4644342"/>
              <a:gd name="connsiteY109" fmla="*/ 1248484 h 2918444"/>
              <a:gd name="connsiteX110" fmla="*/ 4221768 w 4644342"/>
              <a:gd name="connsiteY110" fmla="*/ 1249960 h 2918444"/>
              <a:gd name="connsiteX111" fmla="*/ 4229713 w 4644342"/>
              <a:gd name="connsiteY111" fmla="*/ 1248711 h 2918444"/>
              <a:gd name="connsiteX112" fmla="*/ 4204449 w 4644342"/>
              <a:gd name="connsiteY112" fmla="*/ 1331241 h 2918444"/>
              <a:gd name="connsiteX113" fmla="*/ 4186615 w 4644342"/>
              <a:gd name="connsiteY113" fmla="*/ 1328345 h 2918444"/>
              <a:gd name="connsiteX114" fmla="*/ 4183687 w 4644342"/>
              <a:gd name="connsiteY114" fmla="*/ 1257031 h 2918444"/>
              <a:gd name="connsiteX115" fmla="*/ 4183395 w 4644342"/>
              <a:gd name="connsiteY115" fmla="*/ 1257085 h 2918444"/>
              <a:gd name="connsiteX116" fmla="*/ 4143053 w 4644342"/>
              <a:gd name="connsiteY116" fmla="*/ 1215514 h 2918444"/>
              <a:gd name="connsiteX117" fmla="*/ 4117652 w 4644342"/>
              <a:gd name="connsiteY117" fmla="*/ 1163909 h 2918444"/>
              <a:gd name="connsiteX118" fmla="*/ 4111675 w 4644342"/>
              <a:gd name="connsiteY118" fmla="*/ 1093668 h 2918444"/>
              <a:gd name="connsiteX119" fmla="*/ 4092251 w 4644342"/>
              <a:gd name="connsiteY119" fmla="*/ 1129505 h 2918444"/>
              <a:gd name="connsiteX120" fmla="*/ 4116158 w 4644342"/>
              <a:gd name="connsiteY120" fmla="*/ 1235583 h 2918444"/>
              <a:gd name="connsiteX121" fmla="*/ 4059898 w 4644342"/>
              <a:gd name="connsiteY121" fmla="*/ 1243887 h 2918444"/>
              <a:gd name="connsiteX122" fmla="*/ 4059949 w 4644342"/>
              <a:gd name="connsiteY122" fmla="*/ 1244401 h 2918444"/>
              <a:gd name="connsiteX123" fmla="*/ 4075162 w 4644342"/>
              <a:gd name="connsiteY123" fmla="*/ 1241702 h 2918444"/>
              <a:gd name="connsiteX124" fmla="*/ 4158773 w 4644342"/>
              <a:gd name="connsiteY124" fmla="*/ 1280519 h 2918444"/>
              <a:gd name="connsiteX125" fmla="*/ 4146829 w 4644342"/>
              <a:gd name="connsiteY125" fmla="*/ 1333713 h 2918444"/>
              <a:gd name="connsiteX126" fmla="*/ 4158773 w 4644342"/>
              <a:gd name="connsiteY126" fmla="*/ 1392658 h 2918444"/>
              <a:gd name="connsiteX127" fmla="*/ 4178183 w 4644342"/>
              <a:gd name="connsiteY127" fmla="*/ 1371093 h 2918444"/>
              <a:gd name="connsiteX128" fmla="*/ 4203565 w 4644342"/>
              <a:gd name="connsiteY128" fmla="*/ 1384032 h 2918444"/>
              <a:gd name="connsiteX129" fmla="*/ 4203565 w 4644342"/>
              <a:gd name="connsiteY129" fmla="*/ 1428600 h 2918444"/>
              <a:gd name="connsiteX130" fmla="*/ 4144637 w 4644342"/>
              <a:gd name="connsiteY130" fmla="*/ 1442975 h 2918444"/>
              <a:gd name="connsiteX131" fmla="*/ 4204084 w 4644342"/>
              <a:gd name="connsiteY131" fmla="*/ 1429320 h 2918444"/>
              <a:gd name="connsiteX132" fmla="*/ 4224995 w 4644342"/>
              <a:gd name="connsiteY132" fmla="*/ 1443693 h 2918444"/>
              <a:gd name="connsiteX133" fmla="*/ 4186160 w 4644342"/>
              <a:gd name="connsiteY133" fmla="*/ 1475313 h 2918444"/>
              <a:gd name="connsiteX134" fmla="*/ 4156286 w 4644342"/>
              <a:gd name="connsiteY134" fmla="*/ 1465252 h 2918444"/>
              <a:gd name="connsiteX135" fmla="*/ 4154793 w 4644342"/>
              <a:gd name="connsiteY135" fmla="*/ 1505495 h 2918444"/>
              <a:gd name="connsiteX136" fmla="*/ 4224995 w 4644342"/>
              <a:gd name="connsiteY136" fmla="*/ 1478187 h 2918444"/>
              <a:gd name="connsiteX137" fmla="*/ 4239932 w 4644342"/>
              <a:gd name="connsiteY137" fmla="*/ 1493997 h 2918444"/>
              <a:gd name="connsiteX138" fmla="*/ 4227983 w 4644342"/>
              <a:gd name="connsiteY138" fmla="*/ 1561549 h 2918444"/>
              <a:gd name="connsiteX139" fmla="*/ 4205578 w 4644342"/>
              <a:gd name="connsiteY139" fmla="*/ 1551488 h 2918444"/>
              <a:gd name="connsiteX140" fmla="*/ 4145831 w 4644342"/>
              <a:gd name="connsiteY140" fmla="*/ 1568735 h 2918444"/>
              <a:gd name="connsiteX141" fmla="*/ 4198109 w 4644342"/>
              <a:gd name="connsiteY141" fmla="*/ 1575922 h 2918444"/>
              <a:gd name="connsiteX142" fmla="*/ 4141350 w 4644342"/>
              <a:gd name="connsiteY142" fmla="*/ 1596043 h 2918444"/>
              <a:gd name="connsiteX143" fmla="*/ 4141350 w 4644342"/>
              <a:gd name="connsiteY143" fmla="*/ 1616165 h 2918444"/>
              <a:gd name="connsiteX144" fmla="*/ 4198109 w 4644342"/>
              <a:gd name="connsiteY144" fmla="*/ 1600355 h 2918444"/>
              <a:gd name="connsiteX145" fmla="*/ 4214540 w 4644342"/>
              <a:gd name="connsiteY145" fmla="*/ 1604667 h 2918444"/>
              <a:gd name="connsiteX146" fmla="*/ 4257856 w 4644342"/>
              <a:gd name="connsiteY146" fmla="*/ 1544302 h 2918444"/>
              <a:gd name="connsiteX147" fmla="*/ 4266818 w 4644342"/>
              <a:gd name="connsiteY147" fmla="*/ 1472438 h 2918444"/>
              <a:gd name="connsiteX148" fmla="*/ 4268312 w 4644342"/>
              <a:gd name="connsiteY148" fmla="*/ 1558674 h 2918444"/>
              <a:gd name="connsiteX149" fmla="*/ 4232464 w 4644342"/>
              <a:gd name="connsiteY149" fmla="*/ 1630538 h 2918444"/>
              <a:gd name="connsiteX150" fmla="*/ 4156286 w 4644342"/>
              <a:gd name="connsiteY150" fmla="*/ 1657846 h 2918444"/>
              <a:gd name="connsiteX151" fmla="*/ 4111476 w 4644342"/>
              <a:gd name="connsiteY151" fmla="*/ 1754143 h 2918444"/>
              <a:gd name="connsiteX152" fmla="*/ 4034103 w 4644342"/>
              <a:gd name="connsiteY152" fmla="*/ 1778483 h 2918444"/>
              <a:gd name="connsiteX153" fmla="*/ 3998367 w 4644342"/>
              <a:gd name="connsiteY153" fmla="*/ 1888618 h 2918444"/>
              <a:gd name="connsiteX154" fmla="*/ 3944578 w 4644342"/>
              <a:gd name="connsiteY154" fmla="*/ 1943160 h 2918444"/>
              <a:gd name="connsiteX155" fmla="*/ 3884811 w 4644342"/>
              <a:gd name="connsiteY155" fmla="*/ 1960383 h 2918444"/>
              <a:gd name="connsiteX156" fmla="*/ 3896765 w 4644342"/>
              <a:gd name="connsiteY156" fmla="*/ 2004877 h 2918444"/>
              <a:gd name="connsiteX157" fmla="*/ 3860952 w 4644342"/>
              <a:gd name="connsiteY157" fmla="*/ 2046447 h 2918444"/>
              <a:gd name="connsiteX158" fmla="*/ 3869871 w 4644342"/>
              <a:gd name="connsiteY158" fmla="*/ 2116297 h 2918444"/>
              <a:gd name="connsiteX159" fmla="*/ 3847379 w 4644342"/>
              <a:gd name="connsiteY159" fmla="*/ 2133552 h 2918444"/>
              <a:gd name="connsiteX160" fmla="*/ 3860874 w 4644342"/>
              <a:gd name="connsiteY160" fmla="*/ 2205447 h 2918444"/>
              <a:gd name="connsiteX161" fmla="*/ 3833702 w 4644342"/>
              <a:gd name="connsiteY161" fmla="*/ 2207027 h 2918444"/>
              <a:gd name="connsiteX162" fmla="*/ 3858120 w 4644342"/>
              <a:gd name="connsiteY162" fmla="*/ 2208444 h 2918444"/>
              <a:gd name="connsiteX163" fmla="*/ 3910478 w 4644342"/>
              <a:gd name="connsiteY163" fmla="*/ 2298721 h 2918444"/>
              <a:gd name="connsiteX164" fmla="*/ 3992754 w 4644342"/>
              <a:gd name="connsiteY164" fmla="*/ 2421955 h 2918444"/>
              <a:gd name="connsiteX165" fmla="*/ 4034640 w 4644342"/>
              <a:gd name="connsiteY165" fmla="*/ 2527994 h 2918444"/>
              <a:gd name="connsiteX166" fmla="*/ 4095973 w 4644342"/>
              <a:gd name="connsiteY166" fmla="*/ 2602508 h 2918444"/>
              <a:gd name="connsiteX167" fmla="*/ 4106445 w 4644342"/>
              <a:gd name="connsiteY167" fmla="*/ 2709980 h 2918444"/>
              <a:gd name="connsiteX168" fmla="*/ 4086998 w 4644342"/>
              <a:gd name="connsiteY168" fmla="*/ 2774464 h 2918444"/>
              <a:gd name="connsiteX169" fmla="*/ 3998738 w 4644342"/>
              <a:gd name="connsiteY169" fmla="*/ 2791659 h 2918444"/>
              <a:gd name="connsiteX170" fmla="*/ 3983778 w 4644342"/>
              <a:gd name="connsiteY170" fmla="*/ 2764433 h 2918444"/>
              <a:gd name="connsiteX171" fmla="*/ 3920949 w 4644342"/>
              <a:gd name="connsiteY171" fmla="*/ 2725743 h 2918444"/>
              <a:gd name="connsiteX172" fmla="*/ 3901502 w 4644342"/>
              <a:gd name="connsiteY172" fmla="*/ 2685620 h 2918444"/>
              <a:gd name="connsiteX173" fmla="*/ 3885047 w 4644342"/>
              <a:gd name="connsiteY173" fmla="*/ 2669858 h 2918444"/>
              <a:gd name="connsiteX174" fmla="*/ 3876071 w 4644342"/>
              <a:gd name="connsiteY174" fmla="*/ 2632601 h 2918444"/>
              <a:gd name="connsiteX175" fmla="*/ 3861112 w 4644342"/>
              <a:gd name="connsiteY175" fmla="*/ 2642631 h 2918444"/>
              <a:gd name="connsiteX176" fmla="*/ 3811746 w 4644342"/>
              <a:gd name="connsiteY176" fmla="*/ 2593911 h 2918444"/>
              <a:gd name="connsiteX177" fmla="*/ 3823713 w 4644342"/>
              <a:gd name="connsiteY177" fmla="*/ 2548056 h 2918444"/>
              <a:gd name="connsiteX178" fmla="*/ 3811746 w 4644342"/>
              <a:gd name="connsiteY178" fmla="*/ 2523696 h 2918444"/>
              <a:gd name="connsiteX179" fmla="*/ 3796787 w 4644342"/>
              <a:gd name="connsiteY179" fmla="*/ 2532293 h 2918444"/>
              <a:gd name="connsiteX180" fmla="*/ 3798283 w 4644342"/>
              <a:gd name="connsiteY180" fmla="*/ 2558087 h 2918444"/>
              <a:gd name="connsiteX181" fmla="*/ 3781827 w 4644342"/>
              <a:gd name="connsiteY181" fmla="*/ 2523696 h 2918444"/>
              <a:gd name="connsiteX182" fmla="*/ 3783323 w 4644342"/>
              <a:gd name="connsiteY182" fmla="*/ 2440584 h 2918444"/>
              <a:gd name="connsiteX183" fmla="*/ 3753405 w 4644342"/>
              <a:gd name="connsiteY183" fmla="*/ 2391863 h 2918444"/>
              <a:gd name="connsiteX184" fmla="*/ 3674120 w 4644342"/>
              <a:gd name="connsiteY184" fmla="*/ 2351740 h 2918444"/>
              <a:gd name="connsiteX185" fmla="*/ 3635226 w 4644342"/>
              <a:gd name="connsiteY185" fmla="*/ 2305886 h 2918444"/>
              <a:gd name="connsiteX186" fmla="*/ 3590348 w 4644342"/>
              <a:gd name="connsiteY186" fmla="*/ 2301587 h 2918444"/>
              <a:gd name="connsiteX187" fmla="*/ 3572397 w 4644342"/>
              <a:gd name="connsiteY187" fmla="*/ 2330246 h 2918444"/>
              <a:gd name="connsiteX188" fmla="*/ 3508071 w 4644342"/>
              <a:gd name="connsiteY188" fmla="*/ 2350307 h 2918444"/>
              <a:gd name="connsiteX189" fmla="*/ 3469177 w 4644342"/>
              <a:gd name="connsiteY189" fmla="*/ 2330246 h 2918444"/>
              <a:gd name="connsiteX190" fmla="*/ 3449730 w 4644342"/>
              <a:gd name="connsiteY190" fmla="*/ 2298721 h 2918444"/>
              <a:gd name="connsiteX191" fmla="*/ 3327063 w 4644342"/>
              <a:gd name="connsiteY191" fmla="*/ 2325947 h 2918444"/>
              <a:gd name="connsiteX192" fmla="*/ 3301632 w 4644342"/>
              <a:gd name="connsiteY192" fmla="*/ 2304453 h 2918444"/>
              <a:gd name="connsiteX193" fmla="*/ 3274467 w 4644342"/>
              <a:gd name="connsiteY193" fmla="*/ 2326365 h 2918444"/>
              <a:gd name="connsiteX194" fmla="*/ 3274966 w 4644342"/>
              <a:gd name="connsiteY194" fmla="*/ 2329953 h 2918444"/>
              <a:gd name="connsiteX195" fmla="*/ 3240527 w 4644342"/>
              <a:gd name="connsiteY195" fmla="*/ 2351500 h 2918444"/>
              <a:gd name="connsiteX196" fmla="*/ 3213576 w 4644342"/>
              <a:gd name="connsiteY196" fmla="*/ 2269620 h 2918444"/>
              <a:gd name="connsiteX197" fmla="*/ 3197105 w 4644342"/>
              <a:gd name="connsiteY197" fmla="*/ 2335699 h 2918444"/>
              <a:gd name="connsiteX198" fmla="*/ 3167159 w 4644342"/>
              <a:gd name="connsiteY198" fmla="*/ 2329953 h 2918444"/>
              <a:gd name="connsiteX199" fmla="*/ 3166785 w 4644342"/>
              <a:gd name="connsiteY199" fmla="*/ 2327205 h 2918444"/>
              <a:gd name="connsiteX200" fmla="*/ 3100378 w 4644342"/>
              <a:gd name="connsiteY200" fmla="*/ 2337133 h 2918444"/>
              <a:gd name="connsiteX201" fmla="*/ 3091413 w 4644342"/>
              <a:gd name="connsiteY201" fmla="*/ 2373030 h 2918444"/>
              <a:gd name="connsiteX202" fmla="*/ 3057709 w 4644342"/>
              <a:gd name="connsiteY202" fmla="*/ 2365257 h 2918444"/>
              <a:gd name="connsiteX203" fmla="*/ 3057756 w 4644342"/>
              <a:gd name="connsiteY203" fmla="*/ 2365536 h 2918444"/>
              <a:gd name="connsiteX204" fmla="*/ 3003942 w 4644342"/>
              <a:gd name="connsiteY204" fmla="*/ 2359791 h 2918444"/>
              <a:gd name="connsiteX205" fmla="*/ 2978529 w 4644342"/>
              <a:gd name="connsiteY205" fmla="*/ 2389949 h 2918444"/>
              <a:gd name="connsiteX206" fmla="*/ 3006931 w 4644342"/>
              <a:gd name="connsiteY206" fmla="*/ 2410054 h 2918444"/>
              <a:gd name="connsiteX207" fmla="*/ 3056261 w 4644342"/>
              <a:gd name="connsiteY207" fmla="*/ 2385641 h 2918444"/>
              <a:gd name="connsiteX208" fmla="*/ 3057756 w 4644342"/>
              <a:gd name="connsiteY208" fmla="*/ 2420107 h 2918444"/>
              <a:gd name="connsiteX209" fmla="*/ 3086158 w 4644342"/>
              <a:gd name="connsiteY209" fmla="*/ 2391385 h 2918444"/>
              <a:gd name="connsiteX210" fmla="*/ 3107086 w 4644342"/>
              <a:gd name="connsiteY210" fmla="*/ 2391385 h 2918444"/>
              <a:gd name="connsiteX211" fmla="*/ 3083169 w 4644342"/>
              <a:gd name="connsiteY211" fmla="*/ 2450264 h 2918444"/>
              <a:gd name="connsiteX212" fmla="*/ 3128014 w 4644342"/>
              <a:gd name="connsiteY212" fmla="*/ 2460317 h 2918444"/>
              <a:gd name="connsiteX213" fmla="*/ 3141468 w 4644342"/>
              <a:gd name="connsiteY213" fmla="*/ 2493346 h 2918444"/>
              <a:gd name="connsiteX214" fmla="*/ 3120540 w 4644342"/>
              <a:gd name="connsiteY214" fmla="*/ 2503399 h 2918444"/>
              <a:gd name="connsiteX215" fmla="*/ 3093633 w 4644342"/>
              <a:gd name="connsiteY215" fmla="*/ 2481858 h 2918444"/>
              <a:gd name="connsiteX216" fmla="*/ 3041313 w 4644342"/>
              <a:gd name="connsiteY216" fmla="*/ 2467497 h 2918444"/>
              <a:gd name="connsiteX217" fmla="*/ 3051777 w 4644342"/>
              <a:gd name="connsiteY217" fmla="*/ 2506271 h 2918444"/>
              <a:gd name="connsiteX218" fmla="*/ 3026364 w 4644342"/>
              <a:gd name="connsiteY218" fmla="*/ 2510579 h 2918444"/>
              <a:gd name="connsiteX219" fmla="*/ 3005436 w 4644342"/>
              <a:gd name="connsiteY219" fmla="*/ 2476113 h 2918444"/>
              <a:gd name="connsiteX220" fmla="*/ 2991983 w 4644342"/>
              <a:gd name="connsiteY220" fmla="*/ 2497655 h 2918444"/>
              <a:gd name="connsiteX221" fmla="*/ 2912756 w 4644342"/>
              <a:gd name="connsiteY221" fmla="*/ 2497655 h 2918444"/>
              <a:gd name="connsiteX222" fmla="*/ 2912756 w 4644342"/>
              <a:gd name="connsiteY222" fmla="*/ 2476113 h 2918444"/>
              <a:gd name="connsiteX223" fmla="*/ 2884353 w 4644342"/>
              <a:gd name="connsiteY223" fmla="*/ 2450264 h 2918444"/>
              <a:gd name="connsiteX224" fmla="*/ 2824559 w 4644342"/>
              <a:gd name="connsiteY224" fmla="*/ 2447392 h 2918444"/>
              <a:gd name="connsiteX225" fmla="*/ 2873889 w 4644342"/>
              <a:gd name="connsiteY225" fmla="*/ 2476113 h 2918444"/>
              <a:gd name="connsiteX226" fmla="*/ 2805126 w 4644342"/>
              <a:gd name="connsiteY226" fmla="*/ 2490474 h 2918444"/>
              <a:gd name="connsiteX227" fmla="*/ 2697497 w 4644342"/>
              <a:gd name="connsiteY227" fmla="*/ 2470369 h 2918444"/>
              <a:gd name="connsiteX228" fmla="*/ 2664691 w 4644342"/>
              <a:gd name="connsiteY228" fmla="*/ 2475038 h 2918444"/>
              <a:gd name="connsiteX229" fmla="*/ 2664586 w 4644342"/>
              <a:gd name="connsiteY229" fmla="*/ 2476109 h 2918444"/>
              <a:gd name="connsiteX230" fmla="*/ 2595869 w 4644342"/>
              <a:gd name="connsiteY230" fmla="*/ 2536428 h 2918444"/>
              <a:gd name="connsiteX231" fmla="*/ 2580930 w 4644342"/>
              <a:gd name="connsiteY231" fmla="*/ 2480418 h 2918444"/>
              <a:gd name="connsiteX232" fmla="*/ 2561510 w 4644342"/>
              <a:gd name="connsiteY232" fmla="*/ 2506269 h 2918444"/>
              <a:gd name="connsiteX233" fmla="*/ 2576448 w 4644342"/>
              <a:gd name="connsiteY233" fmla="*/ 2542172 h 2918444"/>
              <a:gd name="connsiteX234" fmla="*/ 2453951 w 4644342"/>
              <a:gd name="connsiteY234" fmla="*/ 2632650 h 2918444"/>
              <a:gd name="connsiteX235" fmla="*/ 2424074 w 4644342"/>
              <a:gd name="connsiteY235" fmla="*/ 2638395 h 2918444"/>
              <a:gd name="connsiteX236" fmla="*/ 2359838 w 4644342"/>
              <a:gd name="connsiteY236" fmla="*/ 2682915 h 2918444"/>
              <a:gd name="connsiteX237" fmla="*/ 2359838 w 4644342"/>
              <a:gd name="connsiteY237" fmla="*/ 2708766 h 2918444"/>
              <a:gd name="connsiteX238" fmla="*/ 2340418 w 4644342"/>
              <a:gd name="connsiteY238" fmla="*/ 2714511 h 2918444"/>
              <a:gd name="connsiteX239" fmla="*/ 2355356 w 4644342"/>
              <a:gd name="connsiteY239" fmla="*/ 2744670 h 2918444"/>
              <a:gd name="connsiteX240" fmla="*/ 2320998 w 4644342"/>
              <a:gd name="connsiteY240" fmla="*/ 2789190 h 2918444"/>
              <a:gd name="connsiteX241" fmla="*/ 2340418 w 4644342"/>
              <a:gd name="connsiteY241" fmla="*/ 2855253 h 2918444"/>
              <a:gd name="connsiteX242" fmla="*/ 2359838 w 4644342"/>
              <a:gd name="connsiteY242" fmla="*/ 2878232 h 2918444"/>
              <a:gd name="connsiteX243" fmla="*/ 2355356 w 4644342"/>
              <a:gd name="connsiteY243" fmla="*/ 2918444 h 2918444"/>
              <a:gd name="connsiteX244" fmla="*/ 2306059 w 4644342"/>
              <a:gd name="connsiteY244" fmla="*/ 2918444 h 2918444"/>
              <a:gd name="connsiteX245" fmla="*/ 2262737 w 4644342"/>
              <a:gd name="connsiteY245" fmla="*/ 2898338 h 2918444"/>
              <a:gd name="connsiteX246" fmla="*/ 2232860 w 4644342"/>
              <a:gd name="connsiteY246" fmla="*/ 2902646 h 2918444"/>
              <a:gd name="connsiteX247" fmla="*/ 2134264 w 4644342"/>
              <a:gd name="connsiteY247" fmla="*/ 2868179 h 2918444"/>
              <a:gd name="connsiteX248" fmla="*/ 2090942 w 4644342"/>
              <a:gd name="connsiteY248" fmla="*/ 2728872 h 2918444"/>
              <a:gd name="connsiteX249" fmla="*/ 2022225 w 4644342"/>
              <a:gd name="connsiteY249" fmla="*/ 2662809 h 2918444"/>
              <a:gd name="connsiteX250" fmla="*/ 1960976 w 4644342"/>
              <a:gd name="connsiteY250" fmla="*/ 2542172 h 2918444"/>
              <a:gd name="connsiteX251" fmla="*/ 1934087 w 4644342"/>
              <a:gd name="connsiteY251" fmla="*/ 2529247 h 2918444"/>
              <a:gd name="connsiteX252" fmla="*/ 1901222 w 4644342"/>
              <a:gd name="connsiteY252" fmla="*/ 2499088 h 2918444"/>
              <a:gd name="connsiteX253" fmla="*/ 1869850 w 4644342"/>
              <a:gd name="connsiteY253" fmla="*/ 2499088 h 2918444"/>
              <a:gd name="connsiteX254" fmla="*/ 1822047 w 4644342"/>
              <a:gd name="connsiteY254" fmla="*/ 2489035 h 2918444"/>
              <a:gd name="connsiteX255" fmla="*/ 1786194 w 4644342"/>
              <a:gd name="connsiteY255" fmla="*/ 2499088 h 2918444"/>
              <a:gd name="connsiteX256" fmla="*/ 1762292 w 4644342"/>
              <a:gd name="connsiteY256" fmla="*/ 2560842 h 2918444"/>
              <a:gd name="connsiteX257" fmla="*/ 1724946 w 4644342"/>
              <a:gd name="connsiteY257" fmla="*/ 2570895 h 2918444"/>
              <a:gd name="connsiteX258" fmla="*/ 1644277 w 4644342"/>
              <a:gd name="connsiteY258" fmla="*/ 2523502 h 2918444"/>
              <a:gd name="connsiteX259" fmla="*/ 1596473 w 4644342"/>
              <a:gd name="connsiteY259" fmla="*/ 2466056 h 2918444"/>
              <a:gd name="connsiteX260" fmla="*/ 1589004 w 4644342"/>
              <a:gd name="connsiteY260" fmla="*/ 2397121 h 2918444"/>
              <a:gd name="connsiteX261" fmla="*/ 1554645 w 4644342"/>
              <a:gd name="connsiteY261" fmla="*/ 2349728 h 2918444"/>
              <a:gd name="connsiteX262" fmla="*/ 1473976 w 4644342"/>
              <a:gd name="connsiteY262" fmla="*/ 2283665 h 2918444"/>
              <a:gd name="connsiteX263" fmla="*/ 1415716 w 4644342"/>
              <a:gd name="connsiteY263" fmla="*/ 2214730 h 2918444"/>
              <a:gd name="connsiteX264" fmla="*/ 1415716 w 4644342"/>
              <a:gd name="connsiteY264" fmla="*/ 2189287 h 2918444"/>
              <a:gd name="connsiteX265" fmla="*/ 1412048 w 4644342"/>
              <a:gd name="connsiteY265" fmla="*/ 2189192 h 2918444"/>
              <a:gd name="connsiteX266" fmla="*/ 1412048 w 4644342"/>
              <a:gd name="connsiteY266" fmla="*/ 2210725 h 2918444"/>
              <a:gd name="connsiteX267" fmla="*/ 1273143 w 4644342"/>
              <a:gd name="connsiteY267" fmla="*/ 2210725 h 2918444"/>
              <a:gd name="connsiteX268" fmla="*/ 1265675 w 4644342"/>
              <a:gd name="connsiteY268" fmla="*/ 2253791 h 2918444"/>
              <a:gd name="connsiteX269" fmla="*/ 1165694 w 4644342"/>
              <a:gd name="connsiteY269" fmla="*/ 2240063 h 2918444"/>
              <a:gd name="connsiteX270" fmla="*/ 1165602 w 4644342"/>
              <a:gd name="connsiteY270" fmla="*/ 2240871 h 2918444"/>
              <a:gd name="connsiteX271" fmla="*/ 978901 w 4644342"/>
              <a:gd name="connsiteY271" fmla="*/ 2238000 h 2918444"/>
              <a:gd name="connsiteX272" fmla="*/ 648813 w 4644342"/>
              <a:gd name="connsiteY272" fmla="*/ 2065736 h 2918444"/>
              <a:gd name="connsiteX273" fmla="*/ 653063 w 4644342"/>
              <a:gd name="connsiteY273" fmla="*/ 2022169 h 2918444"/>
              <a:gd name="connsiteX274" fmla="*/ 432233 w 4644342"/>
              <a:gd name="connsiteY274" fmla="*/ 2013965 h 2918444"/>
              <a:gd name="connsiteX275" fmla="*/ 417277 w 4644342"/>
              <a:gd name="connsiteY275" fmla="*/ 1942200 h 2918444"/>
              <a:gd name="connsiteX276" fmla="*/ 376895 w 4644342"/>
              <a:gd name="connsiteY276" fmla="*/ 1890530 h 2918444"/>
              <a:gd name="connsiteX277" fmla="*/ 346983 w 4644342"/>
              <a:gd name="connsiteY277" fmla="*/ 1871871 h 2918444"/>
              <a:gd name="connsiteX278" fmla="*/ 339505 w 4644342"/>
              <a:gd name="connsiteY278" fmla="*/ 1834553 h 2918444"/>
              <a:gd name="connsiteX279" fmla="*/ 314079 w 4644342"/>
              <a:gd name="connsiteY279" fmla="*/ 1814459 h 2918444"/>
              <a:gd name="connsiteX280" fmla="*/ 290150 w 4644342"/>
              <a:gd name="connsiteY280" fmla="*/ 1788623 h 2918444"/>
              <a:gd name="connsiteX281" fmla="*/ 281176 w 4644342"/>
              <a:gd name="connsiteY281" fmla="*/ 1759917 h 2918444"/>
              <a:gd name="connsiteX282" fmla="*/ 258742 w 4644342"/>
              <a:gd name="connsiteY282" fmla="*/ 1741258 h 2918444"/>
              <a:gd name="connsiteX283" fmla="*/ 222847 w 4644342"/>
              <a:gd name="connsiteY283" fmla="*/ 1751306 h 2918444"/>
              <a:gd name="connsiteX284" fmla="*/ 182465 w 4644342"/>
              <a:gd name="connsiteY284" fmla="*/ 1736953 h 2918444"/>
              <a:gd name="connsiteX285" fmla="*/ 182465 w 4644342"/>
              <a:gd name="connsiteY285" fmla="*/ 1721164 h 2918444"/>
              <a:gd name="connsiteX286" fmla="*/ 180969 w 4644342"/>
              <a:gd name="connsiteY286" fmla="*/ 1688152 h 2918444"/>
              <a:gd name="connsiteX287" fmla="*/ 164518 w 4644342"/>
              <a:gd name="connsiteY287" fmla="*/ 1650835 h 2918444"/>
              <a:gd name="connsiteX288" fmla="*/ 163022 w 4644342"/>
              <a:gd name="connsiteY288" fmla="*/ 1620693 h 2918444"/>
              <a:gd name="connsiteX289" fmla="*/ 145075 w 4644342"/>
              <a:gd name="connsiteY289" fmla="*/ 1593423 h 2918444"/>
              <a:gd name="connsiteX290" fmla="*/ 149561 w 4644342"/>
              <a:gd name="connsiteY290" fmla="*/ 1567587 h 2918444"/>
              <a:gd name="connsiteX291" fmla="*/ 98710 w 4644342"/>
              <a:gd name="connsiteY291" fmla="*/ 1505869 h 2918444"/>
              <a:gd name="connsiteX292" fmla="*/ 98710 w 4644342"/>
              <a:gd name="connsiteY292" fmla="*/ 1469987 h 2918444"/>
              <a:gd name="connsiteX293" fmla="*/ 124136 w 4644342"/>
              <a:gd name="connsiteY293" fmla="*/ 1457069 h 2918444"/>
              <a:gd name="connsiteX294" fmla="*/ 124136 w 4644342"/>
              <a:gd name="connsiteY294" fmla="*/ 1434104 h 2918444"/>
              <a:gd name="connsiteX295" fmla="*/ 98710 w 4644342"/>
              <a:gd name="connsiteY295" fmla="*/ 1428363 h 2918444"/>
              <a:gd name="connsiteX296" fmla="*/ 86746 w 4644342"/>
              <a:gd name="connsiteY296" fmla="*/ 1393916 h 2918444"/>
              <a:gd name="connsiteX297" fmla="*/ 74781 w 4644342"/>
              <a:gd name="connsiteY297" fmla="*/ 1335069 h 2918444"/>
              <a:gd name="connsiteX298" fmla="*/ 112171 w 4644342"/>
              <a:gd name="connsiteY298" fmla="*/ 1366645 h 2918444"/>
              <a:gd name="connsiteX299" fmla="*/ 97215 w 4644342"/>
              <a:gd name="connsiteY299" fmla="*/ 1325021 h 2918444"/>
              <a:gd name="connsiteX300" fmla="*/ 124136 w 4644342"/>
              <a:gd name="connsiteY300" fmla="*/ 1325021 h 2918444"/>
              <a:gd name="connsiteX301" fmla="*/ 124136 w 4644342"/>
              <a:gd name="connsiteY301" fmla="*/ 1294880 h 2918444"/>
              <a:gd name="connsiteX302" fmla="*/ 97215 w 4644342"/>
              <a:gd name="connsiteY302" fmla="*/ 1274786 h 2918444"/>
              <a:gd name="connsiteX303" fmla="*/ 83754 w 4644342"/>
              <a:gd name="connsiteY303" fmla="*/ 1303492 h 2918444"/>
              <a:gd name="connsiteX304" fmla="*/ 59824 w 4644342"/>
              <a:gd name="connsiteY304" fmla="*/ 1293445 h 2918444"/>
              <a:gd name="connsiteX305" fmla="*/ 10469 w 4644342"/>
              <a:gd name="connsiteY305" fmla="*/ 1155656 h 2918444"/>
              <a:gd name="connsiteX306" fmla="*/ 23930 w 4644342"/>
              <a:gd name="connsiteY306" fmla="*/ 1058056 h 2918444"/>
              <a:gd name="connsiteX307" fmla="*/ 0 w 4644342"/>
              <a:gd name="connsiteY307" fmla="*/ 1002079 h 2918444"/>
              <a:gd name="connsiteX308" fmla="*/ 11965 w 4644342"/>
              <a:gd name="connsiteY308" fmla="*/ 960455 h 2918444"/>
              <a:gd name="connsiteX309" fmla="*/ 35895 w 4644342"/>
              <a:gd name="connsiteY309" fmla="*/ 951843 h 2918444"/>
              <a:gd name="connsiteX310" fmla="*/ 59824 w 4644342"/>
              <a:gd name="connsiteY310" fmla="*/ 884384 h 2918444"/>
              <a:gd name="connsiteX311" fmla="*/ 59824 w 4644342"/>
              <a:gd name="connsiteY311" fmla="*/ 805402 h 2918444"/>
              <a:gd name="connsiteX312" fmla="*/ 59766 w 4644342"/>
              <a:gd name="connsiteY312" fmla="*/ 805390 h 2918444"/>
              <a:gd name="connsiteX313" fmla="*/ 59766 w 4644342"/>
              <a:gd name="connsiteY313" fmla="*/ 704877 h 2918444"/>
              <a:gd name="connsiteX314" fmla="*/ 86707 w 4644342"/>
              <a:gd name="connsiteY314" fmla="*/ 660364 h 2918444"/>
              <a:gd name="connsiteX315" fmla="*/ 113648 w 4644342"/>
              <a:gd name="connsiteY315" fmla="*/ 612979 h 2918444"/>
              <a:gd name="connsiteX316" fmla="*/ 133105 w 4644342"/>
              <a:gd name="connsiteY316" fmla="*/ 572774 h 2918444"/>
              <a:gd name="connsiteX317" fmla="*/ 148073 w 4644342"/>
              <a:gd name="connsiteY317" fmla="*/ 535441 h 2918444"/>
              <a:gd name="connsiteX318" fmla="*/ 161543 w 4644342"/>
              <a:gd name="connsiteY318" fmla="*/ 498107 h 2918444"/>
              <a:gd name="connsiteX319" fmla="*/ 170523 w 4644342"/>
              <a:gd name="connsiteY319" fmla="*/ 463646 h 2918444"/>
              <a:gd name="connsiteX320" fmla="*/ 183994 w 4644342"/>
              <a:gd name="connsiteY320" fmla="*/ 422005 h 2918444"/>
              <a:gd name="connsiteX321" fmla="*/ 197465 w 4644342"/>
              <a:gd name="connsiteY321" fmla="*/ 371748 h 2918444"/>
              <a:gd name="connsiteX322" fmla="*/ 218419 w 4644342"/>
              <a:gd name="connsiteY322" fmla="*/ 358825 h 2918444"/>
              <a:gd name="connsiteX323" fmla="*/ 218835 w 4644342"/>
              <a:gd name="connsiteY323" fmla="*/ 358861 h 2918444"/>
              <a:gd name="connsiteX324" fmla="*/ 211400 w 4644342"/>
              <a:gd name="connsiteY324" fmla="*/ 327416 h 2918444"/>
              <a:gd name="connsiteX325" fmla="*/ 224824 w 4644342"/>
              <a:gd name="connsiteY325" fmla="*/ 294440 h 2918444"/>
              <a:gd name="connsiteX326" fmla="*/ 208417 w 4644342"/>
              <a:gd name="connsiteY326" fmla="*/ 262897 h 2918444"/>
              <a:gd name="connsiteX327" fmla="*/ 209909 w 4644342"/>
              <a:gd name="connsiteY327" fmla="*/ 178306 h 2918444"/>
              <a:gd name="connsiteX328" fmla="*/ 197976 w 4644342"/>
              <a:gd name="connsiteY328" fmla="*/ 112354 h 2918444"/>
              <a:gd name="connsiteX329" fmla="*/ 205434 w 4644342"/>
              <a:gd name="connsiteY329" fmla="*/ 86547 h 2918444"/>
              <a:gd name="connsiteX330" fmla="*/ 235266 w 4644342"/>
              <a:gd name="connsiteY330" fmla="*/ 96583 h 2918444"/>
              <a:gd name="connsiteX331" fmla="*/ 266589 w 4644342"/>
              <a:gd name="connsiteY331" fmla="*/ 135294 h 2918444"/>
              <a:gd name="connsiteX332" fmla="*/ 323270 w 4644342"/>
              <a:gd name="connsiteY332" fmla="*/ 143897 h 2918444"/>
              <a:gd name="connsiteX333" fmla="*/ 338186 w 4644342"/>
              <a:gd name="connsiteY333" fmla="*/ 175439 h 2918444"/>
              <a:gd name="connsiteX334" fmla="*/ 309845 w 4644342"/>
              <a:gd name="connsiteY334" fmla="*/ 175439 h 2918444"/>
              <a:gd name="connsiteX335" fmla="*/ 306862 w 4644342"/>
              <a:gd name="connsiteY335" fmla="*/ 202680 h 2918444"/>
              <a:gd name="connsiteX336" fmla="*/ 323270 w 4644342"/>
              <a:gd name="connsiteY336" fmla="*/ 205548 h 2918444"/>
              <a:gd name="connsiteX337" fmla="*/ 329236 w 4644342"/>
              <a:gd name="connsiteY337" fmla="*/ 232789 h 2918444"/>
              <a:gd name="connsiteX338" fmla="*/ 294930 w 4644342"/>
              <a:gd name="connsiteY338" fmla="*/ 252861 h 2918444"/>
              <a:gd name="connsiteX339" fmla="*/ 294930 w 4644342"/>
              <a:gd name="connsiteY339" fmla="*/ 271500 h 2918444"/>
              <a:gd name="connsiteX340" fmla="*/ 333711 w 4644342"/>
              <a:gd name="connsiteY340" fmla="*/ 271500 h 2918444"/>
              <a:gd name="connsiteX341" fmla="*/ 344152 w 4644342"/>
              <a:gd name="connsiteY341" fmla="*/ 224186 h 2918444"/>
              <a:gd name="connsiteX342" fmla="*/ 373984 w 4644342"/>
              <a:gd name="connsiteY342" fmla="*/ 195511 h 2918444"/>
              <a:gd name="connsiteX343" fmla="*/ 338186 w 4644342"/>
              <a:gd name="connsiteY343" fmla="*/ 122390 h 2918444"/>
              <a:gd name="connsiteX344" fmla="*/ 360560 w 4644342"/>
              <a:gd name="connsiteY344" fmla="*/ 98017 h 2918444"/>
              <a:gd name="connsiteX345" fmla="*/ 344152 w 4644342"/>
              <a:gd name="connsiteY345" fmla="*/ 40667 h 2918444"/>
              <a:gd name="connsiteX346" fmla="*/ 463480 w 4644342"/>
              <a:gd name="connsiteY346" fmla="*/ 75077 h 2918444"/>
              <a:gd name="connsiteX347" fmla="*/ 554467 w 4644342"/>
              <a:gd name="connsiteY347" fmla="*/ 96583 h 2918444"/>
              <a:gd name="connsiteX348" fmla="*/ 599215 w 4644342"/>
              <a:gd name="connsiteY348" fmla="*/ 106619 h 2918444"/>
              <a:gd name="connsiteX349" fmla="*/ 643963 w 4644342"/>
              <a:gd name="connsiteY349" fmla="*/ 113788 h 2918444"/>
              <a:gd name="connsiteX350" fmla="*/ 705119 w 4644342"/>
              <a:gd name="connsiteY350" fmla="*/ 125258 h 2918444"/>
              <a:gd name="connsiteX351" fmla="*/ 778068 w 4644342"/>
              <a:gd name="connsiteY351" fmla="*/ 138137 h 2918444"/>
              <a:gd name="connsiteX352" fmla="*/ 778318 w 4644342"/>
              <a:gd name="connsiteY352" fmla="*/ 136354 h 2918444"/>
              <a:gd name="connsiteX353" fmla="*/ 851512 w 4644342"/>
              <a:gd name="connsiteY353" fmla="*/ 146175 h 2918444"/>
              <a:gd name="connsiteX354" fmla="*/ 851661 w 4644342"/>
              <a:gd name="connsiteY354" fmla="*/ 144726 h 2918444"/>
              <a:gd name="connsiteX355" fmla="*/ 1029368 w 4644342"/>
              <a:gd name="connsiteY355" fmla="*/ 169156 h 2918444"/>
              <a:gd name="connsiteX356" fmla="*/ 1138382 w 4644342"/>
              <a:gd name="connsiteY356" fmla="*/ 183527 h 2918444"/>
              <a:gd name="connsiteX357" fmla="*/ 1280249 w 4644342"/>
              <a:gd name="connsiteY357" fmla="*/ 199335 h 2918444"/>
              <a:gd name="connsiteX358" fmla="*/ 1410169 w 4644342"/>
              <a:gd name="connsiteY358" fmla="*/ 212268 h 2918444"/>
              <a:gd name="connsiteX359" fmla="*/ 1637157 w 4644342"/>
              <a:gd name="connsiteY359" fmla="*/ 229513 h 2918444"/>
              <a:gd name="connsiteX360" fmla="*/ 1743184 w 4644342"/>
              <a:gd name="connsiteY360" fmla="*/ 238135 h 2918444"/>
              <a:gd name="connsiteX361" fmla="*/ 1743181 w 4644342"/>
              <a:gd name="connsiteY361" fmla="*/ 238626 h 2918444"/>
              <a:gd name="connsiteX362" fmla="*/ 2238016 w 4644342"/>
              <a:gd name="connsiteY362" fmla="*/ 249783 h 2918444"/>
              <a:gd name="connsiteX363" fmla="*/ 2242096 w 4644342"/>
              <a:gd name="connsiteY363" fmla="*/ 248307 h 2918444"/>
              <a:gd name="connsiteX364" fmla="*/ 2399738 w 4644342"/>
              <a:gd name="connsiteY364" fmla="*/ 248307 h 2918444"/>
              <a:gd name="connsiteX365" fmla="*/ 2398237 w 4644342"/>
              <a:gd name="connsiteY365" fmla="*/ 193765 h 2918444"/>
              <a:gd name="connsiteX366" fmla="*/ 2431266 w 4644342"/>
              <a:gd name="connsiteY366" fmla="*/ 209553 h 2918444"/>
              <a:gd name="connsiteX367" fmla="*/ 2438773 w 4644342"/>
              <a:gd name="connsiteY367" fmla="*/ 251177 h 2918444"/>
              <a:gd name="connsiteX368" fmla="*/ 2513841 w 4644342"/>
              <a:gd name="connsiteY368" fmla="*/ 297107 h 2918444"/>
              <a:gd name="connsiteX369" fmla="*/ 2536361 w 4644342"/>
              <a:gd name="connsiteY369" fmla="*/ 277013 h 2918444"/>
              <a:gd name="connsiteX370" fmla="*/ 2581402 w 4644342"/>
              <a:gd name="connsiteY370" fmla="*/ 277013 h 2918444"/>
              <a:gd name="connsiteX371" fmla="*/ 2615933 w 4644342"/>
              <a:gd name="connsiteY371" fmla="*/ 317201 h 2918444"/>
              <a:gd name="connsiteX372" fmla="*/ 2638453 w 4644342"/>
              <a:gd name="connsiteY372" fmla="*/ 302848 h 2918444"/>
              <a:gd name="connsiteX373" fmla="*/ 2704513 w 4644342"/>
              <a:gd name="connsiteY373" fmla="*/ 318636 h 2918444"/>
              <a:gd name="connsiteX374" fmla="*/ 2727033 w 4644342"/>
              <a:gd name="connsiteY374" fmla="*/ 288495 h 2918444"/>
              <a:gd name="connsiteX375" fmla="*/ 2769071 w 4644342"/>
              <a:gd name="connsiteY375" fmla="*/ 312895 h 2918444"/>
              <a:gd name="connsiteX376" fmla="*/ 2842637 w 4644342"/>
              <a:gd name="connsiteY376" fmla="*/ 308589 h 2918444"/>
              <a:gd name="connsiteX377" fmla="*/ 2722529 w 4644342"/>
              <a:gd name="connsiteY377" fmla="*/ 394707 h 2918444"/>
              <a:gd name="connsiteX378" fmla="*/ 2663976 w 4644342"/>
              <a:gd name="connsiteY378" fmla="*/ 470778 h 2918444"/>
              <a:gd name="connsiteX379" fmla="*/ 2671324 w 4644342"/>
              <a:gd name="connsiteY379" fmla="*/ 470349 h 2918444"/>
              <a:gd name="connsiteX380" fmla="*/ 2705709 w 4644342"/>
              <a:gd name="connsiteY380" fmla="*/ 466037 h 2918444"/>
              <a:gd name="connsiteX381" fmla="*/ 2735609 w 4644342"/>
              <a:gd name="connsiteY381" fmla="*/ 466037 h 2918444"/>
              <a:gd name="connsiteX382" fmla="*/ 2756538 w 4644342"/>
              <a:gd name="connsiteY382" fmla="*/ 432982 h 2918444"/>
              <a:gd name="connsiteX383" fmla="*/ 2769993 w 4644342"/>
              <a:gd name="connsiteY383" fmla="*/ 473223 h 2918444"/>
              <a:gd name="connsiteX384" fmla="*/ 2819327 w 4644342"/>
              <a:gd name="connsiteY384" fmla="*/ 473223 h 2918444"/>
              <a:gd name="connsiteX385" fmla="*/ 2819485 w 4644342"/>
              <a:gd name="connsiteY385" fmla="*/ 473442 h 2918444"/>
              <a:gd name="connsiteX386" fmla="*/ 2926006 w 4644342"/>
              <a:gd name="connsiteY386" fmla="*/ 356433 h 2918444"/>
              <a:gd name="connsiteX387" fmla="*/ 2906503 w 4644342"/>
              <a:gd name="connsiteY387" fmla="*/ 405126 h 2918444"/>
              <a:gd name="connsiteX388" fmla="*/ 2921506 w 4644342"/>
              <a:gd name="connsiteY388" fmla="*/ 420880 h 2918444"/>
              <a:gd name="connsiteX389" fmla="*/ 2956011 w 4644342"/>
              <a:gd name="connsiteY389" fmla="*/ 400830 h 2918444"/>
              <a:gd name="connsiteX390" fmla="*/ 3031024 w 4644342"/>
              <a:gd name="connsiteY390" fmla="*/ 430905 h 2918444"/>
              <a:gd name="connsiteX391" fmla="*/ 3064029 w 4644342"/>
              <a:gd name="connsiteY391" fmla="*/ 405126 h 2918444"/>
              <a:gd name="connsiteX392" fmla="*/ 3166046 w 4644342"/>
              <a:gd name="connsiteY392" fmla="*/ 392237 h 2918444"/>
              <a:gd name="connsiteX393" fmla="*/ 3185550 w 4644342"/>
              <a:gd name="connsiteY393" fmla="*/ 422312 h 2918444"/>
              <a:gd name="connsiteX394" fmla="*/ 3224556 w 4644342"/>
              <a:gd name="connsiteY394" fmla="*/ 415151 h 2918444"/>
              <a:gd name="connsiteX395" fmla="*/ 3302569 w 4644342"/>
              <a:gd name="connsiteY395" fmla="*/ 448091 h 2918444"/>
              <a:gd name="connsiteX396" fmla="*/ 3307070 w 4644342"/>
              <a:gd name="connsiteY396" fmla="*/ 471005 h 2918444"/>
              <a:gd name="connsiteX397" fmla="*/ 3223056 w 4644342"/>
              <a:gd name="connsiteY397" fmla="*/ 491055 h 2918444"/>
              <a:gd name="connsiteX398" fmla="*/ 3199052 w 4644342"/>
              <a:gd name="connsiteY398" fmla="*/ 476734 h 2918444"/>
              <a:gd name="connsiteX399" fmla="*/ 3157045 w 4644342"/>
              <a:gd name="connsiteY399" fmla="*/ 481030 h 2918444"/>
              <a:gd name="connsiteX400" fmla="*/ 3107537 w 4644342"/>
              <a:gd name="connsiteY400" fmla="*/ 511105 h 2918444"/>
              <a:gd name="connsiteX401" fmla="*/ 3083533 w 4644342"/>
              <a:gd name="connsiteY401" fmla="*/ 512538 h 2918444"/>
              <a:gd name="connsiteX402" fmla="*/ 3065530 w 4644342"/>
              <a:gd name="connsiteY402" fmla="*/ 491055 h 2918444"/>
              <a:gd name="connsiteX403" fmla="*/ 3038637 w 4644342"/>
              <a:gd name="connsiteY403" fmla="*/ 572349 h 2918444"/>
              <a:gd name="connsiteX404" fmla="*/ 3039089 w 4644342"/>
              <a:gd name="connsiteY404" fmla="*/ 572389 h 2918444"/>
              <a:gd name="connsiteX405" fmla="*/ 3028624 w 4644342"/>
              <a:gd name="connsiteY405" fmla="*/ 601132 h 2918444"/>
              <a:gd name="connsiteX406" fmla="*/ 3040584 w 4644342"/>
              <a:gd name="connsiteY406" fmla="*/ 632750 h 2918444"/>
              <a:gd name="connsiteX407" fmla="*/ 3019654 w 4644342"/>
              <a:gd name="connsiteY407" fmla="*/ 672991 h 2918444"/>
              <a:gd name="connsiteX408" fmla="*/ 3034604 w 4644342"/>
              <a:gd name="connsiteY408" fmla="*/ 681614 h 2918444"/>
              <a:gd name="connsiteX409" fmla="*/ 3070483 w 4644342"/>
              <a:gd name="connsiteY409" fmla="*/ 637062 h 2918444"/>
              <a:gd name="connsiteX410" fmla="*/ 3068988 w 4644342"/>
              <a:gd name="connsiteY410" fmla="*/ 622690 h 2918444"/>
              <a:gd name="connsiteX411" fmla="*/ 3082443 w 4644342"/>
              <a:gd name="connsiteY411" fmla="*/ 615504 h 2918444"/>
              <a:gd name="connsiteX412" fmla="*/ 3092908 w 4644342"/>
              <a:gd name="connsiteY412" fmla="*/ 637062 h 2918444"/>
              <a:gd name="connsiteX413" fmla="*/ 3064503 w 4644342"/>
              <a:gd name="connsiteY413" fmla="*/ 668680 h 2918444"/>
              <a:gd name="connsiteX414" fmla="*/ 3054039 w 4644342"/>
              <a:gd name="connsiteY414" fmla="*/ 737664 h 2918444"/>
              <a:gd name="connsiteX415" fmla="*/ 3054039 w 4644342"/>
              <a:gd name="connsiteY415" fmla="*/ 854076 h 2918444"/>
              <a:gd name="connsiteX416" fmla="*/ 3070483 w 4644342"/>
              <a:gd name="connsiteY416" fmla="*/ 874197 h 2918444"/>
              <a:gd name="connsiteX417" fmla="*/ 3063008 w 4644342"/>
              <a:gd name="connsiteY417" fmla="*/ 947493 h 2918444"/>
              <a:gd name="connsiteX418" fmla="*/ 3048884 w 4644342"/>
              <a:gd name="connsiteY418" fmla="*/ 949756 h 2918444"/>
              <a:gd name="connsiteX419" fmla="*/ 3080413 w 4644342"/>
              <a:gd name="connsiteY419" fmla="*/ 1023537 h 2918444"/>
              <a:gd name="connsiteX420" fmla="*/ 3081702 w 4644342"/>
              <a:gd name="connsiteY420" fmla="*/ 1025079 h 2918444"/>
              <a:gd name="connsiteX421" fmla="*/ 3116009 w 4644342"/>
              <a:gd name="connsiteY421" fmla="*/ 1043756 h 2918444"/>
              <a:gd name="connsiteX422" fmla="*/ 3148825 w 4644342"/>
              <a:gd name="connsiteY422" fmla="*/ 1039446 h 2918444"/>
              <a:gd name="connsiteX423" fmla="*/ 3160758 w 4644342"/>
              <a:gd name="connsiteY423" fmla="*/ 1029389 h 2918444"/>
              <a:gd name="connsiteX424" fmla="*/ 3168217 w 4644342"/>
              <a:gd name="connsiteY424" fmla="*/ 999219 h 2918444"/>
              <a:gd name="connsiteX425" fmla="*/ 3215913 w 4644342"/>
              <a:gd name="connsiteY425" fmla="*/ 995834 h 2918444"/>
              <a:gd name="connsiteX426" fmla="*/ 3169776 w 4644342"/>
              <a:gd name="connsiteY426" fmla="*/ 998731 h 2918444"/>
              <a:gd name="connsiteX427" fmla="*/ 3177226 w 4644342"/>
              <a:gd name="connsiteY427" fmla="*/ 952824 h 2918444"/>
              <a:gd name="connsiteX428" fmla="*/ 3178716 w 4644342"/>
              <a:gd name="connsiteY428" fmla="*/ 928436 h 2918444"/>
              <a:gd name="connsiteX429" fmla="*/ 3177226 w 4644342"/>
              <a:gd name="connsiteY429" fmla="*/ 899744 h 2918444"/>
              <a:gd name="connsiteX430" fmla="*/ 3172756 w 4644342"/>
              <a:gd name="connsiteY430" fmla="*/ 863879 h 2918444"/>
              <a:gd name="connsiteX431" fmla="*/ 3141468 w 4644342"/>
              <a:gd name="connsiteY431" fmla="*/ 795018 h 2918444"/>
              <a:gd name="connsiteX432" fmla="*/ 3151897 w 4644342"/>
              <a:gd name="connsiteY432" fmla="*/ 654427 h 2918444"/>
              <a:gd name="connsiteX433" fmla="*/ 3202554 w 4644342"/>
              <a:gd name="connsiteY433" fmla="*/ 605650 h 2918444"/>
              <a:gd name="connsiteX434" fmla="*/ 3215963 w 4644342"/>
              <a:gd name="connsiteY434" fmla="*/ 655861 h 2918444"/>
              <a:gd name="connsiteX435" fmla="*/ 3217453 w 4644342"/>
              <a:gd name="connsiteY435" fmla="*/ 578393 h 2918444"/>
              <a:gd name="connsiteX436" fmla="*/ 3241291 w 4644342"/>
              <a:gd name="connsiteY436" fmla="*/ 559743 h 2918444"/>
              <a:gd name="connsiteX437" fmla="*/ 3229372 w 4644342"/>
              <a:gd name="connsiteY437" fmla="*/ 529617 h 2918444"/>
              <a:gd name="connsiteX438" fmla="*/ 3268110 w 4644342"/>
              <a:gd name="connsiteY438" fmla="*/ 509532 h 2918444"/>
              <a:gd name="connsiteX439" fmla="*/ 3332175 w 4644342"/>
              <a:gd name="connsiteY439" fmla="*/ 549701 h 2918444"/>
              <a:gd name="connsiteX440" fmla="*/ 3375383 w 4644342"/>
              <a:gd name="connsiteY440" fmla="*/ 562612 h 2918444"/>
              <a:gd name="connsiteX441" fmla="*/ 3375383 w 4644342"/>
              <a:gd name="connsiteY441" fmla="*/ 592739 h 2918444"/>
              <a:gd name="connsiteX442" fmla="*/ 3402201 w 4644342"/>
              <a:gd name="connsiteY442" fmla="*/ 655861 h 2918444"/>
              <a:gd name="connsiteX443" fmla="*/ 3375383 w 4644342"/>
              <a:gd name="connsiteY443" fmla="*/ 677380 h 2918444"/>
              <a:gd name="connsiteX444" fmla="*/ 3375383 w 4644342"/>
              <a:gd name="connsiteY444" fmla="*/ 694596 h 2918444"/>
              <a:gd name="connsiteX445" fmla="*/ 3366443 w 4644342"/>
              <a:gd name="connsiteY445" fmla="*/ 697465 h 2918444"/>
              <a:gd name="connsiteX446" fmla="*/ 3356014 w 4644342"/>
              <a:gd name="connsiteY446" fmla="*/ 701769 h 2918444"/>
              <a:gd name="connsiteX447" fmla="*/ 3345585 w 4644342"/>
              <a:gd name="connsiteY447" fmla="*/ 711811 h 2918444"/>
              <a:gd name="connsiteX448" fmla="*/ 3342605 w 4644342"/>
              <a:gd name="connsiteY448" fmla="*/ 721853 h 2918444"/>
              <a:gd name="connsiteX449" fmla="*/ 3345585 w 4644342"/>
              <a:gd name="connsiteY449" fmla="*/ 737634 h 2918444"/>
              <a:gd name="connsiteX450" fmla="*/ 3357504 w 4644342"/>
              <a:gd name="connsiteY450" fmla="*/ 741938 h 2918444"/>
              <a:gd name="connsiteX451" fmla="*/ 3367933 w 4644342"/>
              <a:gd name="connsiteY451" fmla="*/ 739068 h 2918444"/>
              <a:gd name="connsiteX452" fmla="*/ 3381342 w 4644342"/>
              <a:gd name="connsiteY452" fmla="*/ 729026 h 2918444"/>
              <a:gd name="connsiteX453" fmla="*/ 3405181 w 4644342"/>
              <a:gd name="connsiteY453" fmla="*/ 697465 h 2918444"/>
              <a:gd name="connsiteX454" fmla="*/ 3426039 w 4644342"/>
              <a:gd name="connsiteY454" fmla="*/ 697465 h 2918444"/>
              <a:gd name="connsiteX455" fmla="*/ 3448388 w 4644342"/>
              <a:gd name="connsiteY455" fmla="*/ 701769 h 2918444"/>
              <a:gd name="connsiteX456" fmla="*/ 3463287 w 4644342"/>
              <a:gd name="connsiteY456" fmla="*/ 717549 h 2918444"/>
              <a:gd name="connsiteX457" fmla="*/ 3478186 w 4644342"/>
              <a:gd name="connsiteY457" fmla="*/ 741938 h 2918444"/>
              <a:gd name="connsiteX458" fmla="*/ 3484145 w 4644342"/>
              <a:gd name="connsiteY458" fmla="*/ 783541 h 2918444"/>
              <a:gd name="connsiteX459" fmla="*/ 3490105 w 4644342"/>
              <a:gd name="connsiteY459" fmla="*/ 850967 h 2918444"/>
              <a:gd name="connsiteX460" fmla="*/ 3464777 w 4644342"/>
              <a:gd name="connsiteY460" fmla="*/ 848098 h 2918444"/>
              <a:gd name="connsiteX461" fmla="*/ 3451368 w 4644342"/>
              <a:gd name="connsiteY461" fmla="*/ 865313 h 2918444"/>
              <a:gd name="connsiteX462" fmla="*/ 3464777 w 4644342"/>
              <a:gd name="connsiteY462" fmla="*/ 889701 h 2918444"/>
              <a:gd name="connsiteX463" fmla="*/ 3464777 w 4644342"/>
              <a:gd name="connsiteY463" fmla="*/ 915524 h 2918444"/>
              <a:gd name="connsiteX464" fmla="*/ 3437958 w 4644342"/>
              <a:gd name="connsiteY464" fmla="*/ 938478 h 2918444"/>
              <a:gd name="connsiteX465" fmla="*/ 3455837 w 4644342"/>
              <a:gd name="connsiteY465" fmla="*/ 962866 h 2918444"/>
              <a:gd name="connsiteX466" fmla="*/ 3488615 w 4644342"/>
              <a:gd name="connsiteY466" fmla="*/ 972908 h 2918444"/>
              <a:gd name="connsiteX467" fmla="*/ 3485179 w 4644342"/>
              <a:gd name="connsiteY467" fmla="*/ 973234 h 2918444"/>
              <a:gd name="connsiteX468" fmla="*/ 3516026 w 4644342"/>
              <a:gd name="connsiteY468" fmla="*/ 979402 h 2918444"/>
              <a:gd name="connsiteX469" fmla="*/ 3596817 w 4644342"/>
              <a:gd name="connsiteY469" fmla="*/ 940628 h 2918444"/>
              <a:gd name="connsiteX470" fmla="*/ 3614771 w 4644342"/>
              <a:gd name="connsiteY470" fmla="*/ 904727 h 2918444"/>
              <a:gd name="connsiteX471" fmla="*/ 3660864 w 4644342"/>
              <a:gd name="connsiteY471" fmla="*/ 888136 h 2918444"/>
              <a:gd name="connsiteX472" fmla="*/ 3660688 w 4644342"/>
              <a:gd name="connsiteY472" fmla="*/ 887016 h 2918444"/>
              <a:gd name="connsiteX473" fmla="*/ 3704769 w 4644342"/>
              <a:gd name="connsiteY473" fmla="*/ 844630 h 2918444"/>
              <a:gd name="connsiteX474" fmla="*/ 3704267 w 4644342"/>
              <a:gd name="connsiteY474" fmla="*/ 843972 h 2918444"/>
              <a:gd name="connsiteX475" fmla="*/ 3761070 w 4644342"/>
              <a:gd name="connsiteY475" fmla="*/ 757897 h 2918444"/>
              <a:gd name="connsiteX476" fmla="*/ 3747616 w 4644342"/>
              <a:gd name="connsiteY476" fmla="*/ 717729 h 2918444"/>
              <a:gd name="connsiteX477" fmla="*/ 3802924 w 4644342"/>
              <a:gd name="connsiteY477" fmla="*/ 689037 h 2918444"/>
              <a:gd name="connsiteX478" fmla="*/ 3876170 w 4644342"/>
              <a:gd name="connsiteY478" fmla="*/ 681864 h 2918444"/>
              <a:gd name="connsiteX479" fmla="*/ 3894107 w 4644342"/>
              <a:gd name="connsiteY479" fmla="*/ 656041 h 2918444"/>
              <a:gd name="connsiteX480" fmla="*/ 3919519 w 4644342"/>
              <a:gd name="connsiteY480" fmla="*/ 653172 h 2918444"/>
              <a:gd name="connsiteX481" fmla="*/ 3934467 w 4644342"/>
              <a:gd name="connsiteY481" fmla="*/ 625915 h 2918444"/>
              <a:gd name="connsiteX482" fmla="*/ 3959879 w 4644342"/>
              <a:gd name="connsiteY482" fmla="*/ 615873 h 2918444"/>
              <a:gd name="connsiteX483" fmla="*/ 3947920 w 4644342"/>
              <a:gd name="connsiteY483" fmla="*/ 565662 h 2918444"/>
              <a:gd name="connsiteX484" fmla="*/ 3932972 w 4644342"/>
              <a:gd name="connsiteY484" fmla="*/ 552751 h 2918444"/>
              <a:gd name="connsiteX485" fmla="*/ 3964363 w 4644342"/>
              <a:gd name="connsiteY485" fmla="*/ 511148 h 2918444"/>
              <a:gd name="connsiteX486" fmla="*/ 3983795 w 4644342"/>
              <a:gd name="connsiteY486" fmla="*/ 511148 h 2918444"/>
              <a:gd name="connsiteX487" fmla="*/ 4051062 w 4644342"/>
              <a:gd name="connsiteY487" fmla="*/ 425073 h 2918444"/>
              <a:gd name="connsiteX488" fmla="*/ 4154203 w 4644342"/>
              <a:gd name="connsiteY488" fmla="*/ 393512 h 2918444"/>
              <a:gd name="connsiteX489" fmla="*/ 4154470 w 4644342"/>
              <a:gd name="connsiteY489" fmla="*/ 395561 h 2918444"/>
              <a:gd name="connsiteX490" fmla="*/ 4262900 w 4644342"/>
              <a:gd name="connsiteY490" fmla="*/ 366002 h 2918444"/>
              <a:gd name="connsiteX491" fmla="*/ 4262909 w 4644342"/>
              <a:gd name="connsiteY491" fmla="*/ 366019 h 2918444"/>
              <a:gd name="connsiteX492" fmla="*/ 4299493 w 4644342"/>
              <a:gd name="connsiteY492" fmla="*/ 309786 h 2918444"/>
              <a:gd name="connsiteX493" fmla="*/ 4302355 w 4644342"/>
              <a:gd name="connsiteY493" fmla="*/ 313147 h 2918444"/>
              <a:gd name="connsiteX494" fmla="*/ 4335051 w 4644342"/>
              <a:gd name="connsiteY494" fmla="*/ 295411 h 2918444"/>
              <a:gd name="connsiteX495" fmla="*/ 4335051 w 4644342"/>
              <a:gd name="connsiteY495" fmla="*/ 245220 h 2918444"/>
              <a:gd name="connsiteX496" fmla="*/ 4345510 w 4644342"/>
              <a:gd name="connsiteY496" fmla="*/ 213671 h 2918444"/>
              <a:gd name="connsiteX497" fmla="*/ 4330568 w 4644342"/>
              <a:gd name="connsiteY497" fmla="*/ 199331 h 2918444"/>
              <a:gd name="connsiteX498" fmla="*/ 4354475 w 4644342"/>
              <a:gd name="connsiteY498" fmla="*/ 153442 h 2918444"/>
              <a:gd name="connsiteX499" fmla="*/ 4330568 w 4644342"/>
              <a:gd name="connsiteY499" fmla="*/ 116157 h 2918444"/>
              <a:gd name="connsiteX500" fmla="*/ 4381370 w 4644342"/>
              <a:gd name="connsiteY500" fmla="*/ 17209 h 2918444"/>
              <a:gd name="connsiteX501" fmla="*/ 4399300 w 4644342"/>
              <a:gd name="connsiteY501" fmla="*/ 28681 h 2918444"/>
              <a:gd name="connsiteX502" fmla="*/ 4408265 w 4644342"/>
              <a:gd name="connsiteY502" fmla="*/ 12906 h 2918444"/>
              <a:gd name="connsiteX503" fmla="*/ 4462054 w 4644342"/>
              <a:gd name="connsiteY503"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85651 w 4644342"/>
              <a:gd name="connsiteY51" fmla="*/ 517156 h 2918444"/>
              <a:gd name="connsiteX52" fmla="*/ 4314132 w 4644342"/>
              <a:gd name="connsiteY52" fmla="*/ 328393 h 2918444"/>
              <a:gd name="connsiteX53" fmla="*/ 4313929 w 4644342"/>
              <a:gd name="connsiteY53" fmla="*/ 328177 h 2918444"/>
              <a:gd name="connsiteX54" fmla="*/ 4462054 w 4644342"/>
              <a:gd name="connsiteY54" fmla="*/ 0 h 2918444"/>
              <a:gd name="connsiteX55" fmla="*/ 4482973 w 4644342"/>
              <a:gd name="connsiteY55" fmla="*/ 31549 h 2918444"/>
              <a:gd name="connsiteX56" fmla="*/ 4526303 w 4644342"/>
              <a:gd name="connsiteY56" fmla="*/ 192160 h 2918444"/>
              <a:gd name="connsiteX57" fmla="*/ 4580093 w 4644342"/>
              <a:gd name="connsiteY57" fmla="*/ 197897 h 2918444"/>
              <a:gd name="connsiteX58" fmla="*/ 4590552 w 4644342"/>
              <a:gd name="connsiteY58" fmla="*/ 233747 h 2918444"/>
              <a:gd name="connsiteX59" fmla="*/ 4644342 w 4644342"/>
              <a:gd name="connsiteY59" fmla="*/ 245220 h 2918444"/>
              <a:gd name="connsiteX60" fmla="*/ 4644342 w 4644342"/>
              <a:gd name="connsiteY60" fmla="*/ 278202 h 2918444"/>
              <a:gd name="connsiteX61" fmla="*/ 4605494 w 4644342"/>
              <a:gd name="connsiteY61" fmla="*/ 305449 h 2918444"/>
              <a:gd name="connsiteX62" fmla="*/ 4572622 w 4644342"/>
              <a:gd name="connsiteY62" fmla="*/ 345602 h 2918444"/>
              <a:gd name="connsiteX63" fmla="*/ 4530786 w 4644342"/>
              <a:gd name="connsiteY63" fmla="*/ 348470 h 2918444"/>
              <a:gd name="connsiteX64" fmla="*/ 4527797 w 4644342"/>
              <a:gd name="connsiteY64" fmla="*/ 401529 h 2918444"/>
              <a:gd name="connsiteX65" fmla="*/ 4457572 w 4644342"/>
              <a:gd name="connsiteY65" fmla="*/ 440248 h 2918444"/>
              <a:gd name="connsiteX66" fmla="*/ 4468031 w 4644342"/>
              <a:gd name="connsiteY66" fmla="*/ 471797 h 2918444"/>
              <a:gd name="connsiteX67" fmla="*/ 4439642 w 4644342"/>
              <a:gd name="connsiteY67" fmla="*/ 501911 h 2918444"/>
              <a:gd name="connsiteX68" fmla="*/ 4442630 w 4644342"/>
              <a:gd name="connsiteY68" fmla="*/ 540630 h 2918444"/>
              <a:gd name="connsiteX69" fmla="*/ 4397676 w 4644342"/>
              <a:gd name="connsiteY69" fmla="*/ 522464 h 2918444"/>
              <a:gd name="connsiteX70" fmla="*/ 4440141 w 4644342"/>
              <a:gd name="connsiteY70" fmla="*/ 541207 h 2918444"/>
              <a:gd name="connsiteX71" fmla="*/ 4429667 w 4644342"/>
              <a:gd name="connsiteY71" fmla="*/ 562768 h 2918444"/>
              <a:gd name="connsiteX72" fmla="*/ 4429667 w 4644342"/>
              <a:gd name="connsiteY72" fmla="*/ 593497 h 2918444"/>
              <a:gd name="connsiteX73" fmla="*/ 4445698 w 4644342"/>
              <a:gd name="connsiteY73" fmla="*/ 603288 h 2918444"/>
              <a:gd name="connsiteX74" fmla="*/ 4424796 w 4644342"/>
              <a:gd name="connsiteY74" fmla="*/ 646280 h 2918444"/>
              <a:gd name="connsiteX75" fmla="*/ 4459135 w 4644342"/>
              <a:gd name="connsiteY75" fmla="*/ 643414 h 2918444"/>
              <a:gd name="connsiteX76" fmla="*/ 4478544 w 4644342"/>
              <a:gd name="connsiteY76" fmla="*/ 677807 h 2918444"/>
              <a:gd name="connsiteX77" fmla="*/ 4502432 w 4644342"/>
              <a:gd name="connsiteY77" fmla="*/ 680673 h 2918444"/>
              <a:gd name="connsiteX78" fmla="*/ 4518855 w 4644342"/>
              <a:gd name="connsiteY78" fmla="*/ 674941 h 2918444"/>
              <a:gd name="connsiteX79" fmla="*/ 4518855 w 4644342"/>
              <a:gd name="connsiteY79" fmla="*/ 656311 h 2918444"/>
              <a:gd name="connsiteX80" fmla="*/ 4490488 w 4644342"/>
              <a:gd name="connsiteY80" fmla="*/ 633382 h 2918444"/>
              <a:gd name="connsiteX81" fmla="*/ 4511390 w 4644342"/>
              <a:gd name="connsiteY81" fmla="*/ 631949 h 2918444"/>
              <a:gd name="connsiteX82" fmla="*/ 4547222 w 4644342"/>
              <a:gd name="connsiteY82" fmla="*/ 682106 h 2918444"/>
              <a:gd name="connsiteX83" fmla="*/ 4512883 w 4644342"/>
              <a:gd name="connsiteY83" fmla="*/ 712200 h 2918444"/>
              <a:gd name="connsiteX84" fmla="*/ 4474065 w 4644342"/>
              <a:gd name="connsiteY84" fmla="*/ 697870 h 2918444"/>
              <a:gd name="connsiteX85" fmla="*/ 4450177 w 4644342"/>
              <a:gd name="connsiteY85" fmla="*/ 733696 h 2918444"/>
              <a:gd name="connsiteX86" fmla="*/ 4448325 w 4644342"/>
              <a:gd name="connsiteY86" fmla="*/ 732349 h 2918444"/>
              <a:gd name="connsiteX87" fmla="*/ 4438105 w 4644342"/>
              <a:gd name="connsiteY87" fmla="*/ 742172 h 2918444"/>
              <a:gd name="connsiteX88" fmla="*/ 4414207 w 4644342"/>
              <a:gd name="connsiteY88" fmla="*/ 742172 h 2918444"/>
              <a:gd name="connsiteX89" fmla="*/ 4402258 w 4644342"/>
              <a:gd name="connsiteY89" fmla="*/ 768011 h 2918444"/>
              <a:gd name="connsiteX90" fmla="*/ 4370130 w 4644342"/>
              <a:gd name="connsiteY90" fmla="*/ 718131 h 2918444"/>
              <a:gd name="connsiteX91" fmla="*/ 4370130 w 4644342"/>
              <a:gd name="connsiteY91" fmla="*/ 718131 h 2918444"/>
              <a:gd name="connsiteX92" fmla="*/ 4402258 w 4644342"/>
              <a:gd name="connsiteY92" fmla="*/ 768012 h 2918444"/>
              <a:gd name="connsiteX93" fmla="*/ 4379854 w 4644342"/>
              <a:gd name="connsiteY93" fmla="*/ 795287 h 2918444"/>
              <a:gd name="connsiteX94" fmla="*/ 4338033 w 4644342"/>
              <a:gd name="connsiteY94" fmla="*/ 785238 h 2918444"/>
              <a:gd name="connsiteX95" fmla="*/ 4277586 w 4644342"/>
              <a:gd name="connsiteY95" fmla="*/ 839185 h 2918444"/>
              <a:gd name="connsiteX96" fmla="*/ 4251365 w 4644342"/>
              <a:gd name="connsiteY96" fmla="*/ 875533 h 2918444"/>
              <a:gd name="connsiteX97" fmla="*/ 4249501 w 4644342"/>
              <a:gd name="connsiteY97" fmla="*/ 874313 h 2918444"/>
              <a:gd name="connsiteX98" fmla="*/ 4240948 w 4644342"/>
              <a:gd name="connsiteY98" fmla="*/ 905824 h 2918444"/>
              <a:gd name="connsiteX99" fmla="*/ 4263352 w 4644342"/>
              <a:gd name="connsiteY99" fmla="*/ 928792 h 2918444"/>
              <a:gd name="connsiteX100" fmla="*/ 4264846 w 4644342"/>
              <a:gd name="connsiteY100" fmla="*/ 1059426 h 2918444"/>
              <a:gd name="connsiteX101" fmla="*/ 4242442 w 4644342"/>
              <a:gd name="connsiteY101" fmla="*/ 1111105 h 2918444"/>
              <a:gd name="connsiteX102" fmla="*/ 4215557 w 4644342"/>
              <a:gd name="connsiteY102" fmla="*/ 1092443 h 2918444"/>
              <a:gd name="connsiteX103" fmla="*/ 4191015 w 4644342"/>
              <a:gd name="connsiteY103" fmla="*/ 1091133 h 2918444"/>
              <a:gd name="connsiteX104" fmla="*/ 4192774 w 4644342"/>
              <a:gd name="connsiteY104" fmla="*/ 1092211 h 2918444"/>
              <a:gd name="connsiteX105" fmla="*/ 4192774 w 4644342"/>
              <a:gd name="connsiteY105" fmla="*/ 1122300 h 2918444"/>
              <a:gd name="connsiteX106" fmla="*/ 4226981 w 4644342"/>
              <a:gd name="connsiteY106" fmla="*/ 1143792 h 2918444"/>
              <a:gd name="connsiteX107" fmla="*/ 4228468 w 4644342"/>
              <a:gd name="connsiteY107" fmla="*/ 1183911 h 2918444"/>
              <a:gd name="connsiteX108" fmla="*/ 4228220 w 4644342"/>
              <a:gd name="connsiteY108" fmla="*/ 1183982 h 2918444"/>
              <a:gd name="connsiteX109" fmla="*/ 4229714 w 4644342"/>
              <a:gd name="connsiteY109" fmla="*/ 1248484 h 2918444"/>
              <a:gd name="connsiteX110" fmla="*/ 4221768 w 4644342"/>
              <a:gd name="connsiteY110" fmla="*/ 1249960 h 2918444"/>
              <a:gd name="connsiteX111" fmla="*/ 4229713 w 4644342"/>
              <a:gd name="connsiteY111" fmla="*/ 1248711 h 2918444"/>
              <a:gd name="connsiteX112" fmla="*/ 4204449 w 4644342"/>
              <a:gd name="connsiteY112" fmla="*/ 1331241 h 2918444"/>
              <a:gd name="connsiteX113" fmla="*/ 4186615 w 4644342"/>
              <a:gd name="connsiteY113" fmla="*/ 1328345 h 2918444"/>
              <a:gd name="connsiteX114" fmla="*/ 4183687 w 4644342"/>
              <a:gd name="connsiteY114" fmla="*/ 1257031 h 2918444"/>
              <a:gd name="connsiteX115" fmla="*/ 4183395 w 4644342"/>
              <a:gd name="connsiteY115" fmla="*/ 1257085 h 2918444"/>
              <a:gd name="connsiteX116" fmla="*/ 4143053 w 4644342"/>
              <a:gd name="connsiteY116" fmla="*/ 1215514 h 2918444"/>
              <a:gd name="connsiteX117" fmla="*/ 4117652 w 4644342"/>
              <a:gd name="connsiteY117" fmla="*/ 1163909 h 2918444"/>
              <a:gd name="connsiteX118" fmla="*/ 4111675 w 4644342"/>
              <a:gd name="connsiteY118" fmla="*/ 1093668 h 2918444"/>
              <a:gd name="connsiteX119" fmla="*/ 4092251 w 4644342"/>
              <a:gd name="connsiteY119" fmla="*/ 1129505 h 2918444"/>
              <a:gd name="connsiteX120" fmla="*/ 4116158 w 4644342"/>
              <a:gd name="connsiteY120" fmla="*/ 1235583 h 2918444"/>
              <a:gd name="connsiteX121" fmla="*/ 4059898 w 4644342"/>
              <a:gd name="connsiteY121" fmla="*/ 1243887 h 2918444"/>
              <a:gd name="connsiteX122" fmla="*/ 4075162 w 4644342"/>
              <a:gd name="connsiteY122" fmla="*/ 1241702 h 2918444"/>
              <a:gd name="connsiteX123" fmla="*/ 4158773 w 4644342"/>
              <a:gd name="connsiteY123" fmla="*/ 1280519 h 2918444"/>
              <a:gd name="connsiteX124" fmla="*/ 4146829 w 4644342"/>
              <a:gd name="connsiteY124" fmla="*/ 1333713 h 2918444"/>
              <a:gd name="connsiteX125" fmla="*/ 4158773 w 4644342"/>
              <a:gd name="connsiteY125" fmla="*/ 1392658 h 2918444"/>
              <a:gd name="connsiteX126" fmla="*/ 4178183 w 4644342"/>
              <a:gd name="connsiteY126" fmla="*/ 1371093 h 2918444"/>
              <a:gd name="connsiteX127" fmla="*/ 4203565 w 4644342"/>
              <a:gd name="connsiteY127" fmla="*/ 1384032 h 2918444"/>
              <a:gd name="connsiteX128" fmla="*/ 4203565 w 4644342"/>
              <a:gd name="connsiteY128" fmla="*/ 1428600 h 2918444"/>
              <a:gd name="connsiteX129" fmla="*/ 4144637 w 4644342"/>
              <a:gd name="connsiteY129" fmla="*/ 1442975 h 2918444"/>
              <a:gd name="connsiteX130" fmla="*/ 4204084 w 4644342"/>
              <a:gd name="connsiteY130" fmla="*/ 1429320 h 2918444"/>
              <a:gd name="connsiteX131" fmla="*/ 4224995 w 4644342"/>
              <a:gd name="connsiteY131" fmla="*/ 1443693 h 2918444"/>
              <a:gd name="connsiteX132" fmla="*/ 4186160 w 4644342"/>
              <a:gd name="connsiteY132" fmla="*/ 1475313 h 2918444"/>
              <a:gd name="connsiteX133" fmla="*/ 4156286 w 4644342"/>
              <a:gd name="connsiteY133" fmla="*/ 1465252 h 2918444"/>
              <a:gd name="connsiteX134" fmla="*/ 4154793 w 4644342"/>
              <a:gd name="connsiteY134" fmla="*/ 1505495 h 2918444"/>
              <a:gd name="connsiteX135" fmla="*/ 4224995 w 4644342"/>
              <a:gd name="connsiteY135" fmla="*/ 1478187 h 2918444"/>
              <a:gd name="connsiteX136" fmla="*/ 4239932 w 4644342"/>
              <a:gd name="connsiteY136" fmla="*/ 1493997 h 2918444"/>
              <a:gd name="connsiteX137" fmla="*/ 4227983 w 4644342"/>
              <a:gd name="connsiteY137" fmla="*/ 1561549 h 2918444"/>
              <a:gd name="connsiteX138" fmla="*/ 4205578 w 4644342"/>
              <a:gd name="connsiteY138" fmla="*/ 1551488 h 2918444"/>
              <a:gd name="connsiteX139" fmla="*/ 4145831 w 4644342"/>
              <a:gd name="connsiteY139" fmla="*/ 1568735 h 2918444"/>
              <a:gd name="connsiteX140" fmla="*/ 4198109 w 4644342"/>
              <a:gd name="connsiteY140" fmla="*/ 1575922 h 2918444"/>
              <a:gd name="connsiteX141" fmla="*/ 4141350 w 4644342"/>
              <a:gd name="connsiteY141" fmla="*/ 1596043 h 2918444"/>
              <a:gd name="connsiteX142" fmla="*/ 4141350 w 4644342"/>
              <a:gd name="connsiteY142" fmla="*/ 1616165 h 2918444"/>
              <a:gd name="connsiteX143" fmla="*/ 4198109 w 4644342"/>
              <a:gd name="connsiteY143" fmla="*/ 1600355 h 2918444"/>
              <a:gd name="connsiteX144" fmla="*/ 4214540 w 4644342"/>
              <a:gd name="connsiteY144" fmla="*/ 1604667 h 2918444"/>
              <a:gd name="connsiteX145" fmla="*/ 4257856 w 4644342"/>
              <a:gd name="connsiteY145" fmla="*/ 1544302 h 2918444"/>
              <a:gd name="connsiteX146" fmla="*/ 4266818 w 4644342"/>
              <a:gd name="connsiteY146" fmla="*/ 1472438 h 2918444"/>
              <a:gd name="connsiteX147" fmla="*/ 4268312 w 4644342"/>
              <a:gd name="connsiteY147" fmla="*/ 1558674 h 2918444"/>
              <a:gd name="connsiteX148" fmla="*/ 4232464 w 4644342"/>
              <a:gd name="connsiteY148" fmla="*/ 1630538 h 2918444"/>
              <a:gd name="connsiteX149" fmla="*/ 4156286 w 4644342"/>
              <a:gd name="connsiteY149" fmla="*/ 1657846 h 2918444"/>
              <a:gd name="connsiteX150" fmla="*/ 4111476 w 4644342"/>
              <a:gd name="connsiteY150" fmla="*/ 1754143 h 2918444"/>
              <a:gd name="connsiteX151" fmla="*/ 4034103 w 4644342"/>
              <a:gd name="connsiteY151" fmla="*/ 1778483 h 2918444"/>
              <a:gd name="connsiteX152" fmla="*/ 3998367 w 4644342"/>
              <a:gd name="connsiteY152" fmla="*/ 1888618 h 2918444"/>
              <a:gd name="connsiteX153" fmla="*/ 3944578 w 4644342"/>
              <a:gd name="connsiteY153" fmla="*/ 1943160 h 2918444"/>
              <a:gd name="connsiteX154" fmla="*/ 3884811 w 4644342"/>
              <a:gd name="connsiteY154" fmla="*/ 1960383 h 2918444"/>
              <a:gd name="connsiteX155" fmla="*/ 3896765 w 4644342"/>
              <a:gd name="connsiteY155" fmla="*/ 2004877 h 2918444"/>
              <a:gd name="connsiteX156" fmla="*/ 3860952 w 4644342"/>
              <a:gd name="connsiteY156" fmla="*/ 2046447 h 2918444"/>
              <a:gd name="connsiteX157" fmla="*/ 3869871 w 4644342"/>
              <a:gd name="connsiteY157" fmla="*/ 2116297 h 2918444"/>
              <a:gd name="connsiteX158" fmla="*/ 3847379 w 4644342"/>
              <a:gd name="connsiteY158" fmla="*/ 2133552 h 2918444"/>
              <a:gd name="connsiteX159" fmla="*/ 3860874 w 4644342"/>
              <a:gd name="connsiteY159" fmla="*/ 2205447 h 2918444"/>
              <a:gd name="connsiteX160" fmla="*/ 3833702 w 4644342"/>
              <a:gd name="connsiteY160" fmla="*/ 2207027 h 2918444"/>
              <a:gd name="connsiteX161" fmla="*/ 3858120 w 4644342"/>
              <a:gd name="connsiteY161" fmla="*/ 2208444 h 2918444"/>
              <a:gd name="connsiteX162" fmla="*/ 3910478 w 4644342"/>
              <a:gd name="connsiteY162" fmla="*/ 2298721 h 2918444"/>
              <a:gd name="connsiteX163" fmla="*/ 3992754 w 4644342"/>
              <a:gd name="connsiteY163" fmla="*/ 2421955 h 2918444"/>
              <a:gd name="connsiteX164" fmla="*/ 4034640 w 4644342"/>
              <a:gd name="connsiteY164" fmla="*/ 2527994 h 2918444"/>
              <a:gd name="connsiteX165" fmla="*/ 4095973 w 4644342"/>
              <a:gd name="connsiteY165" fmla="*/ 2602508 h 2918444"/>
              <a:gd name="connsiteX166" fmla="*/ 4106445 w 4644342"/>
              <a:gd name="connsiteY166" fmla="*/ 2709980 h 2918444"/>
              <a:gd name="connsiteX167" fmla="*/ 4086998 w 4644342"/>
              <a:gd name="connsiteY167" fmla="*/ 2774464 h 2918444"/>
              <a:gd name="connsiteX168" fmla="*/ 3998738 w 4644342"/>
              <a:gd name="connsiteY168" fmla="*/ 2791659 h 2918444"/>
              <a:gd name="connsiteX169" fmla="*/ 3983778 w 4644342"/>
              <a:gd name="connsiteY169" fmla="*/ 2764433 h 2918444"/>
              <a:gd name="connsiteX170" fmla="*/ 3920949 w 4644342"/>
              <a:gd name="connsiteY170" fmla="*/ 2725743 h 2918444"/>
              <a:gd name="connsiteX171" fmla="*/ 3901502 w 4644342"/>
              <a:gd name="connsiteY171" fmla="*/ 2685620 h 2918444"/>
              <a:gd name="connsiteX172" fmla="*/ 3885047 w 4644342"/>
              <a:gd name="connsiteY172" fmla="*/ 2669858 h 2918444"/>
              <a:gd name="connsiteX173" fmla="*/ 3876071 w 4644342"/>
              <a:gd name="connsiteY173" fmla="*/ 2632601 h 2918444"/>
              <a:gd name="connsiteX174" fmla="*/ 3861112 w 4644342"/>
              <a:gd name="connsiteY174" fmla="*/ 2642631 h 2918444"/>
              <a:gd name="connsiteX175" fmla="*/ 3811746 w 4644342"/>
              <a:gd name="connsiteY175" fmla="*/ 2593911 h 2918444"/>
              <a:gd name="connsiteX176" fmla="*/ 3823713 w 4644342"/>
              <a:gd name="connsiteY176" fmla="*/ 2548056 h 2918444"/>
              <a:gd name="connsiteX177" fmla="*/ 3811746 w 4644342"/>
              <a:gd name="connsiteY177" fmla="*/ 2523696 h 2918444"/>
              <a:gd name="connsiteX178" fmla="*/ 3796787 w 4644342"/>
              <a:gd name="connsiteY178" fmla="*/ 2532293 h 2918444"/>
              <a:gd name="connsiteX179" fmla="*/ 3798283 w 4644342"/>
              <a:gd name="connsiteY179" fmla="*/ 2558087 h 2918444"/>
              <a:gd name="connsiteX180" fmla="*/ 3781827 w 4644342"/>
              <a:gd name="connsiteY180" fmla="*/ 2523696 h 2918444"/>
              <a:gd name="connsiteX181" fmla="*/ 3783323 w 4644342"/>
              <a:gd name="connsiteY181" fmla="*/ 2440584 h 2918444"/>
              <a:gd name="connsiteX182" fmla="*/ 3753405 w 4644342"/>
              <a:gd name="connsiteY182" fmla="*/ 2391863 h 2918444"/>
              <a:gd name="connsiteX183" fmla="*/ 3674120 w 4644342"/>
              <a:gd name="connsiteY183" fmla="*/ 2351740 h 2918444"/>
              <a:gd name="connsiteX184" fmla="*/ 3635226 w 4644342"/>
              <a:gd name="connsiteY184" fmla="*/ 2305886 h 2918444"/>
              <a:gd name="connsiteX185" fmla="*/ 3590348 w 4644342"/>
              <a:gd name="connsiteY185" fmla="*/ 2301587 h 2918444"/>
              <a:gd name="connsiteX186" fmla="*/ 3572397 w 4644342"/>
              <a:gd name="connsiteY186" fmla="*/ 2330246 h 2918444"/>
              <a:gd name="connsiteX187" fmla="*/ 3508071 w 4644342"/>
              <a:gd name="connsiteY187" fmla="*/ 2350307 h 2918444"/>
              <a:gd name="connsiteX188" fmla="*/ 3469177 w 4644342"/>
              <a:gd name="connsiteY188" fmla="*/ 2330246 h 2918444"/>
              <a:gd name="connsiteX189" fmla="*/ 3449730 w 4644342"/>
              <a:gd name="connsiteY189" fmla="*/ 2298721 h 2918444"/>
              <a:gd name="connsiteX190" fmla="*/ 3327063 w 4644342"/>
              <a:gd name="connsiteY190" fmla="*/ 2325947 h 2918444"/>
              <a:gd name="connsiteX191" fmla="*/ 3301632 w 4644342"/>
              <a:gd name="connsiteY191" fmla="*/ 2304453 h 2918444"/>
              <a:gd name="connsiteX192" fmla="*/ 3274467 w 4644342"/>
              <a:gd name="connsiteY192" fmla="*/ 2326365 h 2918444"/>
              <a:gd name="connsiteX193" fmla="*/ 3274966 w 4644342"/>
              <a:gd name="connsiteY193" fmla="*/ 2329953 h 2918444"/>
              <a:gd name="connsiteX194" fmla="*/ 3240527 w 4644342"/>
              <a:gd name="connsiteY194" fmla="*/ 2351500 h 2918444"/>
              <a:gd name="connsiteX195" fmla="*/ 3213576 w 4644342"/>
              <a:gd name="connsiteY195" fmla="*/ 2269620 h 2918444"/>
              <a:gd name="connsiteX196" fmla="*/ 3197105 w 4644342"/>
              <a:gd name="connsiteY196" fmla="*/ 2335699 h 2918444"/>
              <a:gd name="connsiteX197" fmla="*/ 3167159 w 4644342"/>
              <a:gd name="connsiteY197" fmla="*/ 2329953 h 2918444"/>
              <a:gd name="connsiteX198" fmla="*/ 3166785 w 4644342"/>
              <a:gd name="connsiteY198" fmla="*/ 2327205 h 2918444"/>
              <a:gd name="connsiteX199" fmla="*/ 3100378 w 4644342"/>
              <a:gd name="connsiteY199" fmla="*/ 2337133 h 2918444"/>
              <a:gd name="connsiteX200" fmla="*/ 3091413 w 4644342"/>
              <a:gd name="connsiteY200" fmla="*/ 2373030 h 2918444"/>
              <a:gd name="connsiteX201" fmla="*/ 3057709 w 4644342"/>
              <a:gd name="connsiteY201" fmla="*/ 2365257 h 2918444"/>
              <a:gd name="connsiteX202" fmla="*/ 3057756 w 4644342"/>
              <a:gd name="connsiteY202" fmla="*/ 2365536 h 2918444"/>
              <a:gd name="connsiteX203" fmla="*/ 3003942 w 4644342"/>
              <a:gd name="connsiteY203" fmla="*/ 2359791 h 2918444"/>
              <a:gd name="connsiteX204" fmla="*/ 2978529 w 4644342"/>
              <a:gd name="connsiteY204" fmla="*/ 2389949 h 2918444"/>
              <a:gd name="connsiteX205" fmla="*/ 3006931 w 4644342"/>
              <a:gd name="connsiteY205" fmla="*/ 2410054 h 2918444"/>
              <a:gd name="connsiteX206" fmla="*/ 3056261 w 4644342"/>
              <a:gd name="connsiteY206" fmla="*/ 2385641 h 2918444"/>
              <a:gd name="connsiteX207" fmla="*/ 3057756 w 4644342"/>
              <a:gd name="connsiteY207" fmla="*/ 2420107 h 2918444"/>
              <a:gd name="connsiteX208" fmla="*/ 3086158 w 4644342"/>
              <a:gd name="connsiteY208" fmla="*/ 2391385 h 2918444"/>
              <a:gd name="connsiteX209" fmla="*/ 3107086 w 4644342"/>
              <a:gd name="connsiteY209" fmla="*/ 2391385 h 2918444"/>
              <a:gd name="connsiteX210" fmla="*/ 3083169 w 4644342"/>
              <a:gd name="connsiteY210" fmla="*/ 2450264 h 2918444"/>
              <a:gd name="connsiteX211" fmla="*/ 3128014 w 4644342"/>
              <a:gd name="connsiteY211" fmla="*/ 2460317 h 2918444"/>
              <a:gd name="connsiteX212" fmla="*/ 3141468 w 4644342"/>
              <a:gd name="connsiteY212" fmla="*/ 2493346 h 2918444"/>
              <a:gd name="connsiteX213" fmla="*/ 3120540 w 4644342"/>
              <a:gd name="connsiteY213" fmla="*/ 2503399 h 2918444"/>
              <a:gd name="connsiteX214" fmla="*/ 3093633 w 4644342"/>
              <a:gd name="connsiteY214" fmla="*/ 2481858 h 2918444"/>
              <a:gd name="connsiteX215" fmla="*/ 3041313 w 4644342"/>
              <a:gd name="connsiteY215" fmla="*/ 2467497 h 2918444"/>
              <a:gd name="connsiteX216" fmla="*/ 3051777 w 4644342"/>
              <a:gd name="connsiteY216" fmla="*/ 2506271 h 2918444"/>
              <a:gd name="connsiteX217" fmla="*/ 3026364 w 4644342"/>
              <a:gd name="connsiteY217" fmla="*/ 2510579 h 2918444"/>
              <a:gd name="connsiteX218" fmla="*/ 3005436 w 4644342"/>
              <a:gd name="connsiteY218" fmla="*/ 2476113 h 2918444"/>
              <a:gd name="connsiteX219" fmla="*/ 2991983 w 4644342"/>
              <a:gd name="connsiteY219" fmla="*/ 2497655 h 2918444"/>
              <a:gd name="connsiteX220" fmla="*/ 2912756 w 4644342"/>
              <a:gd name="connsiteY220" fmla="*/ 2497655 h 2918444"/>
              <a:gd name="connsiteX221" fmla="*/ 2912756 w 4644342"/>
              <a:gd name="connsiteY221" fmla="*/ 2476113 h 2918444"/>
              <a:gd name="connsiteX222" fmla="*/ 2884353 w 4644342"/>
              <a:gd name="connsiteY222" fmla="*/ 2450264 h 2918444"/>
              <a:gd name="connsiteX223" fmla="*/ 2824559 w 4644342"/>
              <a:gd name="connsiteY223" fmla="*/ 2447392 h 2918444"/>
              <a:gd name="connsiteX224" fmla="*/ 2873889 w 4644342"/>
              <a:gd name="connsiteY224" fmla="*/ 2476113 h 2918444"/>
              <a:gd name="connsiteX225" fmla="*/ 2805126 w 4644342"/>
              <a:gd name="connsiteY225" fmla="*/ 2490474 h 2918444"/>
              <a:gd name="connsiteX226" fmla="*/ 2697497 w 4644342"/>
              <a:gd name="connsiteY226" fmla="*/ 2470369 h 2918444"/>
              <a:gd name="connsiteX227" fmla="*/ 2664691 w 4644342"/>
              <a:gd name="connsiteY227" fmla="*/ 2475038 h 2918444"/>
              <a:gd name="connsiteX228" fmla="*/ 2664586 w 4644342"/>
              <a:gd name="connsiteY228" fmla="*/ 2476109 h 2918444"/>
              <a:gd name="connsiteX229" fmla="*/ 2595869 w 4644342"/>
              <a:gd name="connsiteY229" fmla="*/ 2536428 h 2918444"/>
              <a:gd name="connsiteX230" fmla="*/ 2580930 w 4644342"/>
              <a:gd name="connsiteY230" fmla="*/ 2480418 h 2918444"/>
              <a:gd name="connsiteX231" fmla="*/ 2561510 w 4644342"/>
              <a:gd name="connsiteY231" fmla="*/ 2506269 h 2918444"/>
              <a:gd name="connsiteX232" fmla="*/ 2576448 w 4644342"/>
              <a:gd name="connsiteY232" fmla="*/ 2542172 h 2918444"/>
              <a:gd name="connsiteX233" fmla="*/ 2453951 w 4644342"/>
              <a:gd name="connsiteY233" fmla="*/ 2632650 h 2918444"/>
              <a:gd name="connsiteX234" fmla="*/ 2424074 w 4644342"/>
              <a:gd name="connsiteY234" fmla="*/ 2638395 h 2918444"/>
              <a:gd name="connsiteX235" fmla="*/ 2359838 w 4644342"/>
              <a:gd name="connsiteY235" fmla="*/ 2682915 h 2918444"/>
              <a:gd name="connsiteX236" fmla="*/ 2359838 w 4644342"/>
              <a:gd name="connsiteY236" fmla="*/ 2708766 h 2918444"/>
              <a:gd name="connsiteX237" fmla="*/ 2340418 w 4644342"/>
              <a:gd name="connsiteY237" fmla="*/ 2714511 h 2918444"/>
              <a:gd name="connsiteX238" fmla="*/ 2355356 w 4644342"/>
              <a:gd name="connsiteY238" fmla="*/ 2744670 h 2918444"/>
              <a:gd name="connsiteX239" fmla="*/ 2320998 w 4644342"/>
              <a:gd name="connsiteY239" fmla="*/ 2789190 h 2918444"/>
              <a:gd name="connsiteX240" fmla="*/ 2340418 w 4644342"/>
              <a:gd name="connsiteY240" fmla="*/ 2855253 h 2918444"/>
              <a:gd name="connsiteX241" fmla="*/ 2359838 w 4644342"/>
              <a:gd name="connsiteY241" fmla="*/ 2878232 h 2918444"/>
              <a:gd name="connsiteX242" fmla="*/ 2355356 w 4644342"/>
              <a:gd name="connsiteY242" fmla="*/ 2918444 h 2918444"/>
              <a:gd name="connsiteX243" fmla="*/ 2306059 w 4644342"/>
              <a:gd name="connsiteY243" fmla="*/ 2918444 h 2918444"/>
              <a:gd name="connsiteX244" fmla="*/ 2262737 w 4644342"/>
              <a:gd name="connsiteY244" fmla="*/ 2898338 h 2918444"/>
              <a:gd name="connsiteX245" fmla="*/ 2232860 w 4644342"/>
              <a:gd name="connsiteY245" fmla="*/ 2902646 h 2918444"/>
              <a:gd name="connsiteX246" fmla="*/ 2134264 w 4644342"/>
              <a:gd name="connsiteY246" fmla="*/ 2868179 h 2918444"/>
              <a:gd name="connsiteX247" fmla="*/ 2090942 w 4644342"/>
              <a:gd name="connsiteY247" fmla="*/ 2728872 h 2918444"/>
              <a:gd name="connsiteX248" fmla="*/ 2022225 w 4644342"/>
              <a:gd name="connsiteY248" fmla="*/ 2662809 h 2918444"/>
              <a:gd name="connsiteX249" fmla="*/ 1960976 w 4644342"/>
              <a:gd name="connsiteY249" fmla="*/ 2542172 h 2918444"/>
              <a:gd name="connsiteX250" fmla="*/ 1934087 w 4644342"/>
              <a:gd name="connsiteY250" fmla="*/ 2529247 h 2918444"/>
              <a:gd name="connsiteX251" fmla="*/ 1901222 w 4644342"/>
              <a:gd name="connsiteY251" fmla="*/ 2499088 h 2918444"/>
              <a:gd name="connsiteX252" fmla="*/ 1869850 w 4644342"/>
              <a:gd name="connsiteY252" fmla="*/ 2499088 h 2918444"/>
              <a:gd name="connsiteX253" fmla="*/ 1822047 w 4644342"/>
              <a:gd name="connsiteY253" fmla="*/ 2489035 h 2918444"/>
              <a:gd name="connsiteX254" fmla="*/ 1786194 w 4644342"/>
              <a:gd name="connsiteY254" fmla="*/ 2499088 h 2918444"/>
              <a:gd name="connsiteX255" fmla="*/ 1762292 w 4644342"/>
              <a:gd name="connsiteY255" fmla="*/ 2560842 h 2918444"/>
              <a:gd name="connsiteX256" fmla="*/ 1724946 w 4644342"/>
              <a:gd name="connsiteY256" fmla="*/ 2570895 h 2918444"/>
              <a:gd name="connsiteX257" fmla="*/ 1644277 w 4644342"/>
              <a:gd name="connsiteY257" fmla="*/ 2523502 h 2918444"/>
              <a:gd name="connsiteX258" fmla="*/ 1596473 w 4644342"/>
              <a:gd name="connsiteY258" fmla="*/ 2466056 h 2918444"/>
              <a:gd name="connsiteX259" fmla="*/ 1589004 w 4644342"/>
              <a:gd name="connsiteY259" fmla="*/ 2397121 h 2918444"/>
              <a:gd name="connsiteX260" fmla="*/ 1554645 w 4644342"/>
              <a:gd name="connsiteY260" fmla="*/ 2349728 h 2918444"/>
              <a:gd name="connsiteX261" fmla="*/ 1473976 w 4644342"/>
              <a:gd name="connsiteY261" fmla="*/ 2283665 h 2918444"/>
              <a:gd name="connsiteX262" fmla="*/ 1415716 w 4644342"/>
              <a:gd name="connsiteY262" fmla="*/ 2214730 h 2918444"/>
              <a:gd name="connsiteX263" fmla="*/ 1415716 w 4644342"/>
              <a:gd name="connsiteY263" fmla="*/ 2189287 h 2918444"/>
              <a:gd name="connsiteX264" fmla="*/ 1412048 w 4644342"/>
              <a:gd name="connsiteY264" fmla="*/ 2189192 h 2918444"/>
              <a:gd name="connsiteX265" fmla="*/ 1412048 w 4644342"/>
              <a:gd name="connsiteY265" fmla="*/ 2210725 h 2918444"/>
              <a:gd name="connsiteX266" fmla="*/ 1273143 w 4644342"/>
              <a:gd name="connsiteY266" fmla="*/ 2210725 h 2918444"/>
              <a:gd name="connsiteX267" fmla="*/ 1265675 w 4644342"/>
              <a:gd name="connsiteY267" fmla="*/ 2253791 h 2918444"/>
              <a:gd name="connsiteX268" fmla="*/ 1165694 w 4644342"/>
              <a:gd name="connsiteY268" fmla="*/ 2240063 h 2918444"/>
              <a:gd name="connsiteX269" fmla="*/ 1165602 w 4644342"/>
              <a:gd name="connsiteY269" fmla="*/ 2240871 h 2918444"/>
              <a:gd name="connsiteX270" fmla="*/ 978901 w 4644342"/>
              <a:gd name="connsiteY270" fmla="*/ 2238000 h 2918444"/>
              <a:gd name="connsiteX271" fmla="*/ 648813 w 4644342"/>
              <a:gd name="connsiteY271" fmla="*/ 2065736 h 2918444"/>
              <a:gd name="connsiteX272" fmla="*/ 653063 w 4644342"/>
              <a:gd name="connsiteY272" fmla="*/ 2022169 h 2918444"/>
              <a:gd name="connsiteX273" fmla="*/ 432233 w 4644342"/>
              <a:gd name="connsiteY273" fmla="*/ 2013965 h 2918444"/>
              <a:gd name="connsiteX274" fmla="*/ 417277 w 4644342"/>
              <a:gd name="connsiteY274" fmla="*/ 1942200 h 2918444"/>
              <a:gd name="connsiteX275" fmla="*/ 376895 w 4644342"/>
              <a:gd name="connsiteY275" fmla="*/ 1890530 h 2918444"/>
              <a:gd name="connsiteX276" fmla="*/ 346983 w 4644342"/>
              <a:gd name="connsiteY276" fmla="*/ 1871871 h 2918444"/>
              <a:gd name="connsiteX277" fmla="*/ 339505 w 4644342"/>
              <a:gd name="connsiteY277" fmla="*/ 1834553 h 2918444"/>
              <a:gd name="connsiteX278" fmla="*/ 314079 w 4644342"/>
              <a:gd name="connsiteY278" fmla="*/ 1814459 h 2918444"/>
              <a:gd name="connsiteX279" fmla="*/ 290150 w 4644342"/>
              <a:gd name="connsiteY279" fmla="*/ 1788623 h 2918444"/>
              <a:gd name="connsiteX280" fmla="*/ 281176 w 4644342"/>
              <a:gd name="connsiteY280" fmla="*/ 1759917 h 2918444"/>
              <a:gd name="connsiteX281" fmla="*/ 258742 w 4644342"/>
              <a:gd name="connsiteY281" fmla="*/ 1741258 h 2918444"/>
              <a:gd name="connsiteX282" fmla="*/ 222847 w 4644342"/>
              <a:gd name="connsiteY282" fmla="*/ 1751306 h 2918444"/>
              <a:gd name="connsiteX283" fmla="*/ 182465 w 4644342"/>
              <a:gd name="connsiteY283" fmla="*/ 1736953 h 2918444"/>
              <a:gd name="connsiteX284" fmla="*/ 182465 w 4644342"/>
              <a:gd name="connsiteY284" fmla="*/ 1721164 h 2918444"/>
              <a:gd name="connsiteX285" fmla="*/ 180969 w 4644342"/>
              <a:gd name="connsiteY285" fmla="*/ 1688152 h 2918444"/>
              <a:gd name="connsiteX286" fmla="*/ 164518 w 4644342"/>
              <a:gd name="connsiteY286" fmla="*/ 1650835 h 2918444"/>
              <a:gd name="connsiteX287" fmla="*/ 163022 w 4644342"/>
              <a:gd name="connsiteY287" fmla="*/ 1620693 h 2918444"/>
              <a:gd name="connsiteX288" fmla="*/ 145075 w 4644342"/>
              <a:gd name="connsiteY288" fmla="*/ 1593423 h 2918444"/>
              <a:gd name="connsiteX289" fmla="*/ 149561 w 4644342"/>
              <a:gd name="connsiteY289" fmla="*/ 1567587 h 2918444"/>
              <a:gd name="connsiteX290" fmla="*/ 98710 w 4644342"/>
              <a:gd name="connsiteY290" fmla="*/ 1505869 h 2918444"/>
              <a:gd name="connsiteX291" fmla="*/ 98710 w 4644342"/>
              <a:gd name="connsiteY291" fmla="*/ 1469987 h 2918444"/>
              <a:gd name="connsiteX292" fmla="*/ 124136 w 4644342"/>
              <a:gd name="connsiteY292" fmla="*/ 1457069 h 2918444"/>
              <a:gd name="connsiteX293" fmla="*/ 124136 w 4644342"/>
              <a:gd name="connsiteY293" fmla="*/ 1434104 h 2918444"/>
              <a:gd name="connsiteX294" fmla="*/ 98710 w 4644342"/>
              <a:gd name="connsiteY294" fmla="*/ 1428363 h 2918444"/>
              <a:gd name="connsiteX295" fmla="*/ 86746 w 4644342"/>
              <a:gd name="connsiteY295" fmla="*/ 1393916 h 2918444"/>
              <a:gd name="connsiteX296" fmla="*/ 74781 w 4644342"/>
              <a:gd name="connsiteY296" fmla="*/ 1335069 h 2918444"/>
              <a:gd name="connsiteX297" fmla="*/ 112171 w 4644342"/>
              <a:gd name="connsiteY297" fmla="*/ 1366645 h 2918444"/>
              <a:gd name="connsiteX298" fmla="*/ 97215 w 4644342"/>
              <a:gd name="connsiteY298" fmla="*/ 1325021 h 2918444"/>
              <a:gd name="connsiteX299" fmla="*/ 124136 w 4644342"/>
              <a:gd name="connsiteY299" fmla="*/ 1325021 h 2918444"/>
              <a:gd name="connsiteX300" fmla="*/ 124136 w 4644342"/>
              <a:gd name="connsiteY300" fmla="*/ 1294880 h 2918444"/>
              <a:gd name="connsiteX301" fmla="*/ 97215 w 4644342"/>
              <a:gd name="connsiteY301" fmla="*/ 1274786 h 2918444"/>
              <a:gd name="connsiteX302" fmla="*/ 83754 w 4644342"/>
              <a:gd name="connsiteY302" fmla="*/ 1303492 h 2918444"/>
              <a:gd name="connsiteX303" fmla="*/ 59824 w 4644342"/>
              <a:gd name="connsiteY303" fmla="*/ 1293445 h 2918444"/>
              <a:gd name="connsiteX304" fmla="*/ 10469 w 4644342"/>
              <a:gd name="connsiteY304" fmla="*/ 1155656 h 2918444"/>
              <a:gd name="connsiteX305" fmla="*/ 23930 w 4644342"/>
              <a:gd name="connsiteY305" fmla="*/ 1058056 h 2918444"/>
              <a:gd name="connsiteX306" fmla="*/ 0 w 4644342"/>
              <a:gd name="connsiteY306" fmla="*/ 1002079 h 2918444"/>
              <a:gd name="connsiteX307" fmla="*/ 11965 w 4644342"/>
              <a:gd name="connsiteY307" fmla="*/ 960455 h 2918444"/>
              <a:gd name="connsiteX308" fmla="*/ 35895 w 4644342"/>
              <a:gd name="connsiteY308" fmla="*/ 951843 h 2918444"/>
              <a:gd name="connsiteX309" fmla="*/ 59824 w 4644342"/>
              <a:gd name="connsiteY309" fmla="*/ 884384 h 2918444"/>
              <a:gd name="connsiteX310" fmla="*/ 59824 w 4644342"/>
              <a:gd name="connsiteY310" fmla="*/ 805402 h 2918444"/>
              <a:gd name="connsiteX311" fmla="*/ 59766 w 4644342"/>
              <a:gd name="connsiteY311" fmla="*/ 805390 h 2918444"/>
              <a:gd name="connsiteX312" fmla="*/ 59766 w 4644342"/>
              <a:gd name="connsiteY312" fmla="*/ 704877 h 2918444"/>
              <a:gd name="connsiteX313" fmla="*/ 86707 w 4644342"/>
              <a:gd name="connsiteY313" fmla="*/ 660364 h 2918444"/>
              <a:gd name="connsiteX314" fmla="*/ 113648 w 4644342"/>
              <a:gd name="connsiteY314" fmla="*/ 612979 h 2918444"/>
              <a:gd name="connsiteX315" fmla="*/ 133105 w 4644342"/>
              <a:gd name="connsiteY315" fmla="*/ 572774 h 2918444"/>
              <a:gd name="connsiteX316" fmla="*/ 148073 w 4644342"/>
              <a:gd name="connsiteY316" fmla="*/ 535441 h 2918444"/>
              <a:gd name="connsiteX317" fmla="*/ 161543 w 4644342"/>
              <a:gd name="connsiteY317" fmla="*/ 498107 h 2918444"/>
              <a:gd name="connsiteX318" fmla="*/ 170523 w 4644342"/>
              <a:gd name="connsiteY318" fmla="*/ 463646 h 2918444"/>
              <a:gd name="connsiteX319" fmla="*/ 183994 w 4644342"/>
              <a:gd name="connsiteY319" fmla="*/ 422005 h 2918444"/>
              <a:gd name="connsiteX320" fmla="*/ 197465 w 4644342"/>
              <a:gd name="connsiteY320" fmla="*/ 371748 h 2918444"/>
              <a:gd name="connsiteX321" fmla="*/ 218419 w 4644342"/>
              <a:gd name="connsiteY321" fmla="*/ 358825 h 2918444"/>
              <a:gd name="connsiteX322" fmla="*/ 218835 w 4644342"/>
              <a:gd name="connsiteY322" fmla="*/ 358861 h 2918444"/>
              <a:gd name="connsiteX323" fmla="*/ 211400 w 4644342"/>
              <a:gd name="connsiteY323" fmla="*/ 327416 h 2918444"/>
              <a:gd name="connsiteX324" fmla="*/ 224824 w 4644342"/>
              <a:gd name="connsiteY324" fmla="*/ 294440 h 2918444"/>
              <a:gd name="connsiteX325" fmla="*/ 208417 w 4644342"/>
              <a:gd name="connsiteY325" fmla="*/ 262897 h 2918444"/>
              <a:gd name="connsiteX326" fmla="*/ 209909 w 4644342"/>
              <a:gd name="connsiteY326" fmla="*/ 178306 h 2918444"/>
              <a:gd name="connsiteX327" fmla="*/ 197976 w 4644342"/>
              <a:gd name="connsiteY327" fmla="*/ 112354 h 2918444"/>
              <a:gd name="connsiteX328" fmla="*/ 205434 w 4644342"/>
              <a:gd name="connsiteY328" fmla="*/ 86547 h 2918444"/>
              <a:gd name="connsiteX329" fmla="*/ 235266 w 4644342"/>
              <a:gd name="connsiteY329" fmla="*/ 96583 h 2918444"/>
              <a:gd name="connsiteX330" fmla="*/ 266589 w 4644342"/>
              <a:gd name="connsiteY330" fmla="*/ 135294 h 2918444"/>
              <a:gd name="connsiteX331" fmla="*/ 323270 w 4644342"/>
              <a:gd name="connsiteY331" fmla="*/ 143897 h 2918444"/>
              <a:gd name="connsiteX332" fmla="*/ 338186 w 4644342"/>
              <a:gd name="connsiteY332" fmla="*/ 175439 h 2918444"/>
              <a:gd name="connsiteX333" fmla="*/ 309845 w 4644342"/>
              <a:gd name="connsiteY333" fmla="*/ 175439 h 2918444"/>
              <a:gd name="connsiteX334" fmla="*/ 306862 w 4644342"/>
              <a:gd name="connsiteY334" fmla="*/ 202680 h 2918444"/>
              <a:gd name="connsiteX335" fmla="*/ 323270 w 4644342"/>
              <a:gd name="connsiteY335" fmla="*/ 205548 h 2918444"/>
              <a:gd name="connsiteX336" fmla="*/ 329236 w 4644342"/>
              <a:gd name="connsiteY336" fmla="*/ 232789 h 2918444"/>
              <a:gd name="connsiteX337" fmla="*/ 294930 w 4644342"/>
              <a:gd name="connsiteY337" fmla="*/ 252861 h 2918444"/>
              <a:gd name="connsiteX338" fmla="*/ 294930 w 4644342"/>
              <a:gd name="connsiteY338" fmla="*/ 271500 h 2918444"/>
              <a:gd name="connsiteX339" fmla="*/ 333711 w 4644342"/>
              <a:gd name="connsiteY339" fmla="*/ 271500 h 2918444"/>
              <a:gd name="connsiteX340" fmla="*/ 344152 w 4644342"/>
              <a:gd name="connsiteY340" fmla="*/ 224186 h 2918444"/>
              <a:gd name="connsiteX341" fmla="*/ 373984 w 4644342"/>
              <a:gd name="connsiteY341" fmla="*/ 195511 h 2918444"/>
              <a:gd name="connsiteX342" fmla="*/ 338186 w 4644342"/>
              <a:gd name="connsiteY342" fmla="*/ 122390 h 2918444"/>
              <a:gd name="connsiteX343" fmla="*/ 360560 w 4644342"/>
              <a:gd name="connsiteY343" fmla="*/ 98017 h 2918444"/>
              <a:gd name="connsiteX344" fmla="*/ 344152 w 4644342"/>
              <a:gd name="connsiteY344" fmla="*/ 40667 h 2918444"/>
              <a:gd name="connsiteX345" fmla="*/ 463480 w 4644342"/>
              <a:gd name="connsiteY345" fmla="*/ 75077 h 2918444"/>
              <a:gd name="connsiteX346" fmla="*/ 554467 w 4644342"/>
              <a:gd name="connsiteY346" fmla="*/ 96583 h 2918444"/>
              <a:gd name="connsiteX347" fmla="*/ 599215 w 4644342"/>
              <a:gd name="connsiteY347" fmla="*/ 106619 h 2918444"/>
              <a:gd name="connsiteX348" fmla="*/ 643963 w 4644342"/>
              <a:gd name="connsiteY348" fmla="*/ 113788 h 2918444"/>
              <a:gd name="connsiteX349" fmla="*/ 705119 w 4644342"/>
              <a:gd name="connsiteY349" fmla="*/ 125258 h 2918444"/>
              <a:gd name="connsiteX350" fmla="*/ 778068 w 4644342"/>
              <a:gd name="connsiteY350" fmla="*/ 138137 h 2918444"/>
              <a:gd name="connsiteX351" fmla="*/ 778318 w 4644342"/>
              <a:gd name="connsiteY351" fmla="*/ 136354 h 2918444"/>
              <a:gd name="connsiteX352" fmla="*/ 851512 w 4644342"/>
              <a:gd name="connsiteY352" fmla="*/ 146175 h 2918444"/>
              <a:gd name="connsiteX353" fmla="*/ 851661 w 4644342"/>
              <a:gd name="connsiteY353" fmla="*/ 144726 h 2918444"/>
              <a:gd name="connsiteX354" fmla="*/ 1029368 w 4644342"/>
              <a:gd name="connsiteY354" fmla="*/ 169156 h 2918444"/>
              <a:gd name="connsiteX355" fmla="*/ 1138382 w 4644342"/>
              <a:gd name="connsiteY355" fmla="*/ 183527 h 2918444"/>
              <a:gd name="connsiteX356" fmla="*/ 1280249 w 4644342"/>
              <a:gd name="connsiteY356" fmla="*/ 199335 h 2918444"/>
              <a:gd name="connsiteX357" fmla="*/ 1410169 w 4644342"/>
              <a:gd name="connsiteY357" fmla="*/ 212268 h 2918444"/>
              <a:gd name="connsiteX358" fmla="*/ 1637157 w 4644342"/>
              <a:gd name="connsiteY358" fmla="*/ 229513 h 2918444"/>
              <a:gd name="connsiteX359" fmla="*/ 1743184 w 4644342"/>
              <a:gd name="connsiteY359" fmla="*/ 238135 h 2918444"/>
              <a:gd name="connsiteX360" fmla="*/ 1743181 w 4644342"/>
              <a:gd name="connsiteY360" fmla="*/ 238626 h 2918444"/>
              <a:gd name="connsiteX361" fmla="*/ 2238016 w 4644342"/>
              <a:gd name="connsiteY361" fmla="*/ 249783 h 2918444"/>
              <a:gd name="connsiteX362" fmla="*/ 2242096 w 4644342"/>
              <a:gd name="connsiteY362" fmla="*/ 248307 h 2918444"/>
              <a:gd name="connsiteX363" fmla="*/ 2399738 w 4644342"/>
              <a:gd name="connsiteY363" fmla="*/ 248307 h 2918444"/>
              <a:gd name="connsiteX364" fmla="*/ 2398237 w 4644342"/>
              <a:gd name="connsiteY364" fmla="*/ 193765 h 2918444"/>
              <a:gd name="connsiteX365" fmla="*/ 2431266 w 4644342"/>
              <a:gd name="connsiteY365" fmla="*/ 209553 h 2918444"/>
              <a:gd name="connsiteX366" fmla="*/ 2438773 w 4644342"/>
              <a:gd name="connsiteY366" fmla="*/ 251177 h 2918444"/>
              <a:gd name="connsiteX367" fmla="*/ 2513841 w 4644342"/>
              <a:gd name="connsiteY367" fmla="*/ 297107 h 2918444"/>
              <a:gd name="connsiteX368" fmla="*/ 2536361 w 4644342"/>
              <a:gd name="connsiteY368" fmla="*/ 277013 h 2918444"/>
              <a:gd name="connsiteX369" fmla="*/ 2581402 w 4644342"/>
              <a:gd name="connsiteY369" fmla="*/ 277013 h 2918444"/>
              <a:gd name="connsiteX370" fmla="*/ 2615933 w 4644342"/>
              <a:gd name="connsiteY370" fmla="*/ 317201 h 2918444"/>
              <a:gd name="connsiteX371" fmla="*/ 2638453 w 4644342"/>
              <a:gd name="connsiteY371" fmla="*/ 302848 h 2918444"/>
              <a:gd name="connsiteX372" fmla="*/ 2704513 w 4644342"/>
              <a:gd name="connsiteY372" fmla="*/ 318636 h 2918444"/>
              <a:gd name="connsiteX373" fmla="*/ 2727033 w 4644342"/>
              <a:gd name="connsiteY373" fmla="*/ 288495 h 2918444"/>
              <a:gd name="connsiteX374" fmla="*/ 2769071 w 4644342"/>
              <a:gd name="connsiteY374" fmla="*/ 312895 h 2918444"/>
              <a:gd name="connsiteX375" fmla="*/ 2842637 w 4644342"/>
              <a:gd name="connsiteY375" fmla="*/ 308589 h 2918444"/>
              <a:gd name="connsiteX376" fmla="*/ 2722529 w 4644342"/>
              <a:gd name="connsiteY376" fmla="*/ 394707 h 2918444"/>
              <a:gd name="connsiteX377" fmla="*/ 2663976 w 4644342"/>
              <a:gd name="connsiteY377" fmla="*/ 470778 h 2918444"/>
              <a:gd name="connsiteX378" fmla="*/ 2671324 w 4644342"/>
              <a:gd name="connsiteY378" fmla="*/ 470349 h 2918444"/>
              <a:gd name="connsiteX379" fmla="*/ 2705709 w 4644342"/>
              <a:gd name="connsiteY379" fmla="*/ 466037 h 2918444"/>
              <a:gd name="connsiteX380" fmla="*/ 2735609 w 4644342"/>
              <a:gd name="connsiteY380" fmla="*/ 466037 h 2918444"/>
              <a:gd name="connsiteX381" fmla="*/ 2756538 w 4644342"/>
              <a:gd name="connsiteY381" fmla="*/ 432982 h 2918444"/>
              <a:gd name="connsiteX382" fmla="*/ 2769993 w 4644342"/>
              <a:gd name="connsiteY382" fmla="*/ 473223 h 2918444"/>
              <a:gd name="connsiteX383" fmla="*/ 2819327 w 4644342"/>
              <a:gd name="connsiteY383" fmla="*/ 473223 h 2918444"/>
              <a:gd name="connsiteX384" fmla="*/ 2819485 w 4644342"/>
              <a:gd name="connsiteY384" fmla="*/ 473442 h 2918444"/>
              <a:gd name="connsiteX385" fmla="*/ 2926006 w 4644342"/>
              <a:gd name="connsiteY385" fmla="*/ 356433 h 2918444"/>
              <a:gd name="connsiteX386" fmla="*/ 2906503 w 4644342"/>
              <a:gd name="connsiteY386" fmla="*/ 405126 h 2918444"/>
              <a:gd name="connsiteX387" fmla="*/ 2921506 w 4644342"/>
              <a:gd name="connsiteY387" fmla="*/ 420880 h 2918444"/>
              <a:gd name="connsiteX388" fmla="*/ 2956011 w 4644342"/>
              <a:gd name="connsiteY388" fmla="*/ 400830 h 2918444"/>
              <a:gd name="connsiteX389" fmla="*/ 3031024 w 4644342"/>
              <a:gd name="connsiteY389" fmla="*/ 430905 h 2918444"/>
              <a:gd name="connsiteX390" fmla="*/ 3064029 w 4644342"/>
              <a:gd name="connsiteY390" fmla="*/ 405126 h 2918444"/>
              <a:gd name="connsiteX391" fmla="*/ 3166046 w 4644342"/>
              <a:gd name="connsiteY391" fmla="*/ 392237 h 2918444"/>
              <a:gd name="connsiteX392" fmla="*/ 3185550 w 4644342"/>
              <a:gd name="connsiteY392" fmla="*/ 422312 h 2918444"/>
              <a:gd name="connsiteX393" fmla="*/ 3224556 w 4644342"/>
              <a:gd name="connsiteY393" fmla="*/ 415151 h 2918444"/>
              <a:gd name="connsiteX394" fmla="*/ 3302569 w 4644342"/>
              <a:gd name="connsiteY394" fmla="*/ 448091 h 2918444"/>
              <a:gd name="connsiteX395" fmla="*/ 3307070 w 4644342"/>
              <a:gd name="connsiteY395" fmla="*/ 471005 h 2918444"/>
              <a:gd name="connsiteX396" fmla="*/ 3223056 w 4644342"/>
              <a:gd name="connsiteY396" fmla="*/ 491055 h 2918444"/>
              <a:gd name="connsiteX397" fmla="*/ 3199052 w 4644342"/>
              <a:gd name="connsiteY397" fmla="*/ 476734 h 2918444"/>
              <a:gd name="connsiteX398" fmla="*/ 3157045 w 4644342"/>
              <a:gd name="connsiteY398" fmla="*/ 481030 h 2918444"/>
              <a:gd name="connsiteX399" fmla="*/ 3107537 w 4644342"/>
              <a:gd name="connsiteY399" fmla="*/ 511105 h 2918444"/>
              <a:gd name="connsiteX400" fmla="*/ 3083533 w 4644342"/>
              <a:gd name="connsiteY400" fmla="*/ 512538 h 2918444"/>
              <a:gd name="connsiteX401" fmla="*/ 3065530 w 4644342"/>
              <a:gd name="connsiteY401" fmla="*/ 491055 h 2918444"/>
              <a:gd name="connsiteX402" fmla="*/ 3038637 w 4644342"/>
              <a:gd name="connsiteY402" fmla="*/ 572349 h 2918444"/>
              <a:gd name="connsiteX403" fmla="*/ 3039089 w 4644342"/>
              <a:gd name="connsiteY403" fmla="*/ 572389 h 2918444"/>
              <a:gd name="connsiteX404" fmla="*/ 3028624 w 4644342"/>
              <a:gd name="connsiteY404" fmla="*/ 601132 h 2918444"/>
              <a:gd name="connsiteX405" fmla="*/ 3040584 w 4644342"/>
              <a:gd name="connsiteY405" fmla="*/ 632750 h 2918444"/>
              <a:gd name="connsiteX406" fmla="*/ 3019654 w 4644342"/>
              <a:gd name="connsiteY406" fmla="*/ 672991 h 2918444"/>
              <a:gd name="connsiteX407" fmla="*/ 3034604 w 4644342"/>
              <a:gd name="connsiteY407" fmla="*/ 681614 h 2918444"/>
              <a:gd name="connsiteX408" fmla="*/ 3070483 w 4644342"/>
              <a:gd name="connsiteY408" fmla="*/ 637062 h 2918444"/>
              <a:gd name="connsiteX409" fmla="*/ 3068988 w 4644342"/>
              <a:gd name="connsiteY409" fmla="*/ 622690 h 2918444"/>
              <a:gd name="connsiteX410" fmla="*/ 3082443 w 4644342"/>
              <a:gd name="connsiteY410" fmla="*/ 615504 h 2918444"/>
              <a:gd name="connsiteX411" fmla="*/ 3092908 w 4644342"/>
              <a:gd name="connsiteY411" fmla="*/ 637062 h 2918444"/>
              <a:gd name="connsiteX412" fmla="*/ 3064503 w 4644342"/>
              <a:gd name="connsiteY412" fmla="*/ 668680 h 2918444"/>
              <a:gd name="connsiteX413" fmla="*/ 3054039 w 4644342"/>
              <a:gd name="connsiteY413" fmla="*/ 737664 h 2918444"/>
              <a:gd name="connsiteX414" fmla="*/ 3054039 w 4644342"/>
              <a:gd name="connsiteY414" fmla="*/ 854076 h 2918444"/>
              <a:gd name="connsiteX415" fmla="*/ 3070483 w 4644342"/>
              <a:gd name="connsiteY415" fmla="*/ 874197 h 2918444"/>
              <a:gd name="connsiteX416" fmla="*/ 3063008 w 4644342"/>
              <a:gd name="connsiteY416" fmla="*/ 947493 h 2918444"/>
              <a:gd name="connsiteX417" fmla="*/ 3048884 w 4644342"/>
              <a:gd name="connsiteY417" fmla="*/ 949756 h 2918444"/>
              <a:gd name="connsiteX418" fmla="*/ 3080413 w 4644342"/>
              <a:gd name="connsiteY418" fmla="*/ 1023537 h 2918444"/>
              <a:gd name="connsiteX419" fmla="*/ 3081702 w 4644342"/>
              <a:gd name="connsiteY419" fmla="*/ 1025079 h 2918444"/>
              <a:gd name="connsiteX420" fmla="*/ 3116009 w 4644342"/>
              <a:gd name="connsiteY420" fmla="*/ 1043756 h 2918444"/>
              <a:gd name="connsiteX421" fmla="*/ 3148825 w 4644342"/>
              <a:gd name="connsiteY421" fmla="*/ 1039446 h 2918444"/>
              <a:gd name="connsiteX422" fmla="*/ 3160758 w 4644342"/>
              <a:gd name="connsiteY422" fmla="*/ 1029389 h 2918444"/>
              <a:gd name="connsiteX423" fmla="*/ 3168217 w 4644342"/>
              <a:gd name="connsiteY423" fmla="*/ 999219 h 2918444"/>
              <a:gd name="connsiteX424" fmla="*/ 3215913 w 4644342"/>
              <a:gd name="connsiteY424" fmla="*/ 995834 h 2918444"/>
              <a:gd name="connsiteX425" fmla="*/ 3169776 w 4644342"/>
              <a:gd name="connsiteY425" fmla="*/ 998731 h 2918444"/>
              <a:gd name="connsiteX426" fmla="*/ 3177226 w 4644342"/>
              <a:gd name="connsiteY426" fmla="*/ 952824 h 2918444"/>
              <a:gd name="connsiteX427" fmla="*/ 3178716 w 4644342"/>
              <a:gd name="connsiteY427" fmla="*/ 928436 h 2918444"/>
              <a:gd name="connsiteX428" fmla="*/ 3177226 w 4644342"/>
              <a:gd name="connsiteY428" fmla="*/ 899744 h 2918444"/>
              <a:gd name="connsiteX429" fmla="*/ 3172756 w 4644342"/>
              <a:gd name="connsiteY429" fmla="*/ 863879 h 2918444"/>
              <a:gd name="connsiteX430" fmla="*/ 3141468 w 4644342"/>
              <a:gd name="connsiteY430" fmla="*/ 795018 h 2918444"/>
              <a:gd name="connsiteX431" fmla="*/ 3151897 w 4644342"/>
              <a:gd name="connsiteY431" fmla="*/ 654427 h 2918444"/>
              <a:gd name="connsiteX432" fmla="*/ 3202554 w 4644342"/>
              <a:gd name="connsiteY432" fmla="*/ 605650 h 2918444"/>
              <a:gd name="connsiteX433" fmla="*/ 3215963 w 4644342"/>
              <a:gd name="connsiteY433" fmla="*/ 655861 h 2918444"/>
              <a:gd name="connsiteX434" fmla="*/ 3217453 w 4644342"/>
              <a:gd name="connsiteY434" fmla="*/ 578393 h 2918444"/>
              <a:gd name="connsiteX435" fmla="*/ 3241291 w 4644342"/>
              <a:gd name="connsiteY435" fmla="*/ 559743 h 2918444"/>
              <a:gd name="connsiteX436" fmla="*/ 3229372 w 4644342"/>
              <a:gd name="connsiteY436" fmla="*/ 529617 h 2918444"/>
              <a:gd name="connsiteX437" fmla="*/ 3268110 w 4644342"/>
              <a:gd name="connsiteY437" fmla="*/ 509532 h 2918444"/>
              <a:gd name="connsiteX438" fmla="*/ 3332175 w 4644342"/>
              <a:gd name="connsiteY438" fmla="*/ 549701 h 2918444"/>
              <a:gd name="connsiteX439" fmla="*/ 3375383 w 4644342"/>
              <a:gd name="connsiteY439" fmla="*/ 562612 h 2918444"/>
              <a:gd name="connsiteX440" fmla="*/ 3375383 w 4644342"/>
              <a:gd name="connsiteY440" fmla="*/ 592739 h 2918444"/>
              <a:gd name="connsiteX441" fmla="*/ 3402201 w 4644342"/>
              <a:gd name="connsiteY441" fmla="*/ 655861 h 2918444"/>
              <a:gd name="connsiteX442" fmla="*/ 3375383 w 4644342"/>
              <a:gd name="connsiteY442" fmla="*/ 677380 h 2918444"/>
              <a:gd name="connsiteX443" fmla="*/ 3375383 w 4644342"/>
              <a:gd name="connsiteY443" fmla="*/ 694596 h 2918444"/>
              <a:gd name="connsiteX444" fmla="*/ 3366443 w 4644342"/>
              <a:gd name="connsiteY444" fmla="*/ 697465 h 2918444"/>
              <a:gd name="connsiteX445" fmla="*/ 3356014 w 4644342"/>
              <a:gd name="connsiteY445" fmla="*/ 701769 h 2918444"/>
              <a:gd name="connsiteX446" fmla="*/ 3345585 w 4644342"/>
              <a:gd name="connsiteY446" fmla="*/ 711811 h 2918444"/>
              <a:gd name="connsiteX447" fmla="*/ 3342605 w 4644342"/>
              <a:gd name="connsiteY447" fmla="*/ 721853 h 2918444"/>
              <a:gd name="connsiteX448" fmla="*/ 3345585 w 4644342"/>
              <a:gd name="connsiteY448" fmla="*/ 737634 h 2918444"/>
              <a:gd name="connsiteX449" fmla="*/ 3357504 w 4644342"/>
              <a:gd name="connsiteY449" fmla="*/ 741938 h 2918444"/>
              <a:gd name="connsiteX450" fmla="*/ 3367933 w 4644342"/>
              <a:gd name="connsiteY450" fmla="*/ 739068 h 2918444"/>
              <a:gd name="connsiteX451" fmla="*/ 3381342 w 4644342"/>
              <a:gd name="connsiteY451" fmla="*/ 729026 h 2918444"/>
              <a:gd name="connsiteX452" fmla="*/ 3405181 w 4644342"/>
              <a:gd name="connsiteY452" fmla="*/ 697465 h 2918444"/>
              <a:gd name="connsiteX453" fmla="*/ 3426039 w 4644342"/>
              <a:gd name="connsiteY453" fmla="*/ 697465 h 2918444"/>
              <a:gd name="connsiteX454" fmla="*/ 3448388 w 4644342"/>
              <a:gd name="connsiteY454" fmla="*/ 701769 h 2918444"/>
              <a:gd name="connsiteX455" fmla="*/ 3463287 w 4644342"/>
              <a:gd name="connsiteY455" fmla="*/ 717549 h 2918444"/>
              <a:gd name="connsiteX456" fmla="*/ 3478186 w 4644342"/>
              <a:gd name="connsiteY456" fmla="*/ 741938 h 2918444"/>
              <a:gd name="connsiteX457" fmla="*/ 3484145 w 4644342"/>
              <a:gd name="connsiteY457" fmla="*/ 783541 h 2918444"/>
              <a:gd name="connsiteX458" fmla="*/ 3490105 w 4644342"/>
              <a:gd name="connsiteY458" fmla="*/ 850967 h 2918444"/>
              <a:gd name="connsiteX459" fmla="*/ 3464777 w 4644342"/>
              <a:gd name="connsiteY459" fmla="*/ 848098 h 2918444"/>
              <a:gd name="connsiteX460" fmla="*/ 3451368 w 4644342"/>
              <a:gd name="connsiteY460" fmla="*/ 865313 h 2918444"/>
              <a:gd name="connsiteX461" fmla="*/ 3464777 w 4644342"/>
              <a:gd name="connsiteY461" fmla="*/ 889701 h 2918444"/>
              <a:gd name="connsiteX462" fmla="*/ 3464777 w 4644342"/>
              <a:gd name="connsiteY462" fmla="*/ 915524 h 2918444"/>
              <a:gd name="connsiteX463" fmla="*/ 3437958 w 4644342"/>
              <a:gd name="connsiteY463" fmla="*/ 938478 h 2918444"/>
              <a:gd name="connsiteX464" fmla="*/ 3455837 w 4644342"/>
              <a:gd name="connsiteY464" fmla="*/ 962866 h 2918444"/>
              <a:gd name="connsiteX465" fmla="*/ 3488615 w 4644342"/>
              <a:gd name="connsiteY465" fmla="*/ 972908 h 2918444"/>
              <a:gd name="connsiteX466" fmla="*/ 3485179 w 4644342"/>
              <a:gd name="connsiteY466" fmla="*/ 973234 h 2918444"/>
              <a:gd name="connsiteX467" fmla="*/ 3516026 w 4644342"/>
              <a:gd name="connsiteY467" fmla="*/ 979402 h 2918444"/>
              <a:gd name="connsiteX468" fmla="*/ 3596817 w 4644342"/>
              <a:gd name="connsiteY468" fmla="*/ 940628 h 2918444"/>
              <a:gd name="connsiteX469" fmla="*/ 3614771 w 4644342"/>
              <a:gd name="connsiteY469" fmla="*/ 904727 h 2918444"/>
              <a:gd name="connsiteX470" fmla="*/ 3660864 w 4644342"/>
              <a:gd name="connsiteY470" fmla="*/ 888136 h 2918444"/>
              <a:gd name="connsiteX471" fmla="*/ 3660688 w 4644342"/>
              <a:gd name="connsiteY471" fmla="*/ 887016 h 2918444"/>
              <a:gd name="connsiteX472" fmla="*/ 3704769 w 4644342"/>
              <a:gd name="connsiteY472" fmla="*/ 844630 h 2918444"/>
              <a:gd name="connsiteX473" fmla="*/ 3704267 w 4644342"/>
              <a:gd name="connsiteY473" fmla="*/ 843972 h 2918444"/>
              <a:gd name="connsiteX474" fmla="*/ 3761070 w 4644342"/>
              <a:gd name="connsiteY474" fmla="*/ 757897 h 2918444"/>
              <a:gd name="connsiteX475" fmla="*/ 3747616 w 4644342"/>
              <a:gd name="connsiteY475" fmla="*/ 717729 h 2918444"/>
              <a:gd name="connsiteX476" fmla="*/ 3802924 w 4644342"/>
              <a:gd name="connsiteY476" fmla="*/ 689037 h 2918444"/>
              <a:gd name="connsiteX477" fmla="*/ 3876170 w 4644342"/>
              <a:gd name="connsiteY477" fmla="*/ 681864 h 2918444"/>
              <a:gd name="connsiteX478" fmla="*/ 3894107 w 4644342"/>
              <a:gd name="connsiteY478" fmla="*/ 656041 h 2918444"/>
              <a:gd name="connsiteX479" fmla="*/ 3919519 w 4644342"/>
              <a:gd name="connsiteY479" fmla="*/ 653172 h 2918444"/>
              <a:gd name="connsiteX480" fmla="*/ 3934467 w 4644342"/>
              <a:gd name="connsiteY480" fmla="*/ 625915 h 2918444"/>
              <a:gd name="connsiteX481" fmla="*/ 3959879 w 4644342"/>
              <a:gd name="connsiteY481" fmla="*/ 615873 h 2918444"/>
              <a:gd name="connsiteX482" fmla="*/ 3947920 w 4644342"/>
              <a:gd name="connsiteY482" fmla="*/ 565662 h 2918444"/>
              <a:gd name="connsiteX483" fmla="*/ 3932972 w 4644342"/>
              <a:gd name="connsiteY483" fmla="*/ 552751 h 2918444"/>
              <a:gd name="connsiteX484" fmla="*/ 3964363 w 4644342"/>
              <a:gd name="connsiteY484" fmla="*/ 511148 h 2918444"/>
              <a:gd name="connsiteX485" fmla="*/ 3983795 w 4644342"/>
              <a:gd name="connsiteY485" fmla="*/ 511148 h 2918444"/>
              <a:gd name="connsiteX486" fmla="*/ 4051062 w 4644342"/>
              <a:gd name="connsiteY486" fmla="*/ 425073 h 2918444"/>
              <a:gd name="connsiteX487" fmla="*/ 4154203 w 4644342"/>
              <a:gd name="connsiteY487" fmla="*/ 393512 h 2918444"/>
              <a:gd name="connsiteX488" fmla="*/ 4154470 w 4644342"/>
              <a:gd name="connsiteY488" fmla="*/ 395561 h 2918444"/>
              <a:gd name="connsiteX489" fmla="*/ 4262900 w 4644342"/>
              <a:gd name="connsiteY489" fmla="*/ 366002 h 2918444"/>
              <a:gd name="connsiteX490" fmla="*/ 4262909 w 4644342"/>
              <a:gd name="connsiteY490" fmla="*/ 366019 h 2918444"/>
              <a:gd name="connsiteX491" fmla="*/ 4299493 w 4644342"/>
              <a:gd name="connsiteY491" fmla="*/ 309786 h 2918444"/>
              <a:gd name="connsiteX492" fmla="*/ 4302355 w 4644342"/>
              <a:gd name="connsiteY492" fmla="*/ 313147 h 2918444"/>
              <a:gd name="connsiteX493" fmla="*/ 4335051 w 4644342"/>
              <a:gd name="connsiteY493" fmla="*/ 295411 h 2918444"/>
              <a:gd name="connsiteX494" fmla="*/ 4335051 w 4644342"/>
              <a:gd name="connsiteY494" fmla="*/ 245220 h 2918444"/>
              <a:gd name="connsiteX495" fmla="*/ 4345510 w 4644342"/>
              <a:gd name="connsiteY495" fmla="*/ 213671 h 2918444"/>
              <a:gd name="connsiteX496" fmla="*/ 4330568 w 4644342"/>
              <a:gd name="connsiteY496" fmla="*/ 199331 h 2918444"/>
              <a:gd name="connsiteX497" fmla="*/ 4354475 w 4644342"/>
              <a:gd name="connsiteY497" fmla="*/ 153442 h 2918444"/>
              <a:gd name="connsiteX498" fmla="*/ 4330568 w 4644342"/>
              <a:gd name="connsiteY498" fmla="*/ 116157 h 2918444"/>
              <a:gd name="connsiteX499" fmla="*/ 4381370 w 4644342"/>
              <a:gd name="connsiteY499" fmla="*/ 17209 h 2918444"/>
              <a:gd name="connsiteX500" fmla="*/ 4399300 w 4644342"/>
              <a:gd name="connsiteY500" fmla="*/ 28681 h 2918444"/>
              <a:gd name="connsiteX501" fmla="*/ 4408265 w 4644342"/>
              <a:gd name="connsiteY501" fmla="*/ 12906 h 2918444"/>
              <a:gd name="connsiteX502" fmla="*/ 4462054 w 4644342"/>
              <a:gd name="connsiteY502"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85651 w 4644342"/>
              <a:gd name="connsiteY51" fmla="*/ 517156 h 2918444"/>
              <a:gd name="connsiteX52" fmla="*/ 4314132 w 4644342"/>
              <a:gd name="connsiteY52" fmla="*/ 328393 h 2918444"/>
              <a:gd name="connsiteX53" fmla="*/ 4313929 w 4644342"/>
              <a:gd name="connsiteY53" fmla="*/ 328177 h 2918444"/>
              <a:gd name="connsiteX54" fmla="*/ 4462054 w 4644342"/>
              <a:gd name="connsiteY54" fmla="*/ 0 h 2918444"/>
              <a:gd name="connsiteX55" fmla="*/ 4482973 w 4644342"/>
              <a:gd name="connsiteY55" fmla="*/ 31549 h 2918444"/>
              <a:gd name="connsiteX56" fmla="*/ 4526303 w 4644342"/>
              <a:gd name="connsiteY56" fmla="*/ 192160 h 2918444"/>
              <a:gd name="connsiteX57" fmla="*/ 4580093 w 4644342"/>
              <a:gd name="connsiteY57" fmla="*/ 197897 h 2918444"/>
              <a:gd name="connsiteX58" fmla="*/ 4590552 w 4644342"/>
              <a:gd name="connsiteY58" fmla="*/ 233747 h 2918444"/>
              <a:gd name="connsiteX59" fmla="*/ 4644342 w 4644342"/>
              <a:gd name="connsiteY59" fmla="*/ 245220 h 2918444"/>
              <a:gd name="connsiteX60" fmla="*/ 4644342 w 4644342"/>
              <a:gd name="connsiteY60" fmla="*/ 278202 h 2918444"/>
              <a:gd name="connsiteX61" fmla="*/ 4605494 w 4644342"/>
              <a:gd name="connsiteY61" fmla="*/ 305449 h 2918444"/>
              <a:gd name="connsiteX62" fmla="*/ 4572622 w 4644342"/>
              <a:gd name="connsiteY62" fmla="*/ 345602 h 2918444"/>
              <a:gd name="connsiteX63" fmla="*/ 4530786 w 4644342"/>
              <a:gd name="connsiteY63" fmla="*/ 348470 h 2918444"/>
              <a:gd name="connsiteX64" fmla="*/ 4527797 w 4644342"/>
              <a:gd name="connsiteY64" fmla="*/ 401529 h 2918444"/>
              <a:gd name="connsiteX65" fmla="*/ 4457572 w 4644342"/>
              <a:gd name="connsiteY65" fmla="*/ 440248 h 2918444"/>
              <a:gd name="connsiteX66" fmla="*/ 4468031 w 4644342"/>
              <a:gd name="connsiteY66" fmla="*/ 471797 h 2918444"/>
              <a:gd name="connsiteX67" fmla="*/ 4439642 w 4644342"/>
              <a:gd name="connsiteY67" fmla="*/ 501911 h 2918444"/>
              <a:gd name="connsiteX68" fmla="*/ 4442630 w 4644342"/>
              <a:gd name="connsiteY68" fmla="*/ 540630 h 2918444"/>
              <a:gd name="connsiteX69" fmla="*/ 4397676 w 4644342"/>
              <a:gd name="connsiteY69" fmla="*/ 522464 h 2918444"/>
              <a:gd name="connsiteX70" fmla="*/ 4440141 w 4644342"/>
              <a:gd name="connsiteY70" fmla="*/ 541207 h 2918444"/>
              <a:gd name="connsiteX71" fmla="*/ 4429667 w 4644342"/>
              <a:gd name="connsiteY71" fmla="*/ 562768 h 2918444"/>
              <a:gd name="connsiteX72" fmla="*/ 4429667 w 4644342"/>
              <a:gd name="connsiteY72" fmla="*/ 593497 h 2918444"/>
              <a:gd name="connsiteX73" fmla="*/ 4445698 w 4644342"/>
              <a:gd name="connsiteY73" fmla="*/ 603288 h 2918444"/>
              <a:gd name="connsiteX74" fmla="*/ 4424796 w 4644342"/>
              <a:gd name="connsiteY74" fmla="*/ 646280 h 2918444"/>
              <a:gd name="connsiteX75" fmla="*/ 4459135 w 4644342"/>
              <a:gd name="connsiteY75" fmla="*/ 643414 h 2918444"/>
              <a:gd name="connsiteX76" fmla="*/ 4478544 w 4644342"/>
              <a:gd name="connsiteY76" fmla="*/ 677807 h 2918444"/>
              <a:gd name="connsiteX77" fmla="*/ 4502432 w 4644342"/>
              <a:gd name="connsiteY77" fmla="*/ 680673 h 2918444"/>
              <a:gd name="connsiteX78" fmla="*/ 4518855 w 4644342"/>
              <a:gd name="connsiteY78" fmla="*/ 674941 h 2918444"/>
              <a:gd name="connsiteX79" fmla="*/ 4518855 w 4644342"/>
              <a:gd name="connsiteY79" fmla="*/ 656311 h 2918444"/>
              <a:gd name="connsiteX80" fmla="*/ 4490488 w 4644342"/>
              <a:gd name="connsiteY80" fmla="*/ 633382 h 2918444"/>
              <a:gd name="connsiteX81" fmla="*/ 4511390 w 4644342"/>
              <a:gd name="connsiteY81" fmla="*/ 631949 h 2918444"/>
              <a:gd name="connsiteX82" fmla="*/ 4547222 w 4644342"/>
              <a:gd name="connsiteY82" fmla="*/ 682106 h 2918444"/>
              <a:gd name="connsiteX83" fmla="*/ 4512883 w 4644342"/>
              <a:gd name="connsiteY83" fmla="*/ 712200 h 2918444"/>
              <a:gd name="connsiteX84" fmla="*/ 4474065 w 4644342"/>
              <a:gd name="connsiteY84" fmla="*/ 697870 h 2918444"/>
              <a:gd name="connsiteX85" fmla="*/ 4450177 w 4644342"/>
              <a:gd name="connsiteY85" fmla="*/ 733696 h 2918444"/>
              <a:gd name="connsiteX86" fmla="*/ 4448325 w 4644342"/>
              <a:gd name="connsiteY86" fmla="*/ 732349 h 2918444"/>
              <a:gd name="connsiteX87" fmla="*/ 4438105 w 4644342"/>
              <a:gd name="connsiteY87" fmla="*/ 742172 h 2918444"/>
              <a:gd name="connsiteX88" fmla="*/ 4414207 w 4644342"/>
              <a:gd name="connsiteY88" fmla="*/ 742172 h 2918444"/>
              <a:gd name="connsiteX89" fmla="*/ 4402258 w 4644342"/>
              <a:gd name="connsiteY89" fmla="*/ 768011 h 2918444"/>
              <a:gd name="connsiteX90" fmla="*/ 4370130 w 4644342"/>
              <a:gd name="connsiteY90" fmla="*/ 718131 h 2918444"/>
              <a:gd name="connsiteX91" fmla="*/ 4370130 w 4644342"/>
              <a:gd name="connsiteY91" fmla="*/ 718131 h 2918444"/>
              <a:gd name="connsiteX92" fmla="*/ 4402258 w 4644342"/>
              <a:gd name="connsiteY92" fmla="*/ 768012 h 2918444"/>
              <a:gd name="connsiteX93" fmla="*/ 4379854 w 4644342"/>
              <a:gd name="connsiteY93" fmla="*/ 795287 h 2918444"/>
              <a:gd name="connsiteX94" fmla="*/ 4338033 w 4644342"/>
              <a:gd name="connsiteY94" fmla="*/ 785238 h 2918444"/>
              <a:gd name="connsiteX95" fmla="*/ 4277586 w 4644342"/>
              <a:gd name="connsiteY95" fmla="*/ 839185 h 2918444"/>
              <a:gd name="connsiteX96" fmla="*/ 4251365 w 4644342"/>
              <a:gd name="connsiteY96" fmla="*/ 875533 h 2918444"/>
              <a:gd name="connsiteX97" fmla="*/ 4249501 w 4644342"/>
              <a:gd name="connsiteY97" fmla="*/ 874313 h 2918444"/>
              <a:gd name="connsiteX98" fmla="*/ 4240948 w 4644342"/>
              <a:gd name="connsiteY98" fmla="*/ 905824 h 2918444"/>
              <a:gd name="connsiteX99" fmla="*/ 4263352 w 4644342"/>
              <a:gd name="connsiteY99" fmla="*/ 928792 h 2918444"/>
              <a:gd name="connsiteX100" fmla="*/ 4264846 w 4644342"/>
              <a:gd name="connsiteY100" fmla="*/ 1059426 h 2918444"/>
              <a:gd name="connsiteX101" fmla="*/ 4242442 w 4644342"/>
              <a:gd name="connsiteY101" fmla="*/ 1111105 h 2918444"/>
              <a:gd name="connsiteX102" fmla="*/ 4215557 w 4644342"/>
              <a:gd name="connsiteY102" fmla="*/ 1092443 h 2918444"/>
              <a:gd name="connsiteX103" fmla="*/ 4191015 w 4644342"/>
              <a:gd name="connsiteY103" fmla="*/ 1091133 h 2918444"/>
              <a:gd name="connsiteX104" fmla="*/ 4192774 w 4644342"/>
              <a:gd name="connsiteY104" fmla="*/ 1092211 h 2918444"/>
              <a:gd name="connsiteX105" fmla="*/ 4192774 w 4644342"/>
              <a:gd name="connsiteY105" fmla="*/ 1122300 h 2918444"/>
              <a:gd name="connsiteX106" fmla="*/ 4226981 w 4644342"/>
              <a:gd name="connsiteY106" fmla="*/ 1143792 h 2918444"/>
              <a:gd name="connsiteX107" fmla="*/ 4228468 w 4644342"/>
              <a:gd name="connsiteY107" fmla="*/ 1183911 h 2918444"/>
              <a:gd name="connsiteX108" fmla="*/ 4228220 w 4644342"/>
              <a:gd name="connsiteY108" fmla="*/ 1183982 h 2918444"/>
              <a:gd name="connsiteX109" fmla="*/ 4229714 w 4644342"/>
              <a:gd name="connsiteY109" fmla="*/ 1248484 h 2918444"/>
              <a:gd name="connsiteX110" fmla="*/ 4221768 w 4644342"/>
              <a:gd name="connsiteY110" fmla="*/ 1249960 h 2918444"/>
              <a:gd name="connsiteX111" fmla="*/ 4229713 w 4644342"/>
              <a:gd name="connsiteY111" fmla="*/ 1248711 h 2918444"/>
              <a:gd name="connsiteX112" fmla="*/ 4204449 w 4644342"/>
              <a:gd name="connsiteY112" fmla="*/ 1331241 h 2918444"/>
              <a:gd name="connsiteX113" fmla="*/ 4186615 w 4644342"/>
              <a:gd name="connsiteY113" fmla="*/ 1328345 h 2918444"/>
              <a:gd name="connsiteX114" fmla="*/ 4183687 w 4644342"/>
              <a:gd name="connsiteY114" fmla="*/ 1257031 h 2918444"/>
              <a:gd name="connsiteX115" fmla="*/ 4183395 w 4644342"/>
              <a:gd name="connsiteY115" fmla="*/ 1257085 h 2918444"/>
              <a:gd name="connsiteX116" fmla="*/ 4143053 w 4644342"/>
              <a:gd name="connsiteY116" fmla="*/ 1215514 h 2918444"/>
              <a:gd name="connsiteX117" fmla="*/ 4117652 w 4644342"/>
              <a:gd name="connsiteY117" fmla="*/ 1163909 h 2918444"/>
              <a:gd name="connsiteX118" fmla="*/ 4111675 w 4644342"/>
              <a:gd name="connsiteY118" fmla="*/ 1093668 h 2918444"/>
              <a:gd name="connsiteX119" fmla="*/ 4092251 w 4644342"/>
              <a:gd name="connsiteY119" fmla="*/ 1129505 h 2918444"/>
              <a:gd name="connsiteX120" fmla="*/ 4116158 w 4644342"/>
              <a:gd name="connsiteY120" fmla="*/ 1235583 h 2918444"/>
              <a:gd name="connsiteX121" fmla="*/ 4059898 w 4644342"/>
              <a:gd name="connsiteY121" fmla="*/ 1243887 h 2918444"/>
              <a:gd name="connsiteX122" fmla="*/ 4158773 w 4644342"/>
              <a:gd name="connsiteY122" fmla="*/ 1280519 h 2918444"/>
              <a:gd name="connsiteX123" fmla="*/ 4146829 w 4644342"/>
              <a:gd name="connsiteY123" fmla="*/ 1333713 h 2918444"/>
              <a:gd name="connsiteX124" fmla="*/ 4158773 w 4644342"/>
              <a:gd name="connsiteY124" fmla="*/ 1392658 h 2918444"/>
              <a:gd name="connsiteX125" fmla="*/ 4178183 w 4644342"/>
              <a:gd name="connsiteY125" fmla="*/ 1371093 h 2918444"/>
              <a:gd name="connsiteX126" fmla="*/ 4203565 w 4644342"/>
              <a:gd name="connsiteY126" fmla="*/ 1384032 h 2918444"/>
              <a:gd name="connsiteX127" fmla="*/ 4203565 w 4644342"/>
              <a:gd name="connsiteY127" fmla="*/ 1428600 h 2918444"/>
              <a:gd name="connsiteX128" fmla="*/ 4144637 w 4644342"/>
              <a:gd name="connsiteY128" fmla="*/ 1442975 h 2918444"/>
              <a:gd name="connsiteX129" fmla="*/ 4204084 w 4644342"/>
              <a:gd name="connsiteY129" fmla="*/ 1429320 h 2918444"/>
              <a:gd name="connsiteX130" fmla="*/ 4224995 w 4644342"/>
              <a:gd name="connsiteY130" fmla="*/ 1443693 h 2918444"/>
              <a:gd name="connsiteX131" fmla="*/ 4186160 w 4644342"/>
              <a:gd name="connsiteY131" fmla="*/ 1475313 h 2918444"/>
              <a:gd name="connsiteX132" fmla="*/ 4156286 w 4644342"/>
              <a:gd name="connsiteY132" fmla="*/ 1465252 h 2918444"/>
              <a:gd name="connsiteX133" fmla="*/ 4154793 w 4644342"/>
              <a:gd name="connsiteY133" fmla="*/ 1505495 h 2918444"/>
              <a:gd name="connsiteX134" fmla="*/ 4224995 w 4644342"/>
              <a:gd name="connsiteY134" fmla="*/ 1478187 h 2918444"/>
              <a:gd name="connsiteX135" fmla="*/ 4239932 w 4644342"/>
              <a:gd name="connsiteY135" fmla="*/ 1493997 h 2918444"/>
              <a:gd name="connsiteX136" fmla="*/ 4227983 w 4644342"/>
              <a:gd name="connsiteY136" fmla="*/ 1561549 h 2918444"/>
              <a:gd name="connsiteX137" fmla="*/ 4205578 w 4644342"/>
              <a:gd name="connsiteY137" fmla="*/ 1551488 h 2918444"/>
              <a:gd name="connsiteX138" fmla="*/ 4145831 w 4644342"/>
              <a:gd name="connsiteY138" fmla="*/ 1568735 h 2918444"/>
              <a:gd name="connsiteX139" fmla="*/ 4198109 w 4644342"/>
              <a:gd name="connsiteY139" fmla="*/ 1575922 h 2918444"/>
              <a:gd name="connsiteX140" fmla="*/ 4141350 w 4644342"/>
              <a:gd name="connsiteY140" fmla="*/ 1596043 h 2918444"/>
              <a:gd name="connsiteX141" fmla="*/ 4141350 w 4644342"/>
              <a:gd name="connsiteY141" fmla="*/ 1616165 h 2918444"/>
              <a:gd name="connsiteX142" fmla="*/ 4198109 w 4644342"/>
              <a:gd name="connsiteY142" fmla="*/ 1600355 h 2918444"/>
              <a:gd name="connsiteX143" fmla="*/ 4214540 w 4644342"/>
              <a:gd name="connsiteY143" fmla="*/ 1604667 h 2918444"/>
              <a:gd name="connsiteX144" fmla="*/ 4257856 w 4644342"/>
              <a:gd name="connsiteY144" fmla="*/ 1544302 h 2918444"/>
              <a:gd name="connsiteX145" fmla="*/ 4266818 w 4644342"/>
              <a:gd name="connsiteY145" fmla="*/ 1472438 h 2918444"/>
              <a:gd name="connsiteX146" fmla="*/ 4268312 w 4644342"/>
              <a:gd name="connsiteY146" fmla="*/ 1558674 h 2918444"/>
              <a:gd name="connsiteX147" fmla="*/ 4232464 w 4644342"/>
              <a:gd name="connsiteY147" fmla="*/ 1630538 h 2918444"/>
              <a:gd name="connsiteX148" fmla="*/ 4156286 w 4644342"/>
              <a:gd name="connsiteY148" fmla="*/ 1657846 h 2918444"/>
              <a:gd name="connsiteX149" fmla="*/ 4111476 w 4644342"/>
              <a:gd name="connsiteY149" fmla="*/ 1754143 h 2918444"/>
              <a:gd name="connsiteX150" fmla="*/ 4034103 w 4644342"/>
              <a:gd name="connsiteY150" fmla="*/ 1778483 h 2918444"/>
              <a:gd name="connsiteX151" fmla="*/ 3998367 w 4644342"/>
              <a:gd name="connsiteY151" fmla="*/ 1888618 h 2918444"/>
              <a:gd name="connsiteX152" fmla="*/ 3944578 w 4644342"/>
              <a:gd name="connsiteY152" fmla="*/ 1943160 h 2918444"/>
              <a:gd name="connsiteX153" fmla="*/ 3884811 w 4644342"/>
              <a:gd name="connsiteY153" fmla="*/ 1960383 h 2918444"/>
              <a:gd name="connsiteX154" fmla="*/ 3896765 w 4644342"/>
              <a:gd name="connsiteY154" fmla="*/ 2004877 h 2918444"/>
              <a:gd name="connsiteX155" fmla="*/ 3860952 w 4644342"/>
              <a:gd name="connsiteY155" fmla="*/ 2046447 h 2918444"/>
              <a:gd name="connsiteX156" fmla="*/ 3869871 w 4644342"/>
              <a:gd name="connsiteY156" fmla="*/ 2116297 h 2918444"/>
              <a:gd name="connsiteX157" fmla="*/ 3847379 w 4644342"/>
              <a:gd name="connsiteY157" fmla="*/ 2133552 h 2918444"/>
              <a:gd name="connsiteX158" fmla="*/ 3860874 w 4644342"/>
              <a:gd name="connsiteY158" fmla="*/ 2205447 h 2918444"/>
              <a:gd name="connsiteX159" fmla="*/ 3833702 w 4644342"/>
              <a:gd name="connsiteY159" fmla="*/ 2207027 h 2918444"/>
              <a:gd name="connsiteX160" fmla="*/ 3858120 w 4644342"/>
              <a:gd name="connsiteY160" fmla="*/ 2208444 h 2918444"/>
              <a:gd name="connsiteX161" fmla="*/ 3910478 w 4644342"/>
              <a:gd name="connsiteY161" fmla="*/ 2298721 h 2918444"/>
              <a:gd name="connsiteX162" fmla="*/ 3992754 w 4644342"/>
              <a:gd name="connsiteY162" fmla="*/ 2421955 h 2918444"/>
              <a:gd name="connsiteX163" fmla="*/ 4034640 w 4644342"/>
              <a:gd name="connsiteY163" fmla="*/ 2527994 h 2918444"/>
              <a:gd name="connsiteX164" fmla="*/ 4095973 w 4644342"/>
              <a:gd name="connsiteY164" fmla="*/ 2602508 h 2918444"/>
              <a:gd name="connsiteX165" fmla="*/ 4106445 w 4644342"/>
              <a:gd name="connsiteY165" fmla="*/ 2709980 h 2918444"/>
              <a:gd name="connsiteX166" fmla="*/ 4086998 w 4644342"/>
              <a:gd name="connsiteY166" fmla="*/ 2774464 h 2918444"/>
              <a:gd name="connsiteX167" fmla="*/ 3998738 w 4644342"/>
              <a:gd name="connsiteY167" fmla="*/ 2791659 h 2918444"/>
              <a:gd name="connsiteX168" fmla="*/ 3983778 w 4644342"/>
              <a:gd name="connsiteY168" fmla="*/ 2764433 h 2918444"/>
              <a:gd name="connsiteX169" fmla="*/ 3920949 w 4644342"/>
              <a:gd name="connsiteY169" fmla="*/ 2725743 h 2918444"/>
              <a:gd name="connsiteX170" fmla="*/ 3901502 w 4644342"/>
              <a:gd name="connsiteY170" fmla="*/ 2685620 h 2918444"/>
              <a:gd name="connsiteX171" fmla="*/ 3885047 w 4644342"/>
              <a:gd name="connsiteY171" fmla="*/ 2669858 h 2918444"/>
              <a:gd name="connsiteX172" fmla="*/ 3876071 w 4644342"/>
              <a:gd name="connsiteY172" fmla="*/ 2632601 h 2918444"/>
              <a:gd name="connsiteX173" fmla="*/ 3861112 w 4644342"/>
              <a:gd name="connsiteY173" fmla="*/ 2642631 h 2918444"/>
              <a:gd name="connsiteX174" fmla="*/ 3811746 w 4644342"/>
              <a:gd name="connsiteY174" fmla="*/ 2593911 h 2918444"/>
              <a:gd name="connsiteX175" fmla="*/ 3823713 w 4644342"/>
              <a:gd name="connsiteY175" fmla="*/ 2548056 h 2918444"/>
              <a:gd name="connsiteX176" fmla="*/ 3811746 w 4644342"/>
              <a:gd name="connsiteY176" fmla="*/ 2523696 h 2918444"/>
              <a:gd name="connsiteX177" fmla="*/ 3796787 w 4644342"/>
              <a:gd name="connsiteY177" fmla="*/ 2532293 h 2918444"/>
              <a:gd name="connsiteX178" fmla="*/ 3798283 w 4644342"/>
              <a:gd name="connsiteY178" fmla="*/ 2558087 h 2918444"/>
              <a:gd name="connsiteX179" fmla="*/ 3781827 w 4644342"/>
              <a:gd name="connsiteY179" fmla="*/ 2523696 h 2918444"/>
              <a:gd name="connsiteX180" fmla="*/ 3783323 w 4644342"/>
              <a:gd name="connsiteY180" fmla="*/ 2440584 h 2918444"/>
              <a:gd name="connsiteX181" fmla="*/ 3753405 w 4644342"/>
              <a:gd name="connsiteY181" fmla="*/ 2391863 h 2918444"/>
              <a:gd name="connsiteX182" fmla="*/ 3674120 w 4644342"/>
              <a:gd name="connsiteY182" fmla="*/ 2351740 h 2918444"/>
              <a:gd name="connsiteX183" fmla="*/ 3635226 w 4644342"/>
              <a:gd name="connsiteY183" fmla="*/ 2305886 h 2918444"/>
              <a:gd name="connsiteX184" fmla="*/ 3590348 w 4644342"/>
              <a:gd name="connsiteY184" fmla="*/ 2301587 h 2918444"/>
              <a:gd name="connsiteX185" fmla="*/ 3572397 w 4644342"/>
              <a:gd name="connsiteY185" fmla="*/ 2330246 h 2918444"/>
              <a:gd name="connsiteX186" fmla="*/ 3508071 w 4644342"/>
              <a:gd name="connsiteY186" fmla="*/ 2350307 h 2918444"/>
              <a:gd name="connsiteX187" fmla="*/ 3469177 w 4644342"/>
              <a:gd name="connsiteY187" fmla="*/ 2330246 h 2918444"/>
              <a:gd name="connsiteX188" fmla="*/ 3449730 w 4644342"/>
              <a:gd name="connsiteY188" fmla="*/ 2298721 h 2918444"/>
              <a:gd name="connsiteX189" fmla="*/ 3327063 w 4644342"/>
              <a:gd name="connsiteY189" fmla="*/ 2325947 h 2918444"/>
              <a:gd name="connsiteX190" fmla="*/ 3301632 w 4644342"/>
              <a:gd name="connsiteY190" fmla="*/ 2304453 h 2918444"/>
              <a:gd name="connsiteX191" fmla="*/ 3274467 w 4644342"/>
              <a:gd name="connsiteY191" fmla="*/ 2326365 h 2918444"/>
              <a:gd name="connsiteX192" fmla="*/ 3274966 w 4644342"/>
              <a:gd name="connsiteY192" fmla="*/ 2329953 h 2918444"/>
              <a:gd name="connsiteX193" fmla="*/ 3240527 w 4644342"/>
              <a:gd name="connsiteY193" fmla="*/ 2351500 h 2918444"/>
              <a:gd name="connsiteX194" fmla="*/ 3213576 w 4644342"/>
              <a:gd name="connsiteY194" fmla="*/ 2269620 h 2918444"/>
              <a:gd name="connsiteX195" fmla="*/ 3197105 w 4644342"/>
              <a:gd name="connsiteY195" fmla="*/ 2335699 h 2918444"/>
              <a:gd name="connsiteX196" fmla="*/ 3167159 w 4644342"/>
              <a:gd name="connsiteY196" fmla="*/ 2329953 h 2918444"/>
              <a:gd name="connsiteX197" fmla="*/ 3166785 w 4644342"/>
              <a:gd name="connsiteY197" fmla="*/ 2327205 h 2918444"/>
              <a:gd name="connsiteX198" fmla="*/ 3100378 w 4644342"/>
              <a:gd name="connsiteY198" fmla="*/ 2337133 h 2918444"/>
              <a:gd name="connsiteX199" fmla="*/ 3091413 w 4644342"/>
              <a:gd name="connsiteY199" fmla="*/ 2373030 h 2918444"/>
              <a:gd name="connsiteX200" fmla="*/ 3057709 w 4644342"/>
              <a:gd name="connsiteY200" fmla="*/ 2365257 h 2918444"/>
              <a:gd name="connsiteX201" fmla="*/ 3057756 w 4644342"/>
              <a:gd name="connsiteY201" fmla="*/ 2365536 h 2918444"/>
              <a:gd name="connsiteX202" fmla="*/ 3003942 w 4644342"/>
              <a:gd name="connsiteY202" fmla="*/ 2359791 h 2918444"/>
              <a:gd name="connsiteX203" fmla="*/ 2978529 w 4644342"/>
              <a:gd name="connsiteY203" fmla="*/ 2389949 h 2918444"/>
              <a:gd name="connsiteX204" fmla="*/ 3006931 w 4644342"/>
              <a:gd name="connsiteY204" fmla="*/ 2410054 h 2918444"/>
              <a:gd name="connsiteX205" fmla="*/ 3056261 w 4644342"/>
              <a:gd name="connsiteY205" fmla="*/ 2385641 h 2918444"/>
              <a:gd name="connsiteX206" fmla="*/ 3057756 w 4644342"/>
              <a:gd name="connsiteY206" fmla="*/ 2420107 h 2918444"/>
              <a:gd name="connsiteX207" fmla="*/ 3086158 w 4644342"/>
              <a:gd name="connsiteY207" fmla="*/ 2391385 h 2918444"/>
              <a:gd name="connsiteX208" fmla="*/ 3107086 w 4644342"/>
              <a:gd name="connsiteY208" fmla="*/ 2391385 h 2918444"/>
              <a:gd name="connsiteX209" fmla="*/ 3083169 w 4644342"/>
              <a:gd name="connsiteY209" fmla="*/ 2450264 h 2918444"/>
              <a:gd name="connsiteX210" fmla="*/ 3128014 w 4644342"/>
              <a:gd name="connsiteY210" fmla="*/ 2460317 h 2918444"/>
              <a:gd name="connsiteX211" fmla="*/ 3141468 w 4644342"/>
              <a:gd name="connsiteY211" fmla="*/ 2493346 h 2918444"/>
              <a:gd name="connsiteX212" fmla="*/ 3120540 w 4644342"/>
              <a:gd name="connsiteY212" fmla="*/ 2503399 h 2918444"/>
              <a:gd name="connsiteX213" fmla="*/ 3093633 w 4644342"/>
              <a:gd name="connsiteY213" fmla="*/ 2481858 h 2918444"/>
              <a:gd name="connsiteX214" fmla="*/ 3041313 w 4644342"/>
              <a:gd name="connsiteY214" fmla="*/ 2467497 h 2918444"/>
              <a:gd name="connsiteX215" fmla="*/ 3051777 w 4644342"/>
              <a:gd name="connsiteY215" fmla="*/ 2506271 h 2918444"/>
              <a:gd name="connsiteX216" fmla="*/ 3026364 w 4644342"/>
              <a:gd name="connsiteY216" fmla="*/ 2510579 h 2918444"/>
              <a:gd name="connsiteX217" fmla="*/ 3005436 w 4644342"/>
              <a:gd name="connsiteY217" fmla="*/ 2476113 h 2918444"/>
              <a:gd name="connsiteX218" fmla="*/ 2991983 w 4644342"/>
              <a:gd name="connsiteY218" fmla="*/ 2497655 h 2918444"/>
              <a:gd name="connsiteX219" fmla="*/ 2912756 w 4644342"/>
              <a:gd name="connsiteY219" fmla="*/ 2497655 h 2918444"/>
              <a:gd name="connsiteX220" fmla="*/ 2912756 w 4644342"/>
              <a:gd name="connsiteY220" fmla="*/ 2476113 h 2918444"/>
              <a:gd name="connsiteX221" fmla="*/ 2884353 w 4644342"/>
              <a:gd name="connsiteY221" fmla="*/ 2450264 h 2918444"/>
              <a:gd name="connsiteX222" fmla="*/ 2824559 w 4644342"/>
              <a:gd name="connsiteY222" fmla="*/ 2447392 h 2918444"/>
              <a:gd name="connsiteX223" fmla="*/ 2873889 w 4644342"/>
              <a:gd name="connsiteY223" fmla="*/ 2476113 h 2918444"/>
              <a:gd name="connsiteX224" fmla="*/ 2805126 w 4644342"/>
              <a:gd name="connsiteY224" fmla="*/ 2490474 h 2918444"/>
              <a:gd name="connsiteX225" fmla="*/ 2697497 w 4644342"/>
              <a:gd name="connsiteY225" fmla="*/ 2470369 h 2918444"/>
              <a:gd name="connsiteX226" fmla="*/ 2664691 w 4644342"/>
              <a:gd name="connsiteY226" fmla="*/ 2475038 h 2918444"/>
              <a:gd name="connsiteX227" fmla="*/ 2664586 w 4644342"/>
              <a:gd name="connsiteY227" fmla="*/ 2476109 h 2918444"/>
              <a:gd name="connsiteX228" fmla="*/ 2595869 w 4644342"/>
              <a:gd name="connsiteY228" fmla="*/ 2536428 h 2918444"/>
              <a:gd name="connsiteX229" fmla="*/ 2580930 w 4644342"/>
              <a:gd name="connsiteY229" fmla="*/ 2480418 h 2918444"/>
              <a:gd name="connsiteX230" fmla="*/ 2561510 w 4644342"/>
              <a:gd name="connsiteY230" fmla="*/ 2506269 h 2918444"/>
              <a:gd name="connsiteX231" fmla="*/ 2576448 w 4644342"/>
              <a:gd name="connsiteY231" fmla="*/ 2542172 h 2918444"/>
              <a:gd name="connsiteX232" fmla="*/ 2453951 w 4644342"/>
              <a:gd name="connsiteY232" fmla="*/ 2632650 h 2918444"/>
              <a:gd name="connsiteX233" fmla="*/ 2424074 w 4644342"/>
              <a:gd name="connsiteY233" fmla="*/ 2638395 h 2918444"/>
              <a:gd name="connsiteX234" fmla="*/ 2359838 w 4644342"/>
              <a:gd name="connsiteY234" fmla="*/ 2682915 h 2918444"/>
              <a:gd name="connsiteX235" fmla="*/ 2359838 w 4644342"/>
              <a:gd name="connsiteY235" fmla="*/ 2708766 h 2918444"/>
              <a:gd name="connsiteX236" fmla="*/ 2340418 w 4644342"/>
              <a:gd name="connsiteY236" fmla="*/ 2714511 h 2918444"/>
              <a:gd name="connsiteX237" fmla="*/ 2355356 w 4644342"/>
              <a:gd name="connsiteY237" fmla="*/ 2744670 h 2918444"/>
              <a:gd name="connsiteX238" fmla="*/ 2320998 w 4644342"/>
              <a:gd name="connsiteY238" fmla="*/ 2789190 h 2918444"/>
              <a:gd name="connsiteX239" fmla="*/ 2340418 w 4644342"/>
              <a:gd name="connsiteY239" fmla="*/ 2855253 h 2918444"/>
              <a:gd name="connsiteX240" fmla="*/ 2359838 w 4644342"/>
              <a:gd name="connsiteY240" fmla="*/ 2878232 h 2918444"/>
              <a:gd name="connsiteX241" fmla="*/ 2355356 w 4644342"/>
              <a:gd name="connsiteY241" fmla="*/ 2918444 h 2918444"/>
              <a:gd name="connsiteX242" fmla="*/ 2306059 w 4644342"/>
              <a:gd name="connsiteY242" fmla="*/ 2918444 h 2918444"/>
              <a:gd name="connsiteX243" fmla="*/ 2262737 w 4644342"/>
              <a:gd name="connsiteY243" fmla="*/ 2898338 h 2918444"/>
              <a:gd name="connsiteX244" fmla="*/ 2232860 w 4644342"/>
              <a:gd name="connsiteY244" fmla="*/ 2902646 h 2918444"/>
              <a:gd name="connsiteX245" fmla="*/ 2134264 w 4644342"/>
              <a:gd name="connsiteY245" fmla="*/ 2868179 h 2918444"/>
              <a:gd name="connsiteX246" fmla="*/ 2090942 w 4644342"/>
              <a:gd name="connsiteY246" fmla="*/ 2728872 h 2918444"/>
              <a:gd name="connsiteX247" fmla="*/ 2022225 w 4644342"/>
              <a:gd name="connsiteY247" fmla="*/ 2662809 h 2918444"/>
              <a:gd name="connsiteX248" fmla="*/ 1960976 w 4644342"/>
              <a:gd name="connsiteY248" fmla="*/ 2542172 h 2918444"/>
              <a:gd name="connsiteX249" fmla="*/ 1934087 w 4644342"/>
              <a:gd name="connsiteY249" fmla="*/ 2529247 h 2918444"/>
              <a:gd name="connsiteX250" fmla="*/ 1901222 w 4644342"/>
              <a:gd name="connsiteY250" fmla="*/ 2499088 h 2918444"/>
              <a:gd name="connsiteX251" fmla="*/ 1869850 w 4644342"/>
              <a:gd name="connsiteY251" fmla="*/ 2499088 h 2918444"/>
              <a:gd name="connsiteX252" fmla="*/ 1822047 w 4644342"/>
              <a:gd name="connsiteY252" fmla="*/ 2489035 h 2918444"/>
              <a:gd name="connsiteX253" fmla="*/ 1786194 w 4644342"/>
              <a:gd name="connsiteY253" fmla="*/ 2499088 h 2918444"/>
              <a:gd name="connsiteX254" fmla="*/ 1762292 w 4644342"/>
              <a:gd name="connsiteY254" fmla="*/ 2560842 h 2918444"/>
              <a:gd name="connsiteX255" fmla="*/ 1724946 w 4644342"/>
              <a:gd name="connsiteY255" fmla="*/ 2570895 h 2918444"/>
              <a:gd name="connsiteX256" fmla="*/ 1644277 w 4644342"/>
              <a:gd name="connsiteY256" fmla="*/ 2523502 h 2918444"/>
              <a:gd name="connsiteX257" fmla="*/ 1596473 w 4644342"/>
              <a:gd name="connsiteY257" fmla="*/ 2466056 h 2918444"/>
              <a:gd name="connsiteX258" fmla="*/ 1589004 w 4644342"/>
              <a:gd name="connsiteY258" fmla="*/ 2397121 h 2918444"/>
              <a:gd name="connsiteX259" fmla="*/ 1554645 w 4644342"/>
              <a:gd name="connsiteY259" fmla="*/ 2349728 h 2918444"/>
              <a:gd name="connsiteX260" fmla="*/ 1473976 w 4644342"/>
              <a:gd name="connsiteY260" fmla="*/ 2283665 h 2918444"/>
              <a:gd name="connsiteX261" fmla="*/ 1415716 w 4644342"/>
              <a:gd name="connsiteY261" fmla="*/ 2214730 h 2918444"/>
              <a:gd name="connsiteX262" fmla="*/ 1415716 w 4644342"/>
              <a:gd name="connsiteY262" fmla="*/ 2189287 h 2918444"/>
              <a:gd name="connsiteX263" fmla="*/ 1412048 w 4644342"/>
              <a:gd name="connsiteY263" fmla="*/ 2189192 h 2918444"/>
              <a:gd name="connsiteX264" fmla="*/ 1412048 w 4644342"/>
              <a:gd name="connsiteY264" fmla="*/ 2210725 h 2918444"/>
              <a:gd name="connsiteX265" fmla="*/ 1273143 w 4644342"/>
              <a:gd name="connsiteY265" fmla="*/ 2210725 h 2918444"/>
              <a:gd name="connsiteX266" fmla="*/ 1265675 w 4644342"/>
              <a:gd name="connsiteY266" fmla="*/ 2253791 h 2918444"/>
              <a:gd name="connsiteX267" fmla="*/ 1165694 w 4644342"/>
              <a:gd name="connsiteY267" fmla="*/ 2240063 h 2918444"/>
              <a:gd name="connsiteX268" fmla="*/ 1165602 w 4644342"/>
              <a:gd name="connsiteY268" fmla="*/ 2240871 h 2918444"/>
              <a:gd name="connsiteX269" fmla="*/ 978901 w 4644342"/>
              <a:gd name="connsiteY269" fmla="*/ 2238000 h 2918444"/>
              <a:gd name="connsiteX270" fmla="*/ 648813 w 4644342"/>
              <a:gd name="connsiteY270" fmla="*/ 2065736 h 2918444"/>
              <a:gd name="connsiteX271" fmla="*/ 653063 w 4644342"/>
              <a:gd name="connsiteY271" fmla="*/ 2022169 h 2918444"/>
              <a:gd name="connsiteX272" fmla="*/ 432233 w 4644342"/>
              <a:gd name="connsiteY272" fmla="*/ 2013965 h 2918444"/>
              <a:gd name="connsiteX273" fmla="*/ 417277 w 4644342"/>
              <a:gd name="connsiteY273" fmla="*/ 1942200 h 2918444"/>
              <a:gd name="connsiteX274" fmla="*/ 376895 w 4644342"/>
              <a:gd name="connsiteY274" fmla="*/ 1890530 h 2918444"/>
              <a:gd name="connsiteX275" fmla="*/ 346983 w 4644342"/>
              <a:gd name="connsiteY275" fmla="*/ 1871871 h 2918444"/>
              <a:gd name="connsiteX276" fmla="*/ 339505 w 4644342"/>
              <a:gd name="connsiteY276" fmla="*/ 1834553 h 2918444"/>
              <a:gd name="connsiteX277" fmla="*/ 314079 w 4644342"/>
              <a:gd name="connsiteY277" fmla="*/ 1814459 h 2918444"/>
              <a:gd name="connsiteX278" fmla="*/ 290150 w 4644342"/>
              <a:gd name="connsiteY278" fmla="*/ 1788623 h 2918444"/>
              <a:gd name="connsiteX279" fmla="*/ 281176 w 4644342"/>
              <a:gd name="connsiteY279" fmla="*/ 1759917 h 2918444"/>
              <a:gd name="connsiteX280" fmla="*/ 258742 w 4644342"/>
              <a:gd name="connsiteY280" fmla="*/ 1741258 h 2918444"/>
              <a:gd name="connsiteX281" fmla="*/ 222847 w 4644342"/>
              <a:gd name="connsiteY281" fmla="*/ 1751306 h 2918444"/>
              <a:gd name="connsiteX282" fmla="*/ 182465 w 4644342"/>
              <a:gd name="connsiteY282" fmla="*/ 1736953 h 2918444"/>
              <a:gd name="connsiteX283" fmla="*/ 182465 w 4644342"/>
              <a:gd name="connsiteY283" fmla="*/ 1721164 h 2918444"/>
              <a:gd name="connsiteX284" fmla="*/ 180969 w 4644342"/>
              <a:gd name="connsiteY284" fmla="*/ 1688152 h 2918444"/>
              <a:gd name="connsiteX285" fmla="*/ 164518 w 4644342"/>
              <a:gd name="connsiteY285" fmla="*/ 1650835 h 2918444"/>
              <a:gd name="connsiteX286" fmla="*/ 163022 w 4644342"/>
              <a:gd name="connsiteY286" fmla="*/ 1620693 h 2918444"/>
              <a:gd name="connsiteX287" fmla="*/ 145075 w 4644342"/>
              <a:gd name="connsiteY287" fmla="*/ 1593423 h 2918444"/>
              <a:gd name="connsiteX288" fmla="*/ 149561 w 4644342"/>
              <a:gd name="connsiteY288" fmla="*/ 1567587 h 2918444"/>
              <a:gd name="connsiteX289" fmla="*/ 98710 w 4644342"/>
              <a:gd name="connsiteY289" fmla="*/ 1505869 h 2918444"/>
              <a:gd name="connsiteX290" fmla="*/ 98710 w 4644342"/>
              <a:gd name="connsiteY290" fmla="*/ 1469987 h 2918444"/>
              <a:gd name="connsiteX291" fmla="*/ 124136 w 4644342"/>
              <a:gd name="connsiteY291" fmla="*/ 1457069 h 2918444"/>
              <a:gd name="connsiteX292" fmla="*/ 124136 w 4644342"/>
              <a:gd name="connsiteY292" fmla="*/ 1434104 h 2918444"/>
              <a:gd name="connsiteX293" fmla="*/ 98710 w 4644342"/>
              <a:gd name="connsiteY293" fmla="*/ 1428363 h 2918444"/>
              <a:gd name="connsiteX294" fmla="*/ 86746 w 4644342"/>
              <a:gd name="connsiteY294" fmla="*/ 1393916 h 2918444"/>
              <a:gd name="connsiteX295" fmla="*/ 74781 w 4644342"/>
              <a:gd name="connsiteY295" fmla="*/ 1335069 h 2918444"/>
              <a:gd name="connsiteX296" fmla="*/ 112171 w 4644342"/>
              <a:gd name="connsiteY296" fmla="*/ 1366645 h 2918444"/>
              <a:gd name="connsiteX297" fmla="*/ 97215 w 4644342"/>
              <a:gd name="connsiteY297" fmla="*/ 1325021 h 2918444"/>
              <a:gd name="connsiteX298" fmla="*/ 124136 w 4644342"/>
              <a:gd name="connsiteY298" fmla="*/ 1325021 h 2918444"/>
              <a:gd name="connsiteX299" fmla="*/ 124136 w 4644342"/>
              <a:gd name="connsiteY299" fmla="*/ 1294880 h 2918444"/>
              <a:gd name="connsiteX300" fmla="*/ 97215 w 4644342"/>
              <a:gd name="connsiteY300" fmla="*/ 1274786 h 2918444"/>
              <a:gd name="connsiteX301" fmla="*/ 83754 w 4644342"/>
              <a:gd name="connsiteY301" fmla="*/ 1303492 h 2918444"/>
              <a:gd name="connsiteX302" fmla="*/ 59824 w 4644342"/>
              <a:gd name="connsiteY302" fmla="*/ 1293445 h 2918444"/>
              <a:gd name="connsiteX303" fmla="*/ 10469 w 4644342"/>
              <a:gd name="connsiteY303" fmla="*/ 1155656 h 2918444"/>
              <a:gd name="connsiteX304" fmla="*/ 23930 w 4644342"/>
              <a:gd name="connsiteY304" fmla="*/ 1058056 h 2918444"/>
              <a:gd name="connsiteX305" fmla="*/ 0 w 4644342"/>
              <a:gd name="connsiteY305" fmla="*/ 1002079 h 2918444"/>
              <a:gd name="connsiteX306" fmla="*/ 11965 w 4644342"/>
              <a:gd name="connsiteY306" fmla="*/ 960455 h 2918444"/>
              <a:gd name="connsiteX307" fmla="*/ 35895 w 4644342"/>
              <a:gd name="connsiteY307" fmla="*/ 951843 h 2918444"/>
              <a:gd name="connsiteX308" fmla="*/ 59824 w 4644342"/>
              <a:gd name="connsiteY308" fmla="*/ 884384 h 2918444"/>
              <a:gd name="connsiteX309" fmla="*/ 59824 w 4644342"/>
              <a:gd name="connsiteY309" fmla="*/ 805402 h 2918444"/>
              <a:gd name="connsiteX310" fmla="*/ 59766 w 4644342"/>
              <a:gd name="connsiteY310" fmla="*/ 805390 h 2918444"/>
              <a:gd name="connsiteX311" fmla="*/ 59766 w 4644342"/>
              <a:gd name="connsiteY311" fmla="*/ 704877 h 2918444"/>
              <a:gd name="connsiteX312" fmla="*/ 86707 w 4644342"/>
              <a:gd name="connsiteY312" fmla="*/ 660364 h 2918444"/>
              <a:gd name="connsiteX313" fmla="*/ 113648 w 4644342"/>
              <a:gd name="connsiteY313" fmla="*/ 612979 h 2918444"/>
              <a:gd name="connsiteX314" fmla="*/ 133105 w 4644342"/>
              <a:gd name="connsiteY314" fmla="*/ 572774 h 2918444"/>
              <a:gd name="connsiteX315" fmla="*/ 148073 w 4644342"/>
              <a:gd name="connsiteY315" fmla="*/ 535441 h 2918444"/>
              <a:gd name="connsiteX316" fmla="*/ 161543 w 4644342"/>
              <a:gd name="connsiteY316" fmla="*/ 498107 h 2918444"/>
              <a:gd name="connsiteX317" fmla="*/ 170523 w 4644342"/>
              <a:gd name="connsiteY317" fmla="*/ 463646 h 2918444"/>
              <a:gd name="connsiteX318" fmla="*/ 183994 w 4644342"/>
              <a:gd name="connsiteY318" fmla="*/ 422005 h 2918444"/>
              <a:gd name="connsiteX319" fmla="*/ 197465 w 4644342"/>
              <a:gd name="connsiteY319" fmla="*/ 371748 h 2918444"/>
              <a:gd name="connsiteX320" fmla="*/ 218419 w 4644342"/>
              <a:gd name="connsiteY320" fmla="*/ 358825 h 2918444"/>
              <a:gd name="connsiteX321" fmla="*/ 218835 w 4644342"/>
              <a:gd name="connsiteY321" fmla="*/ 358861 h 2918444"/>
              <a:gd name="connsiteX322" fmla="*/ 211400 w 4644342"/>
              <a:gd name="connsiteY322" fmla="*/ 327416 h 2918444"/>
              <a:gd name="connsiteX323" fmla="*/ 224824 w 4644342"/>
              <a:gd name="connsiteY323" fmla="*/ 294440 h 2918444"/>
              <a:gd name="connsiteX324" fmla="*/ 208417 w 4644342"/>
              <a:gd name="connsiteY324" fmla="*/ 262897 h 2918444"/>
              <a:gd name="connsiteX325" fmla="*/ 209909 w 4644342"/>
              <a:gd name="connsiteY325" fmla="*/ 178306 h 2918444"/>
              <a:gd name="connsiteX326" fmla="*/ 197976 w 4644342"/>
              <a:gd name="connsiteY326" fmla="*/ 112354 h 2918444"/>
              <a:gd name="connsiteX327" fmla="*/ 205434 w 4644342"/>
              <a:gd name="connsiteY327" fmla="*/ 86547 h 2918444"/>
              <a:gd name="connsiteX328" fmla="*/ 235266 w 4644342"/>
              <a:gd name="connsiteY328" fmla="*/ 96583 h 2918444"/>
              <a:gd name="connsiteX329" fmla="*/ 266589 w 4644342"/>
              <a:gd name="connsiteY329" fmla="*/ 135294 h 2918444"/>
              <a:gd name="connsiteX330" fmla="*/ 323270 w 4644342"/>
              <a:gd name="connsiteY330" fmla="*/ 143897 h 2918444"/>
              <a:gd name="connsiteX331" fmla="*/ 338186 w 4644342"/>
              <a:gd name="connsiteY331" fmla="*/ 175439 h 2918444"/>
              <a:gd name="connsiteX332" fmla="*/ 309845 w 4644342"/>
              <a:gd name="connsiteY332" fmla="*/ 175439 h 2918444"/>
              <a:gd name="connsiteX333" fmla="*/ 306862 w 4644342"/>
              <a:gd name="connsiteY333" fmla="*/ 202680 h 2918444"/>
              <a:gd name="connsiteX334" fmla="*/ 323270 w 4644342"/>
              <a:gd name="connsiteY334" fmla="*/ 205548 h 2918444"/>
              <a:gd name="connsiteX335" fmla="*/ 329236 w 4644342"/>
              <a:gd name="connsiteY335" fmla="*/ 232789 h 2918444"/>
              <a:gd name="connsiteX336" fmla="*/ 294930 w 4644342"/>
              <a:gd name="connsiteY336" fmla="*/ 252861 h 2918444"/>
              <a:gd name="connsiteX337" fmla="*/ 294930 w 4644342"/>
              <a:gd name="connsiteY337" fmla="*/ 271500 h 2918444"/>
              <a:gd name="connsiteX338" fmla="*/ 333711 w 4644342"/>
              <a:gd name="connsiteY338" fmla="*/ 271500 h 2918444"/>
              <a:gd name="connsiteX339" fmla="*/ 344152 w 4644342"/>
              <a:gd name="connsiteY339" fmla="*/ 224186 h 2918444"/>
              <a:gd name="connsiteX340" fmla="*/ 373984 w 4644342"/>
              <a:gd name="connsiteY340" fmla="*/ 195511 h 2918444"/>
              <a:gd name="connsiteX341" fmla="*/ 338186 w 4644342"/>
              <a:gd name="connsiteY341" fmla="*/ 122390 h 2918444"/>
              <a:gd name="connsiteX342" fmla="*/ 360560 w 4644342"/>
              <a:gd name="connsiteY342" fmla="*/ 98017 h 2918444"/>
              <a:gd name="connsiteX343" fmla="*/ 344152 w 4644342"/>
              <a:gd name="connsiteY343" fmla="*/ 40667 h 2918444"/>
              <a:gd name="connsiteX344" fmla="*/ 463480 w 4644342"/>
              <a:gd name="connsiteY344" fmla="*/ 75077 h 2918444"/>
              <a:gd name="connsiteX345" fmla="*/ 554467 w 4644342"/>
              <a:gd name="connsiteY345" fmla="*/ 96583 h 2918444"/>
              <a:gd name="connsiteX346" fmla="*/ 599215 w 4644342"/>
              <a:gd name="connsiteY346" fmla="*/ 106619 h 2918444"/>
              <a:gd name="connsiteX347" fmla="*/ 643963 w 4644342"/>
              <a:gd name="connsiteY347" fmla="*/ 113788 h 2918444"/>
              <a:gd name="connsiteX348" fmla="*/ 705119 w 4644342"/>
              <a:gd name="connsiteY348" fmla="*/ 125258 h 2918444"/>
              <a:gd name="connsiteX349" fmla="*/ 778068 w 4644342"/>
              <a:gd name="connsiteY349" fmla="*/ 138137 h 2918444"/>
              <a:gd name="connsiteX350" fmla="*/ 778318 w 4644342"/>
              <a:gd name="connsiteY350" fmla="*/ 136354 h 2918444"/>
              <a:gd name="connsiteX351" fmla="*/ 851512 w 4644342"/>
              <a:gd name="connsiteY351" fmla="*/ 146175 h 2918444"/>
              <a:gd name="connsiteX352" fmla="*/ 851661 w 4644342"/>
              <a:gd name="connsiteY352" fmla="*/ 144726 h 2918444"/>
              <a:gd name="connsiteX353" fmla="*/ 1029368 w 4644342"/>
              <a:gd name="connsiteY353" fmla="*/ 169156 h 2918444"/>
              <a:gd name="connsiteX354" fmla="*/ 1138382 w 4644342"/>
              <a:gd name="connsiteY354" fmla="*/ 183527 h 2918444"/>
              <a:gd name="connsiteX355" fmla="*/ 1280249 w 4644342"/>
              <a:gd name="connsiteY355" fmla="*/ 199335 h 2918444"/>
              <a:gd name="connsiteX356" fmla="*/ 1410169 w 4644342"/>
              <a:gd name="connsiteY356" fmla="*/ 212268 h 2918444"/>
              <a:gd name="connsiteX357" fmla="*/ 1637157 w 4644342"/>
              <a:gd name="connsiteY357" fmla="*/ 229513 h 2918444"/>
              <a:gd name="connsiteX358" fmla="*/ 1743184 w 4644342"/>
              <a:gd name="connsiteY358" fmla="*/ 238135 h 2918444"/>
              <a:gd name="connsiteX359" fmla="*/ 1743181 w 4644342"/>
              <a:gd name="connsiteY359" fmla="*/ 238626 h 2918444"/>
              <a:gd name="connsiteX360" fmla="*/ 2238016 w 4644342"/>
              <a:gd name="connsiteY360" fmla="*/ 249783 h 2918444"/>
              <a:gd name="connsiteX361" fmla="*/ 2242096 w 4644342"/>
              <a:gd name="connsiteY361" fmla="*/ 248307 h 2918444"/>
              <a:gd name="connsiteX362" fmla="*/ 2399738 w 4644342"/>
              <a:gd name="connsiteY362" fmla="*/ 248307 h 2918444"/>
              <a:gd name="connsiteX363" fmla="*/ 2398237 w 4644342"/>
              <a:gd name="connsiteY363" fmla="*/ 193765 h 2918444"/>
              <a:gd name="connsiteX364" fmla="*/ 2431266 w 4644342"/>
              <a:gd name="connsiteY364" fmla="*/ 209553 h 2918444"/>
              <a:gd name="connsiteX365" fmla="*/ 2438773 w 4644342"/>
              <a:gd name="connsiteY365" fmla="*/ 251177 h 2918444"/>
              <a:gd name="connsiteX366" fmla="*/ 2513841 w 4644342"/>
              <a:gd name="connsiteY366" fmla="*/ 297107 h 2918444"/>
              <a:gd name="connsiteX367" fmla="*/ 2536361 w 4644342"/>
              <a:gd name="connsiteY367" fmla="*/ 277013 h 2918444"/>
              <a:gd name="connsiteX368" fmla="*/ 2581402 w 4644342"/>
              <a:gd name="connsiteY368" fmla="*/ 277013 h 2918444"/>
              <a:gd name="connsiteX369" fmla="*/ 2615933 w 4644342"/>
              <a:gd name="connsiteY369" fmla="*/ 317201 h 2918444"/>
              <a:gd name="connsiteX370" fmla="*/ 2638453 w 4644342"/>
              <a:gd name="connsiteY370" fmla="*/ 302848 h 2918444"/>
              <a:gd name="connsiteX371" fmla="*/ 2704513 w 4644342"/>
              <a:gd name="connsiteY371" fmla="*/ 318636 h 2918444"/>
              <a:gd name="connsiteX372" fmla="*/ 2727033 w 4644342"/>
              <a:gd name="connsiteY372" fmla="*/ 288495 h 2918444"/>
              <a:gd name="connsiteX373" fmla="*/ 2769071 w 4644342"/>
              <a:gd name="connsiteY373" fmla="*/ 312895 h 2918444"/>
              <a:gd name="connsiteX374" fmla="*/ 2842637 w 4644342"/>
              <a:gd name="connsiteY374" fmla="*/ 308589 h 2918444"/>
              <a:gd name="connsiteX375" fmla="*/ 2722529 w 4644342"/>
              <a:gd name="connsiteY375" fmla="*/ 394707 h 2918444"/>
              <a:gd name="connsiteX376" fmla="*/ 2663976 w 4644342"/>
              <a:gd name="connsiteY376" fmla="*/ 470778 h 2918444"/>
              <a:gd name="connsiteX377" fmla="*/ 2671324 w 4644342"/>
              <a:gd name="connsiteY377" fmla="*/ 470349 h 2918444"/>
              <a:gd name="connsiteX378" fmla="*/ 2705709 w 4644342"/>
              <a:gd name="connsiteY378" fmla="*/ 466037 h 2918444"/>
              <a:gd name="connsiteX379" fmla="*/ 2735609 w 4644342"/>
              <a:gd name="connsiteY379" fmla="*/ 466037 h 2918444"/>
              <a:gd name="connsiteX380" fmla="*/ 2756538 w 4644342"/>
              <a:gd name="connsiteY380" fmla="*/ 432982 h 2918444"/>
              <a:gd name="connsiteX381" fmla="*/ 2769993 w 4644342"/>
              <a:gd name="connsiteY381" fmla="*/ 473223 h 2918444"/>
              <a:gd name="connsiteX382" fmla="*/ 2819327 w 4644342"/>
              <a:gd name="connsiteY382" fmla="*/ 473223 h 2918444"/>
              <a:gd name="connsiteX383" fmla="*/ 2819485 w 4644342"/>
              <a:gd name="connsiteY383" fmla="*/ 473442 h 2918444"/>
              <a:gd name="connsiteX384" fmla="*/ 2926006 w 4644342"/>
              <a:gd name="connsiteY384" fmla="*/ 356433 h 2918444"/>
              <a:gd name="connsiteX385" fmla="*/ 2906503 w 4644342"/>
              <a:gd name="connsiteY385" fmla="*/ 405126 h 2918444"/>
              <a:gd name="connsiteX386" fmla="*/ 2921506 w 4644342"/>
              <a:gd name="connsiteY386" fmla="*/ 420880 h 2918444"/>
              <a:gd name="connsiteX387" fmla="*/ 2956011 w 4644342"/>
              <a:gd name="connsiteY387" fmla="*/ 400830 h 2918444"/>
              <a:gd name="connsiteX388" fmla="*/ 3031024 w 4644342"/>
              <a:gd name="connsiteY388" fmla="*/ 430905 h 2918444"/>
              <a:gd name="connsiteX389" fmla="*/ 3064029 w 4644342"/>
              <a:gd name="connsiteY389" fmla="*/ 405126 h 2918444"/>
              <a:gd name="connsiteX390" fmla="*/ 3166046 w 4644342"/>
              <a:gd name="connsiteY390" fmla="*/ 392237 h 2918444"/>
              <a:gd name="connsiteX391" fmla="*/ 3185550 w 4644342"/>
              <a:gd name="connsiteY391" fmla="*/ 422312 h 2918444"/>
              <a:gd name="connsiteX392" fmla="*/ 3224556 w 4644342"/>
              <a:gd name="connsiteY392" fmla="*/ 415151 h 2918444"/>
              <a:gd name="connsiteX393" fmla="*/ 3302569 w 4644342"/>
              <a:gd name="connsiteY393" fmla="*/ 448091 h 2918444"/>
              <a:gd name="connsiteX394" fmla="*/ 3307070 w 4644342"/>
              <a:gd name="connsiteY394" fmla="*/ 471005 h 2918444"/>
              <a:gd name="connsiteX395" fmla="*/ 3223056 w 4644342"/>
              <a:gd name="connsiteY395" fmla="*/ 491055 h 2918444"/>
              <a:gd name="connsiteX396" fmla="*/ 3199052 w 4644342"/>
              <a:gd name="connsiteY396" fmla="*/ 476734 h 2918444"/>
              <a:gd name="connsiteX397" fmla="*/ 3157045 w 4644342"/>
              <a:gd name="connsiteY397" fmla="*/ 481030 h 2918444"/>
              <a:gd name="connsiteX398" fmla="*/ 3107537 w 4644342"/>
              <a:gd name="connsiteY398" fmla="*/ 511105 h 2918444"/>
              <a:gd name="connsiteX399" fmla="*/ 3083533 w 4644342"/>
              <a:gd name="connsiteY399" fmla="*/ 512538 h 2918444"/>
              <a:gd name="connsiteX400" fmla="*/ 3065530 w 4644342"/>
              <a:gd name="connsiteY400" fmla="*/ 491055 h 2918444"/>
              <a:gd name="connsiteX401" fmla="*/ 3038637 w 4644342"/>
              <a:gd name="connsiteY401" fmla="*/ 572349 h 2918444"/>
              <a:gd name="connsiteX402" fmla="*/ 3039089 w 4644342"/>
              <a:gd name="connsiteY402" fmla="*/ 572389 h 2918444"/>
              <a:gd name="connsiteX403" fmla="*/ 3028624 w 4644342"/>
              <a:gd name="connsiteY403" fmla="*/ 601132 h 2918444"/>
              <a:gd name="connsiteX404" fmla="*/ 3040584 w 4644342"/>
              <a:gd name="connsiteY404" fmla="*/ 632750 h 2918444"/>
              <a:gd name="connsiteX405" fmla="*/ 3019654 w 4644342"/>
              <a:gd name="connsiteY405" fmla="*/ 672991 h 2918444"/>
              <a:gd name="connsiteX406" fmla="*/ 3034604 w 4644342"/>
              <a:gd name="connsiteY406" fmla="*/ 681614 h 2918444"/>
              <a:gd name="connsiteX407" fmla="*/ 3070483 w 4644342"/>
              <a:gd name="connsiteY407" fmla="*/ 637062 h 2918444"/>
              <a:gd name="connsiteX408" fmla="*/ 3068988 w 4644342"/>
              <a:gd name="connsiteY408" fmla="*/ 622690 h 2918444"/>
              <a:gd name="connsiteX409" fmla="*/ 3082443 w 4644342"/>
              <a:gd name="connsiteY409" fmla="*/ 615504 h 2918444"/>
              <a:gd name="connsiteX410" fmla="*/ 3092908 w 4644342"/>
              <a:gd name="connsiteY410" fmla="*/ 637062 h 2918444"/>
              <a:gd name="connsiteX411" fmla="*/ 3064503 w 4644342"/>
              <a:gd name="connsiteY411" fmla="*/ 668680 h 2918444"/>
              <a:gd name="connsiteX412" fmla="*/ 3054039 w 4644342"/>
              <a:gd name="connsiteY412" fmla="*/ 737664 h 2918444"/>
              <a:gd name="connsiteX413" fmla="*/ 3054039 w 4644342"/>
              <a:gd name="connsiteY413" fmla="*/ 854076 h 2918444"/>
              <a:gd name="connsiteX414" fmla="*/ 3070483 w 4644342"/>
              <a:gd name="connsiteY414" fmla="*/ 874197 h 2918444"/>
              <a:gd name="connsiteX415" fmla="*/ 3063008 w 4644342"/>
              <a:gd name="connsiteY415" fmla="*/ 947493 h 2918444"/>
              <a:gd name="connsiteX416" fmla="*/ 3048884 w 4644342"/>
              <a:gd name="connsiteY416" fmla="*/ 949756 h 2918444"/>
              <a:gd name="connsiteX417" fmla="*/ 3080413 w 4644342"/>
              <a:gd name="connsiteY417" fmla="*/ 1023537 h 2918444"/>
              <a:gd name="connsiteX418" fmla="*/ 3081702 w 4644342"/>
              <a:gd name="connsiteY418" fmla="*/ 1025079 h 2918444"/>
              <a:gd name="connsiteX419" fmla="*/ 3116009 w 4644342"/>
              <a:gd name="connsiteY419" fmla="*/ 1043756 h 2918444"/>
              <a:gd name="connsiteX420" fmla="*/ 3148825 w 4644342"/>
              <a:gd name="connsiteY420" fmla="*/ 1039446 h 2918444"/>
              <a:gd name="connsiteX421" fmla="*/ 3160758 w 4644342"/>
              <a:gd name="connsiteY421" fmla="*/ 1029389 h 2918444"/>
              <a:gd name="connsiteX422" fmla="*/ 3168217 w 4644342"/>
              <a:gd name="connsiteY422" fmla="*/ 999219 h 2918444"/>
              <a:gd name="connsiteX423" fmla="*/ 3215913 w 4644342"/>
              <a:gd name="connsiteY423" fmla="*/ 995834 h 2918444"/>
              <a:gd name="connsiteX424" fmla="*/ 3169776 w 4644342"/>
              <a:gd name="connsiteY424" fmla="*/ 998731 h 2918444"/>
              <a:gd name="connsiteX425" fmla="*/ 3177226 w 4644342"/>
              <a:gd name="connsiteY425" fmla="*/ 952824 h 2918444"/>
              <a:gd name="connsiteX426" fmla="*/ 3178716 w 4644342"/>
              <a:gd name="connsiteY426" fmla="*/ 928436 h 2918444"/>
              <a:gd name="connsiteX427" fmla="*/ 3177226 w 4644342"/>
              <a:gd name="connsiteY427" fmla="*/ 899744 h 2918444"/>
              <a:gd name="connsiteX428" fmla="*/ 3172756 w 4644342"/>
              <a:gd name="connsiteY428" fmla="*/ 863879 h 2918444"/>
              <a:gd name="connsiteX429" fmla="*/ 3141468 w 4644342"/>
              <a:gd name="connsiteY429" fmla="*/ 795018 h 2918444"/>
              <a:gd name="connsiteX430" fmla="*/ 3151897 w 4644342"/>
              <a:gd name="connsiteY430" fmla="*/ 654427 h 2918444"/>
              <a:gd name="connsiteX431" fmla="*/ 3202554 w 4644342"/>
              <a:gd name="connsiteY431" fmla="*/ 605650 h 2918444"/>
              <a:gd name="connsiteX432" fmla="*/ 3215963 w 4644342"/>
              <a:gd name="connsiteY432" fmla="*/ 655861 h 2918444"/>
              <a:gd name="connsiteX433" fmla="*/ 3217453 w 4644342"/>
              <a:gd name="connsiteY433" fmla="*/ 578393 h 2918444"/>
              <a:gd name="connsiteX434" fmla="*/ 3241291 w 4644342"/>
              <a:gd name="connsiteY434" fmla="*/ 559743 h 2918444"/>
              <a:gd name="connsiteX435" fmla="*/ 3229372 w 4644342"/>
              <a:gd name="connsiteY435" fmla="*/ 529617 h 2918444"/>
              <a:gd name="connsiteX436" fmla="*/ 3268110 w 4644342"/>
              <a:gd name="connsiteY436" fmla="*/ 509532 h 2918444"/>
              <a:gd name="connsiteX437" fmla="*/ 3332175 w 4644342"/>
              <a:gd name="connsiteY437" fmla="*/ 549701 h 2918444"/>
              <a:gd name="connsiteX438" fmla="*/ 3375383 w 4644342"/>
              <a:gd name="connsiteY438" fmla="*/ 562612 h 2918444"/>
              <a:gd name="connsiteX439" fmla="*/ 3375383 w 4644342"/>
              <a:gd name="connsiteY439" fmla="*/ 592739 h 2918444"/>
              <a:gd name="connsiteX440" fmla="*/ 3402201 w 4644342"/>
              <a:gd name="connsiteY440" fmla="*/ 655861 h 2918444"/>
              <a:gd name="connsiteX441" fmla="*/ 3375383 w 4644342"/>
              <a:gd name="connsiteY441" fmla="*/ 677380 h 2918444"/>
              <a:gd name="connsiteX442" fmla="*/ 3375383 w 4644342"/>
              <a:gd name="connsiteY442" fmla="*/ 694596 h 2918444"/>
              <a:gd name="connsiteX443" fmla="*/ 3366443 w 4644342"/>
              <a:gd name="connsiteY443" fmla="*/ 697465 h 2918444"/>
              <a:gd name="connsiteX444" fmla="*/ 3356014 w 4644342"/>
              <a:gd name="connsiteY444" fmla="*/ 701769 h 2918444"/>
              <a:gd name="connsiteX445" fmla="*/ 3345585 w 4644342"/>
              <a:gd name="connsiteY445" fmla="*/ 711811 h 2918444"/>
              <a:gd name="connsiteX446" fmla="*/ 3342605 w 4644342"/>
              <a:gd name="connsiteY446" fmla="*/ 721853 h 2918444"/>
              <a:gd name="connsiteX447" fmla="*/ 3345585 w 4644342"/>
              <a:gd name="connsiteY447" fmla="*/ 737634 h 2918444"/>
              <a:gd name="connsiteX448" fmla="*/ 3357504 w 4644342"/>
              <a:gd name="connsiteY448" fmla="*/ 741938 h 2918444"/>
              <a:gd name="connsiteX449" fmla="*/ 3367933 w 4644342"/>
              <a:gd name="connsiteY449" fmla="*/ 739068 h 2918444"/>
              <a:gd name="connsiteX450" fmla="*/ 3381342 w 4644342"/>
              <a:gd name="connsiteY450" fmla="*/ 729026 h 2918444"/>
              <a:gd name="connsiteX451" fmla="*/ 3405181 w 4644342"/>
              <a:gd name="connsiteY451" fmla="*/ 697465 h 2918444"/>
              <a:gd name="connsiteX452" fmla="*/ 3426039 w 4644342"/>
              <a:gd name="connsiteY452" fmla="*/ 697465 h 2918444"/>
              <a:gd name="connsiteX453" fmla="*/ 3448388 w 4644342"/>
              <a:gd name="connsiteY453" fmla="*/ 701769 h 2918444"/>
              <a:gd name="connsiteX454" fmla="*/ 3463287 w 4644342"/>
              <a:gd name="connsiteY454" fmla="*/ 717549 h 2918444"/>
              <a:gd name="connsiteX455" fmla="*/ 3478186 w 4644342"/>
              <a:gd name="connsiteY455" fmla="*/ 741938 h 2918444"/>
              <a:gd name="connsiteX456" fmla="*/ 3484145 w 4644342"/>
              <a:gd name="connsiteY456" fmla="*/ 783541 h 2918444"/>
              <a:gd name="connsiteX457" fmla="*/ 3490105 w 4644342"/>
              <a:gd name="connsiteY457" fmla="*/ 850967 h 2918444"/>
              <a:gd name="connsiteX458" fmla="*/ 3464777 w 4644342"/>
              <a:gd name="connsiteY458" fmla="*/ 848098 h 2918444"/>
              <a:gd name="connsiteX459" fmla="*/ 3451368 w 4644342"/>
              <a:gd name="connsiteY459" fmla="*/ 865313 h 2918444"/>
              <a:gd name="connsiteX460" fmla="*/ 3464777 w 4644342"/>
              <a:gd name="connsiteY460" fmla="*/ 889701 h 2918444"/>
              <a:gd name="connsiteX461" fmla="*/ 3464777 w 4644342"/>
              <a:gd name="connsiteY461" fmla="*/ 915524 h 2918444"/>
              <a:gd name="connsiteX462" fmla="*/ 3437958 w 4644342"/>
              <a:gd name="connsiteY462" fmla="*/ 938478 h 2918444"/>
              <a:gd name="connsiteX463" fmla="*/ 3455837 w 4644342"/>
              <a:gd name="connsiteY463" fmla="*/ 962866 h 2918444"/>
              <a:gd name="connsiteX464" fmla="*/ 3488615 w 4644342"/>
              <a:gd name="connsiteY464" fmla="*/ 972908 h 2918444"/>
              <a:gd name="connsiteX465" fmla="*/ 3485179 w 4644342"/>
              <a:gd name="connsiteY465" fmla="*/ 973234 h 2918444"/>
              <a:gd name="connsiteX466" fmla="*/ 3516026 w 4644342"/>
              <a:gd name="connsiteY466" fmla="*/ 979402 h 2918444"/>
              <a:gd name="connsiteX467" fmla="*/ 3596817 w 4644342"/>
              <a:gd name="connsiteY467" fmla="*/ 940628 h 2918444"/>
              <a:gd name="connsiteX468" fmla="*/ 3614771 w 4644342"/>
              <a:gd name="connsiteY468" fmla="*/ 904727 h 2918444"/>
              <a:gd name="connsiteX469" fmla="*/ 3660864 w 4644342"/>
              <a:gd name="connsiteY469" fmla="*/ 888136 h 2918444"/>
              <a:gd name="connsiteX470" fmla="*/ 3660688 w 4644342"/>
              <a:gd name="connsiteY470" fmla="*/ 887016 h 2918444"/>
              <a:gd name="connsiteX471" fmla="*/ 3704769 w 4644342"/>
              <a:gd name="connsiteY471" fmla="*/ 844630 h 2918444"/>
              <a:gd name="connsiteX472" fmla="*/ 3704267 w 4644342"/>
              <a:gd name="connsiteY472" fmla="*/ 843972 h 2918444"/>
              <a:gd name="connsiteX473" fmla="*/ 3761070 w 4644342"/>
              <a:gd name="connsiteY473" fmla="*/ 757897 h 2918444"/>
              <a:gd name="connsiteX474" fmla="*/ 3747616 w 4644342"/>
              <a:gd name="connsiteY474" fmla="*/ 717729 h 2918444"/>
              <a:gd name="connsiteX475" fmla="*/ 3802924 w 4644342"/>
              <a:gd name="connsiteY475" fmla="*/ 689037 h 2918444"/>
              <a:gd name="connsiteX476" fmla="*/ 3876170 w 4644342"/>
              <a:gd name="connsiteY476" fmla="*/ 681864 h 2918444"/>
              <a:gd name="connsiteX477" fmla="*/ 3894107 w 4644342"/>
              <a:gd name="connsiteY477" fmla="*/ 656041 h 2918444"/>
              <a:gd name="connsiteX478" fmla="*/ 3919519 w 4644342"/>
              <a:gd name="connsiteY478" fmla="*/ 653172 h 2918444"/>
              <a:gd name="connsiteX479" fmla="*/ 3934467 w 4644342"/>
              <a:gd name="connsiteY479" fmla="*/ 625915 h 2918444"/>
              <a:gd name="connsiteX480" fmla="*/ 3959879 w 4644342"/>
              <a:gd name="connsiteY480" fmla="*/ 615873 h 2918444"/>
              <a:gd name="connsiteX481" fmla="*/ 3947920 w 4644342"/>
              <a:gd name="connsiteY481" fmla="*/ 565662 h 2918444"/>
              <a:gd name="connsiteX482" fmla="*/ 3932972 w 4644342"/>
              <a:gd name="connsiteY482" fmla="*/ 552751 h 2918444"/>
              <a:gd name="connsiteX483" fmla="*/ 3964363 w 4644342"/>
              <a:gd name="connsiteY483" fmla="*/ 511148 h 2918444"/>
              <a:gd name="connsiteX484" fmla="*/ 3983795 w 4644342"/>
              <a:gd name="connsiteY484" fmla="*/ 511148 h 2918444"/>
              <a:gd name="connsiteX485" fmla="*/ 4051062 w 4644342"/>
              <a:gd name="connsiteY485" fmla="*/ 425073 h 2918444"/>
              <a:gd name="connsiteX486" fmla="*/ 4154203 w 4644342"/>
              <a:gd name="connsiteY486" fmla="*/ 393512 h 2918444"/>
              <a:gd name="connsiteX487" fmla="*/ 4154470 w 4644342"/>
              <a:gd name="connsiteY487" fmla="*/ 395561 h 2918444"/>
              <a:gd name="connsiteX488" fmla="*/ 4262900 w 4644342"/>
              <a:gd name="connsiteY488" fmla="*/ 366002 h 2918444"/>
              <a:gd name="connsiteX489" fmla="*/ 4262909 w 4644342"/>
              <a:gd name="connsiteY489" fmla="*/ 366019 h 2918444"/>
              <a:gd name="connsiteX490" fmla="*/ 4299493 w 4644342"/>
              <a:gd name="connsiteY490" fmla="*/ 309786 h 2918444"/>
              <a:gd name="connsiteX491" fmla="*/ 4302355 w 4644342"/>
              <a:gd name="connsiteY491" fmla="*/ 313147 h 2918444"/>
              <a:gd name="connsiteX492" fmla="*/ 4335051 w 4644342"/>
              <a:gd name="connsiteY492" fmla="*/ 295411 h 2918444"/>
              <a:gd name="connsiteX493" fmla="*/ 4335051 w 4644342"/>
              <a:gd name="connsiteY493" fmla="*/ 245220 h 2918444"/>
              <a:gd name="connsiteX494" fmla="*/ 4345510 w 4644342"/>
              <a:gd name="connsiteY494" fmla="*/ 213671 h 2918444"/>
              <a:gd name="connsiteX495" fmla="*/ 4330568 w 4644342"/>
              <a:gd name="connsiteY495" fmla="*/ 199331 h 2918444"/>
              <a:gd name="connsiteX496" fmla="*/ 4354475 w 4644342"/>
              <a:gd name="connsiteY496" fmla="*/ 153442 h 2918444"/>
              <a:gd name="connsiteX497" fmla="*/ 4330568 w 4644342"/>
              <a:gd name="connsiteY497" fmla="*/ 116157 h 2918444"/>
              <a:gd name="connsiteX498" fmla="*/ 4381370 w 4644342"/>
              <a:gd name="connsiteY498" fmla="*/ 17209 h 2918444"/>
              <a:gd name="connsiteX499" fmla="*/ 4399300 w 4644342"/>
              <a:gd name="connsiteY499" fmla="*/ 28681 h 2918444"/>
              <a:gd name="connsiteX500" fmla="*/ 4408265 w 4644342"/>
              <a:gd name="connsiteY500" fmla="*/ 12906 h 2918444"/>
              <a:gd name="connsiteX501" fmla="*/ 4462054 w 4644342"/>
              <a:gd name="connsiteY501"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85651 w 4644342"/>
              <a:gd name="connsiteY51" fmla="*/ 517156 h 2918444"/>
              <a:gd name="connsiteX52" fmla="*/ 4314132 w 4644342"/>
              <a:gd name="connsiteY52" fmla="*/ 328393 h 2918444"/>
              <a:gd name="connsiteX53" fmla="*/ 4313929 w 4644342"/>
              <a:gd name="connsiteY53" fmla="*/ 328177 h 2918444"/>
              <a:gd name="connsiteX54" fmla="*/ 4462054 w 4644342"/>
              <a:gd name="connsiteY54" fmla="*/ 0 h 2918444"/>
              <a:gd name="connsiteX55" fmla="*/ 4482973 w 4644342"/>
              <a:gd name="connsiteY55" fmla="*/ 31549 h 2918444"/>
              <a:gd name="connsiteX56" fmla="*/ 4526303 w 4644342"/>
              <a:gd name="connsiteY56" fmla="*/ 192160 h 2918444"/>
              <a:gd name="connsiteX57" fmla="*/ 4580093 w 4644342"/>
              <a:gd name="connsiteY57" fmla="*/ 197897 h 2918444"/>
              <a:gd name="connsiteX58" fmla="*/ 4590552 w 4644342"/>
              <a:gd name="connsiteY58" fmla="*/ 233747 h 2918444"/>
              <a:gd name="connsiteX59" fmla="*/ 4644342 w 4644342"/>
              <a:gd name="connsiteY59" fmla="*/ 245220 h 2918444"/>
              <a:gd name="connsiteX60" fmla="*/ 4644342 w 4644342"/>
              <a:gd name="connsiteY60" fmla="*/ 278202 h 2918444"/>
              <a:gd name="connsiteX61" fmla="*/ 4605494 w 4644342"/>
              <a:gd name="connsiteY61" fmla="*/ 305449 h 2918444"/>
              <a:gd name="connsiteX62" fmla="*/ 4572622 w 4644342"/>
              <a:gd name="connsiteY62" fmla="*/ 345602 h 2918444"/>
              <a:gd name="connsiteX63" fmla="*/ 4530786 w 4644342"/>
              <a:gd name="connsiteY63" fmla="*/ 348470 h 2918444"/>
              <a:gd name="connsiteX64" fmla="*/ 4527797 w 4644342"/>
              <a:gd name="connsiteY64" fmla="*/ 401529 h 2918444"/>
              <a:gd name="connsiteX65" fmla="*/ 4457572 w 4644342"/>
              <a:gd name="connsiteY65" fmla="*/ 440248 h 2918444"/>
              <a:gd name="connsiteX66" fmla="*/ 4468031 w 4644342"/>
              <a:gd name="connsiteY66" fmla="*/ 471797 h 2918444"/>
              <a:gd name="connsiteX67" fmla="*/ 4439642 w 4644342"/>
              <a:gd name="connsiteY67" fmla="*/ 501911 h 2918444"/>
              <a:gd name="connsiteX68" fmla="*/ 4442630 w 4644342"/>
              <a:gd name="connsiteY68" fmla="*/ 540630 h 2918444"/>
              <a:gd name="connsiteX69" fmla="*/ 4397676 w 4644342"/>
              <a:gd name="connsiteY69" fmla="*/ 522464 h 2918444"/>
              <a:gd name="connsiteX70" fmla="*/ 4440141 w 4644342"/>
              <a:gd name="connsiteY70" fmla="*/ 541207 h 2918444"/>
              <a:gd name="connsiteX71" fmla="*/ 4429667 w 4644342"/>
              <a:gd name="connsiteY71" fmla="*/ 562768 h 2918444"/>
              <a:gd name="connsiteX72" fmla="*/ 4429667 w 4644342"/>
              <a:gd name="connsiteY72" fmla="*/ 593497 h 2918444"/>
              <a:gd name="connsiteX73" fmla="*/ 4445698 w 4644342"/>
              <a:gd name="connsiteY73" fmla="*/ 603288 h 2918444"/>
              <a:gd name="connsiteX74" fmla="*/ 4424796 w 4644342"/>
              <a:gd name="connsiteY74" fmla="*/ 646280 h 2918444"/>
              <a:gd name="connsiteX75" fmla="*/ 4459135 w 4644342"/>
              <a:gd name="connsiteY75" fmla="*/ 643414 h 2918444"/>
              <a:gd name="connsiteX76" fmla="*/ 4478544 w 4644342"/>
              <a:gd name="connsiteY76" fmla="*/ 677807 h 2918444"/>
              <a:gd name="connsiteX77" fmla="*/ 4502432 w 4644342"/>
              <a:gd name="connsiteY77" fmla="*/ 680673 h 2918444"/>
              <a:gd name="connsiteX78" fmla="*/ 4518855 w 4644342"/>
              <a:gd name="connsiteY78" fmla="*/ 674941 h 2918444"/>
              <a:gd name="connsiteX79" fmla="*/ 4518855 w 4644342"/>
              <a:gd name="connsiteY79" fmla="*/ 656311 h 2918444"/>
              <a:gd name="connsiteX80" fmla="*/ 4490488 w 4644342"/>
              <a:gd name="connsiteY80" fmla="*/ 633382 h 2918444"/>
              <a:gd name="connsiteX81" fmla="*/ 4511390 w 4644342"/>
              <a:gd name="connsiteY81" fmla="*/ 631949 h 2918444"/>
              <a:gd name="connsiteX82" fmla="*/ 4547222 w 4644342"/>
              <a:gd name="connsiteY82" fmla="*/ 682106 h 2918444"/>
              <a:gd name="connsiteX83" fmla="*/ 4512883 w 4644342"/>
              <a:gd name="connsiteY83" fmla="*/ 712200 h 2918444"/>
              <a:gd name="connsiteX84" fmla="*/ 4474065 w 4644342"/>
              <a:gd name="connsiteY84" fmla="*/ 697870 h 2918444"/>
              <a:gd name="connsiteX85" fmla="*/ 4450177 w 4644342"/>
              <a:gd name="connsiteY85" fmla="*/ 733696 h 2918444"/>
              <a:gd name="connsiteX86" fmla="*/ 4448325 w 4644342"/>
              <a:gd name="connsiteY86" fmla="*/ 732349 h 2918444"/>
              <a:gd name="connsiteX87" fmla="*/ 4438105 w 4644342"/>
              <a:gd name="connsiteY87" fmla="*/ 742172 h 2918444"/>
              <a:gd name="connsiteX88" fmla="*/ 4414207 w 4644342"/>
              <a:gd name="connsiteY88" fmla="*/ 742172 h 2918444"/>
              <a:gd name="connsiteX89" fmla="*/ 4402258 w 4644342"/>
              <a:gd name="connsiteY89" fmla="*/ 768011 h 2918444"/>
              <a:gd name="connsiteX90" fmla="*/ 4370130 w 4644342"/>
              <a:gd name="connsiteY90" fmla="*/ 718131 h 2918444"/>
              <a:gd name="connsiteX91" fmla="*/ 4370130 w 4644342"/>
              <a:gd name="connsiteY91" fmla="*/ 718131 h 2918444"/>
              <a:gd name="connsiteX92" fmla="*/ 4402258 w 4644342"/>
              <a:gd name="connsiteY92" fmla="*/ 768012 h 2918444"/>
              <a:gd name="connsiteX93" fmla="*/ 4379854 w 4644342"/>
              <a:gd name="connsiteY93" fmla="*/ 795287 h 2918444"/>
              <a:gd name="connsiteX94" fmla="*/ 4338033 w 4644342"/>
              <a:gd name="connsiteY94" fmla="*/ 785238 h 2918444"/>
              <a:gd name="connsiteX95" fmla="*/ 4277586 w 4644342"/>
              <a:gd name="connsiteY95" fmla="*/ 839185 h 2918444"/>
              <a:gd name="connsiteX96" fmla="*/ 4251365 w 4644342"/>
              <a:gd name="connsiteY96" fmla="*/ 875533 h 2918444"/>
              <a:gd name="connsiteX97" fmla="*/ 4249501 w 4644342"/>
              <a:gd name="connsiteY97" fmla="*/ 874313 h 2918444"/>
              <a:gd name="connsiteX98" fmla="*/ 4240948 w 4644342"/>
              <a:gd name="connsiteY98" fmla="*/ 905824 h 2918444"/>
              <a:gd name="connsiteX99" fmla="*/ 4263352 w 4644342"/>
              <a:gd name="connsiteY99" fmla="*/ 928792 h 2918444"/>
              <a:gd name="connsiteX100" fmla="*/ 4264846 w 4644342"/>
              <a:gd name="connsiteY100" fmla="*/ 1059426 h 2918444"/>
              <a:gd name="connsiteX101" fmla="*/ 4242442 w 4644342"/>
              <a:gd name="connsiteY101" fmla="*/ 1111105 h 2918444"/>
              <a:gd name="connsiteX102" fmla="*/ 4215557 w 4644342"/>
              <a:gd name="connsiteY102" fmla="*/ 1092443 h 2918444"/>
              <a:gd name="connsiteX103" fmla="*/ 4191015 w 4644342"/>
              <a:gd name="connsiteY103" fmla="*/ 1091133 h 2918444"/>
              <a:gd name="connsiteX104" fmla="*/ 4192774 w 4644342"/>
              <a:gd name="connsiteY104" fmla="*/ 1092211 h 2918444"/>
              <a:gd name="connsiteX105" fmla="*/ 4192774 w 4644342"/>
              <a:gd name="connsiteY105" fmla="*/ 1122300 h 2918444"/>
              <a:gd name="connsiteX106" fmla="*/ 4226981 w 4644342"/>
              <a:gd name="connsiteY106" fmla="*/ 1143792 h 2918444"/>
              <a:gd name="connsiteX107" fmla="*/ 4228468 w 4644342"/>
              <a:gd name="connsiteY107" fmla="*/ 1183911 h 2918444"/>
              <a:gd name="connsiteX108" fmla="*/ 4228220 w 4644342"/>
              <a:gd name="connsiteY108" fmla="*/ 1183982 h 2918444"/>
              <a:gd name="connsiteX109" fmla="*/ 4229714 w 4644342"/>
              <a:gd name="connsiteY109" fmla="*/ 1248484 h 2918444"/>
              <a:gd name="connsiteX110" fmla="*/ 4221768 w 4644342"/>
              <a:gd name="connsiteY110" fmla="*/ 1249960 h 2918444"/>
              <a:gd name="connsiteX111" fmla="*/ 4229713 w 4644342"/>
              <a:gd name="connsiteY111" fmla="*/ 1248711 h 2918444"/>
              <a:gd name="connsiteX112" fmla="*/ 4204449 w 4644342"/>
              <a:gd name="connsiteY112" fmla="*/ 1331241 h 2918444"/>
              <a:gd name="connsiteX113" fmla="*/ 4186615 w 4644342"/>
              <a:gd name="connsiteY113" fmla="*/ 1328345 h 2918444"/>
              <a:gd name="connsiteX114" fmla="*/ 4183687 w 4644342"/>
              <a:gd name="connsiteY114" fmla="*/ 1257031 h 2918444"/>
              <a:gd name="connsiteX115" fmla="*/ 4183395 w 4644342"/>
              <a:gd name="connsiteY115" fmla="*/ 1257085 h 2918444"/>
              <a:gd name="connsiteX116" fmla="*/ 4143053 w 4644342"/>
              <a:gd name="connsiteY116" fmla="*/ 1215514 h 2918444"/>
              <a:gd name="connsiteX117" fmla="*/ 4117652 w 4644342"/>
              <a:gd name="connsiteY117" fmla="*/ 1163909 h 2918444"/>
              <a:gd name="connsiteX118" fmla="*/ 4111675 w 4644342"/>
              <a:gd name="connsiteY118" fmla="*/ 1093668 h 2918444"/>
              <a:gd name="connsiteX119" fmla="*/ 4092251 w 4644342"/>
              <a:gd name="connsiteY119" fmla="*/ 1129505 h 2918444"/>
              <a:gd name="connsiteX120" fmla="*/ 4116158 w 4644342"/>
              <a:gd name="connsiteY120" fmla="*/ 1235583 h 2918444"/>
              <a:gd name="connsiteX121" fmla="*/ 4158773 w 4644342"/>
              <a:gd name="connsiteY121" fmla="*/ 1280519 h 2918444"/>
              <a:gd name="connsiteX122" fmla="*/ 4146829 w 4644342"/>
              <a:gd name="connsiteY122" fmla="*/ 1333713 h 2918444"/>
              <a:gd name="connsiteX123" fmla="*/ 4158773 w 4644342"/>
              <a:gd name="connsiteY123" fmla="*/ 1392658 h 2918444"/>
              <a:gd name="connsiteX124" fmla="*/ 4178183 w 4644342"/>
              <a:gd name="connsiteY124" fmla="*/ 1371093 h 2918444"/>
              <a:gd name="connsiteX125" fmla="*/ 4203565 w 4644342"/>
              <a:gd name="connsiteY125" fmla="*/ 1384032 h 2918444"/>
              <a:gd name="connsiteX126" fmla="*/ 4203565 w 4644342"/>
              <a:gd name="connsiteY126" fmla="*/ 1428600 h 2918444"/>
              <a:gd name="connsiteX127" fmla="*/ 4144637 w 4644342"/>
              <a:gd name="connsiteY127" fmla="*/ 1442975 h 2918444"/>
              <a:gd name="connsiteX128" fmla="*/ 4204084 w 4644342"/>
              <a:gd name="connsiteY128" fmla="*/ 1429320 h 2918444"/>
              <a:gd name="connsiteX129" fmla="*/ 4224995 w 4644342"/>
              <a:gd name="connsiteY129" fmla="*/ 1443693 h 2918444"/>
              <a:gd name="connsiteX130" fmla="*/ 4186160 w 4644342"/>
              <a:gd name="connsiteY130" fmla="*/ 1475313 h 2918444"/>
              <a:gd name="connsiteX131" fmla="*/ 4156286 w 4644342"/>
              <a:gd name="connsiteY131" fmla="*/ 1465252 h 2918444"/>
              <a:gd name="connsiteX132" fmla="*/ 4154793 w 4644342"/>
              <a:gd name="connsiteY132" fmla="*/ 1505495 h 2918444"/>
              <a:gd name="connsiteX133" fmla="*/ 4224995 w 4644342"/>
              <a:gd name="connsiteY133" fmla="*/ 1478187 h 2918444"/>
              <a:gd name="connsiteX134" fmla="*/ 4239932 w 4644342"/>
              <a:gd name="connsiteY134" fmla="*/ 1493997 h 2918444"/>
              <a:gd name="connsiteX135" fmla="*/ 4227983 w 4644342"/>
              <a:gd name="connsiteY135" fmla="*/ 1561549 h 2918444"/>
              <a:gd name="connsiteX136" fmla="*/ 4205578 w 4644342"/>
              <a:gd name="connsiteY136" fmla="*/ 1551488 h 2918444"/>
              <a:gd name="connsiteX137" fmla="*/ 4145831 w 4644342"/>
              <a:gd name="connsiteY137" fmla="*/ 1568735 h 2918444"/>
              <a:gd name="connsiteX138" fmla="*/ 4198109 w 4644342"/>
              <a:gd name="connsiteY138" fmla="*/ 1575922 h 2918444"/>
              <a:gd name="connsiteX139" fmla="*/ 4141350 w 4644342"/>
              <a:gd name="connsiteY139" fmla="*/ 1596043 h 2918444"/>
              <a:gd name="connsiteX140" fmla="*/ 4141350 w 4644342"/>
              <a:gd name="connsiteY140" fmla="*/ 1616165 h 2918444"/>
              <a:gd name="connsiteX141" fmla="*/ 4198109 w 4644342"/>
              <a:gd name="connsiteY141" fmla="*/ 1600355 h 2918444"/>
              <a:gd name="connsiteX142" fmla="*/ 4214540 w 4644342"/>
              <a:gd name="connsiteY142" fmla="*/ 1604667 h 2918444"/>
              <a:gd name="connsiteX143" fmla="*/ 4257856 w 4644342"/>
              <a:gd name="connsiteY143" fmla="*/ 1544302 h 2918444"/>
              <a:gd name="connsiteX144" fmla="*/ 4266818 w 4644342"/>
              <a:gd name="connsiteY144" fmla="*/ 1472438 h 2918444"/>
              <a:gd name="connsiteX145" fmla="*/ 4268312 w 4644342"/>
              <a:gd name="connsiteY145" fmla="*/ 1558674 h 2918444"/>
              <a:gd name="connsiteX146" fmla="*/ 4232464 w 4644342"/>
              <a:gd name="connsiteY146" fmla="*/ 1630538 h 2918444"/>
              <a:gd name="connsiteX147" fmla="*/ 4156286 w 4644342"/>
              <a:gd name="connsiteY147" fmla="*/ 1657846 h 2918444"/>
              <a:gd name="connsiteX148" fmla="*/ 4111476 w 4644342"/>
              <a:gd name="connsiteY148" fmla="*/ 1754143 h 2918444"/>
              <a:gd name="connsiteX149" fmla="*/ 4034103 w 4644342"/>
              <a:gd name="connsiteY149" fmla="*/ 1778483 h 2918444"/>
              <a:gd name="connsiteX150" fmla="*/ 3998367 w 4644342"/>
              <a:gd name="connsiteY150" fmla="*/ 1888618 h 2918444"/>
              <a:gd name="connsiteX151" fmla="*/ 3944578 w 4644342"/>
              <a:gd name="connsiteY151" fmla="*/ 1943160 h 2918444"/>
              <a:gd name="connsiteX152" fmla="*/ 3884811 w 4644342"/>
              <a:gd name="connsiteY152" fmla="*/ 1960383 h 2918444"/>
              <a:gd name="connsiteX153" fmla="*/ 3896765 w 4644342"/>
              <a:gd name="connsiteY153" fmla="*/ 2004877 h 2918444"/>
              <a:gd name="connsiteX154" fmla="*/ 3860952 w 4644342"/>
              <a:gd name="connsiteY154" fmla="*/ 2046447 h 2918444"/>
              <a:gd name="connsiteX155" fmla="*/ 3869871 w 4644342"/>
              <a:gd name="connsiteY155" fmla="*/ 2116297 h 2918444"/>
              <a:gd name="connsiteX156" fmla="*/ 3847379 w 4644342"/>
              <a:gd name="connsiteY156" fmla="*/ 2133552 h 2918444"/>
              <a:gd name="connsiteX157" fmla="*/ 3860874 w 4644342"/>
              <a:gd name="connsiteY157" fmla="*/ 2205447 h 2918444"/>
              <a:gd name="connsiteX158" fmla="*/ 3833702 w 4644342"/>
              <a:gd name="connsiteY158" fmla="*/ 2207027 h 2918444"/>
              <a:gd name="connsiteX159" fmla="*/ 3858120 w 4644342"/>
              <a:gd name="connsiteY159" fmla="*/ 2208444 h 2918444"/>
              <a:gd name="connsiteX160" fmla="*/ 3910478 w 4644342"/>
              <a:gd name="connsiteY160" fmla="*/ 2298721 h 2918444"/>
              <a:gd name="connsiteX161" fmla="*/ 3992754 w 4644342"/>
              <a:gd name="connsiteY161" fmla="*/ 2421955 h 2918444"/>
              <a:gd name="connsiteX162" fmla="*/ 4034640 w 4644342"/>
              <a:gd name="connsiteY162" fmla="*/ 2527994 h 2918444"/>
              <a:gd name="connsiteX163" fmla="*/ 4095973 w 4644342"/>
              <a:gd name="connsiteY163" fmla="*/ 2602508 h 2918444"/>
              <a:gd name="connsiteX164" fmla="*/ 4106445 w 4644342"/>
              <a:gd name="connsiteY164" fmla="*/ 2709980 h 2918444"/>
              <a:gd name="connsiteX165" fmla="*/ 4086998 w 4644342"/>
              <a:gd name="connsiteY165" fmla="*/ 2774464 h 2918444"/>
              <a:gd name="connsiteX166" fmla="*/ 3998738 w 4644342"/>
              <a:gd name="connsiteY166" fmla="*/ 2791659 h 2918444"/>
              <a:gd name="connsiteX167" fmla="*/ 3983778 w 4644342"/>
              <a:gd name="connsiteY167" fmla="*/ 2764433 h 2918444"/>
              <a:gd name="connsiteX168" fmla="*/ 3920949 w 4644342"/>
              <a:gd name="connsiteY168" fmla="*/ 2725743 h 2918444"/>
              <a:gd name="connsiteX169" fmla="*/ 3901502 w 4644342"/>
              <a:gd name="connsiteY169" fmla="*/ 2685620 h 2918444"/>
              <a:gd name="connsiteX170" fmla="*/ 3885047 w 4644342"/>
              <a:gd name="connsiteY170" fmla="*/ 2669858 h 2918444"/>
              <a:gd name="connsiteX171" fmla="*/ 3876071 w 4644342"/>
              <a:gd name="connsiteY171" fmla="*/ 2632601 h 2918444"/>
              <a:gd name="connsiteX172" fmla="*/ 3861112 w 4644342"/>
              <a:gd name="connsiteY172" fmla="*/ 2642631 h 2918444"/>
              <a:gd name="connsiteX173" fmla="*/ 3811746 w 4644342"/>
              <a:gd name="connsiteY173" fmla="*/ 2593911 h 2918444"/>
              <a:gd name="connsiteX174" fmla="*/ 3823713 w 4644342"/>
              <a:gd name="connsiteY174" fmla="*/ 2548056 h 2918444"/>
              <a:gd name="connsiteX175" fmla="*/ 3811746 w 4644342"/>
              <a:gd name="connsiteY175" fmla="*/ 2523696 h 2918444"/>
              <a:gd name="connsiteX176" fmla="*/ 3796787 w 4644342"/>
              <a:gd name="connsiteY176" fmla="*/ 2532293 h 2918444"/>
              <a:gd name="connsiteX177" fmla="*/ 3798283 w 4644342"/>
              <a:gd name="connsiteY177" fmla="*/ 2558087 h 2918444"/>
              <a:gd name="connsiteX178" fmla="*/ 3781827 w 4644342"/>
              <a:gd name="connsiteY178" fmla="*/ 2523696 h 2918444"/>
              <a:gd name="connsiteX179" fmla="*/ 3783323 w 4644342"/>
              <a:gd name="connsiteY179" fmla="*/ 2440584 h 2918444"/>
              <a:gd name="connsiteX180" fmla="*/ 3753405 w 4644342"/>
              <a:gd name="connsiteY180" fmla="*/ 2391863 h 2918444"/>
              <a:gd name="connsiteX181" fmla="*/ 3674120 w 4644342"/>
              <a:gd name="connsiteY181" fmla="*/ 2351740 h 2918444"/>
              <a:gd name="connsiteX182" fmla="*/ 3635226 w 4644342"/>
              <a:gd name="connsiteY182" fmla="*/ 2305886 h 2918444"/>
              <a:gd name="connsiteX183" fmla="*/ 3590348 w 4644342"/>
              <a:gd name="connsiteY183" fmla="*/ 2301587 h 2918444"/>
              <a:gd name="connsiteX184" fmla="*/ 3572397 w 4644342"/>
              <a:gd name="connsiteY184" fmla="*/ 2330246 h 2918444"/>
              <a:gd name="connsiteX185" fmla="*/ 3508071 w 4644342"/>
              <a:gd name="connsiteY185" fmla="*/ 2350307 h 2918444"/>
              <a:gd name="connsiteX186" fmla="*/ 3469177 w 4644342"/>
              <a:gd name="connsiteY186" fmla="*/ 2330246 h 2918444"/>
              <a:gd name="connsiteX187" fmla="*/ 3449730 w 4644342"/>
              <a:gd name="connsiteY187" fmla="*/ 2298721 h 2918444"/>
              <a:gd name="connsiteX188" fmla="*/ 3327063 w 4644342"/>
              <a:gd name="connsiteY188" fmla="*/ 2325947 h 2918444"/>
              <a:gd name="connsiteX189" fmla="*/ 3301632 w 4644342"/>
              <a:gd name="connsiteY189" fmla="*/ 2304453 h 2918444"/>
              <a:gd name="connsiteX190" fmla="*/ 3274467 w 4644342"/>
              <a:gd name="connsiteY190" fmla="*/ 2326365 h 2918444"/>
              <a:gd name="connsiteX191" fmla="*/ 3274966 w 4644342"/>
              <a:gd name="connsiteY191" fmla="*/ 2329953 h 2918444"/>
              <a:gd name="connsiteX192" fmla="*/ 3240527 w 4644342"/>
              <a:gd name="connsiteY192" fmla="*/ 2351500 h 2918444"/>
              <a:gd name="connsiteX193" fmla="*/ 3213576 w 4644342"/>
              <a:gd name="connsiteY193" fmla="*/ 2269620 h 2918444"/>
              <a:gd name="connsiteX194" fmla="*/ 3197105 w 4644342"/>
              <a:gd name="connsiteY194" fmla="*/ 2335699 h 2918444"/>
              <a:gd name="connsiteX195" fmla="*/ 3167159 w 4644342"/>
              <a:gd name="connsiteY195" fmla="*/ 2329953 h 2918444"/>
              <a:gd name="connsiteX196" fmla="*/ 3166785 w 4644342"/>
              <a:gd name="connsiteY196" fmla="*/ 2327205 h 2918444"/>
              <a:gd name="connsiteX197" fmla="*/ 3100378 w 4644342"/>
              <a:gd name="connsiteY197" fmla="*/ 2337133 h 2918444"/>
              <a:gd name="connsiteX198" fmla="*/ 3091413 w 4644342"/>
              <a:gd name="connsiteY198" fmla="*/ 2373030 h 2918444"/>
              <a:gd name="connsiteX199" fmla="*/ 3057709 w 4644342"/>
              <a:gd name="connsiteY199" fmla="*/ 2365257 h 2918444"/>
              <a:gd name="connsiteX200" fmla="*/ 3057756 w 4644342"/>
              <a:gd name="connsiteY200" fmla="*/ 2365536 h 2918444"/>
              <a:gd name="connsiteX201" fmla="*/ 3003942 w 4644342"/>
              <a:gd name="connsiteY201" fmla="*/ 2359791 h 2918444"/>
              <a:gd name="connsiteX202" fmla="*/ 2978529 w 4644342"/>
              <a:gd name="connsiteY202" fmla="*/ 2389949 h 2918444"/>
              <a:gd name="connsiteX203" fmla="*/ 3006931 w 4644342"/>
              <a:gd name="connsiteY203" fmla="*/ 2410054 h 2918444"/>
              <a:gd name="connsiteX204" fmla="*/ 3056261 w 4644342"/>
              <a:gd name="connsiteY204" fmla="*/ 2385641 h 2918444"/>
              <a:gd name="connsiteX205" fmla="*/ 3057756 w 4644342"/>
              <a:gd name="connsiteY205" fmla="*/ 2420107 h 2918444"/>
              <a:gd name="connsiteX206" fmla="*/ 3086158 w 4644342"/>
              <a:gd name="connsiteY206" fmla="*/ 2391385 h 2918444"/>
              <a:gd name="connsiteX207" fmla="*/ 3107086 w 4644342"/>
              <a:gd name="connsiteY207" fmla="*/ 2391385 h 2918444"/>
              <a:gd name="connsiteX208" fmla="*/ 3083169 w 4644342"/>
              <a:gd name="connsiteY208" fmla="*/ 2450264 h 2918444"/>
              <a:gd name="connsiteX209" fmla="*/ 3128014 w 4644342"/>
              <a:gd name="connsiteY209" fmla="*/ 2460317 h 2918444"/>
              <a:gd name="connsiteX210" fmla="*/ 3141468 w 4644342"/>
              <a:gd name="connsiteY210" fmla="*/ 2493346 h 2918444"/>
              <a:gd name="connsiteX211" fmla="*/ 3120540 w 4644342"/>
              <a:gd name="connsiteY211" fmla="*/ 2503399 h 2918444"/>
              <a:gd name="connsiteX212" fmla="*/ 3093633 w 4644342"/>
              <a:gd name="connsiteY212" fmla="*/ 2481858 h 2918444"/>
              <a:gd name="connsiteX213" fmla="*/ 3041313 w 4644342"/>
              <a:gd name="connsiteY213" fmla="*/ 2467497 h 2918444"/>
              <a:gd name="connsiteX214" fmla="*/ 3051777 w 4644342"/>
              <a:gd name="connsiteY214" fmla="*/ 2506271 h 2918444"/>
              <a:gd name="connsiteX215" fmla="*/ 3026364 w 4644342"/>
              <a:gd name="connsiteY215" fmla="*/ 2510579 h 2918444"/>
              <a:gd name="connsiteX216" fmla="*/ 3005436 w 4644342"/>
              <a:gd name="connsiteY216" fmla="*/ 2476113 h 2918444"/>
              <a:gd name="connsiteX217" fmla="*/ 2991983 w 4644342"/>
              <a:gd name="connsiteY217" fmla="*/ 2497655 h 2918444"/>
              <a:gd name="connsiteX218" fmla="*/ 2912756 w 4644342"/>
              <a:gd name="connsiteY218" fmla="*/ 2497655 h 2918444"/>
              <a:gd name="connsiteX219" fmla="*/ 2912756 w 4644342"/>
              <a:gd name="connsiteY219" fmla="*/ 2476113 h 2918444"/>
              <a:gd name="connsiteX220" fmla="*/ 2884353 w 4644342"/>
              <a:gd name="connsiteY220" fmla="*/ 2450264 h 2918444"/>
              <a:gd name="connsiteX221" fmla="*/ 2824559 w 4644342"/>
              <a:gd name="connsiteY221" fmla="*/ 2447392 h 2918444"/>
              <a:gd name="connsiteX222" fmla="*/ 2873889 w 4644342"/>
              <a:gd name="connsiteY222" fmla="*/ 2476113 h 2918444"/>
              <a:gd name="connsiteX223" fmla="*/ 2805126 w 4644342"/>
              <a:gd name="connsiteY223" fmla="*/ 2490474 h 2918444"/>
              <a:gd name="connsiteX224" fmla="*/ 2697497 w 4644342"/>
              <a:gd name="connsiteY224" fmla="*/ 2470369 h 2918444"/>
              <a:gd name="connsiteX225" fmla="*/ 2664691 w 4644342"/>
              <a:gd name="connsiteY225" fmla="*/ 2475038 h 2918444"/>
              <a:gd name="connsiteX226" fmla="*/ 2664586 w 4644342"/>
              <a:gd name="connsiteY226" fmla="*/ 2476109 h 2918444"/>
              <a:gd name="connsiteX227" fmla="*/ 2595869 w 4644342"/>
              <a:gd name="connsiteY227" fmla="*/ 2536428 h 2918444"/>
              <a:gd name="connsiteX228" fmla="*/ 2580930 w 4644342"/>
              <a:gd name="connsiteY228" fmla="*/ 2480418 h 2918444"/>
              <a:gd name="connsiteX229" fmla="*/ 2561510 w 4644342"/>
              <a:gd name="connsiteY229" fmla="*/ 2506269 h 2918444"/>
              <a:gd name="connsiteX230" fmla="*/ 2576448 w 4644342"/>
              <a:gd name="connsiteY230" fmla="*/ 2542172 h 2918444"/>
              <a:gd name="connsiteX231" fmla="*/ 2453951 w 4644342"/>
              <a:gd name="connsiteY231" fmla="*/ 2632650 h 2918444"/>
              <a:gd name="connsiteX232" fmla="*/ 2424074 w 4644342"/>
              <a:gd name="connsiteY232" fmla="*/ 2638395 h 2918444"/>
              <a:gd name="connsiteX233" fmla="*/ 2359838 w 4644342"/>
              <a:gd name="connsiteY233" fmla="*/ 2682915 h 2918444"/>
              <a:gd name="connsiteX234" fmla="*/ 2359838 w 4644342"/>
              <a:gd name="connsiteY234" fmla="*/ 2708766 h 2918444"/>
              <a:gd name="connsiteX235" fmla="*/ 2340418 w 4644342"/>
              <a:gd name="connsiteY235" fmla="*/ 2714511 h 2918444"/>
              <a:gd name="connsiteX236" fmla="*/ 2355356 w 4644342"/>
              <a:gd name="connsiteY236" fmla="*/ 2744670 h 2918444"/>
              <a:gd name="connsiteX237" fmla="*/ 2320998 w 4644342"/>
              <a:gd name="connsiteY237" fmla="*/ 2789190 h 2918444"/>
              <a:gd name="connsiteX238" fmla="*/ 2340418 w 4644342"/>
              <a:gd name="connsiteY238" fmla="*/ 2855253 h 2918444"/>
              <a:gd name="connsiteX239" fmla="*/ 2359838 w 4644342"/>
              <a:gd name="connsiteY239" fmla="*/ 2878232 h 2918444"/>
              <a:gd name="connsiteX240" fmla="*/ 2355356 w 4644342"/>
              <a:gd name="connsiteY240" fmla="*/ 2918444 h 2918444"/>
              <a:gd name="connsiteX241" fmla="*/ 2306059 w 4644342"/>
              <a:gd name="connsiteY241" fmla="*/ 2918444 h 2918444"/>
              <a:gd name="connsiteX242" fmla="*/ 2262737 w 4644342"/>
              <a:gd name="connsiteY242" fmla="*/ 2898338 h 2918444"/>
              <a:gd name="connsiteX243" fmla="*/ 2232860 w 4644342"/>
              <a:gd name="connsiteY243" fmla="*/ 2902646 h 2918444"/>
              <a:gd name="connsiteX244" fmla="*/ 2134264 w 4644342"/>
              <a:gd name="connsiteY244" fmla="*/ 2868179 h 2918444"/>
              <a:gd name="connsiteX245" fmla="*/ 2090942 w 4644342"/>
              <a:gd name="connsiteY245" fmla="*/ 2728872 h 2918444"/>
              <a:gd name="connsiteX246" fmla="*/ 2022225 w 4644342"/>
              <a:gd name="connsiteY246" fmla="*/ 2662809 h 2918444"/>
              <a:gd name="connsiteX247" fmla="*/ 1960976 w 4644342"/>
              <a:gd name="connsiteY247" fmla="*/ 2542172 h 2918444"/>
              <a:gd name="connsiteX248" fmla="*/ 1934087 w 4644342"/>
              <a:gd name="connsiteY248" fmla="*/ 2529247 h 2918444"/>
              <a:gd name="connsiteX249" fmla="*/ 1901222 w 4644342"/>
              <a:gd name="connsiteY249" fmla="*/ 2499088 h 2918444"/>
              <a:gd name="connsiteX250" fmla="*/ 1869850 w 4644342"/>
              <a:gd name="connsiteY250" fmla="*/ 2499088 h 2918444"/>
              <a:gd name="connsiteX251" fmla="*/ 1822047 w 4644342"/>
              <a:gd name="connsiteY251" fmla="*/ 2489035 h 2918444"/>
              <a:gd name="connsiteX252" fmla="*/ 1786194 w 4644342"/>
              <a:gd name="connsiteY252" fmla="*/ 2499088 h 2918444"/>
              <a:gd name="connsiteX253" fmla="*/ 1762292 w 4644342"/>
              <a:gd name="connsiteY253" fmla="*/ 2560842 h 2918444"/>
              <a:gd name="connsiteX254" fmla="*/ 1724946 w 4644342"/>
              <a:gd name="connsiteY254" fmla="*/ 2570895 h 2918444"/>
              <a:gd name="connsiteX255" fmla="*/ 1644277 w 4644342"/>
              <a:gd name="connsiteY255" fmla="*/ 2523502 h 2918444"/>
              <a:gd name="connsiteX256" fmla="*/ 1596473 w 4644342"/>
              <a:gd name="connsiteY256" fmla="*/ 2466056 h 2918444"/>
              <a:gd name="connsiteX257" fmla="*/ 1589004 w 4644342"/>
              <a:gd name="connsiteY257" fmla="*/ 2397121 h 2918444"/>
              <a:gd name="connsiteX258" fmla="*/ 1554645 w 4644342"/>
              <a:gd name="connsiteY258" fmla="*/ 2349728 h 2918444"/>
              <a:gd name="connsiteX259" fmla="*/ 1473976 w 4644342"/>
              <a:gd name="connsiteY259" fmla="*/ 2283665 h 2918444"/>
              <a:gd name="connsiteX260" fmla="*/ 1415716 w 4644342"/>
              <a:gd name="connsiteY260" fmla="*/ 2214730 h 2918444"/>
              <a:gd name="connsiteX261" fmla="*/ 1415716 w 4644342"/>
              <a:gd name="connsiteY261" fmla="*/ 2189287 h 2918444"/>
              <a:gd name="connsiteX262" fmla="*/ 1412048 w 4644342"/>
              <a:gd name="connsiteY262" fmla="*/ 2189192 h 2918444"/>
              <a:gd name="connsiteX263" fmla="*/ 1412048 w 4644342"/>
              <a:gd name="connsiteY263" fmla="*/ 2210725 h 2918444"/>
              <a:gd name="connsiteX264" fmla="*/ 1273143 w 4644342"/>
              <a:gd name="connsiteY264" fmla="*/ 2210725 h 2918444"/>
              <a:gd name="connsiteX265" fmla="*/ 1265675 w 4644342"/>
              <a:gd name="connsiteY265" fmla="*/ 2253791 h 2918444"/>
              <a:gd name="connsiteX266" fmla="*/ 1165694 w 4644342"/>
              <a:gd name="connsiteY266" fmla="*/ 2240063 h 2918444"/>
              <a:gd name="connsiteX267" fmla="*/ 1165602 w 4644342"/>
              <a:gd name="connsiteY267" fmla="*/ 2240871 h 2918444"/>
              <a:gd name="connsiteX268" fmla="*/ 978901 w 4644342"/>
              <a:gd name="connsiteY268" fmla="*/ 2238000 h 2918444"/>
              <a:gd name="connsiteX269" fmla="*/ 648813 w 4644342"/>
              <a:gd name="connsiteY269" fmla="*/ 2065736 h 2918444"/>
              <a:gd name="connsiteX270" fmla="*/ 653063 w 4644342"/>
              <a:gd name="connsiteY270" fmla="*/ 2022169 h 2918444"/>
              <a:gd name="connsiteX271" fmla="*/ 432233 w 4644342"/>
              <a:gd name="connsiteY271" fmla="*/ 2013965 h 2918444"/>
              <a:gd name="connsiteX272" fmla="*/ 417277 w 4644342"/>
              <a:gd name="connsiteY272" fmla="*/ 1942200 h 2918444"/>
              <a:gd name="connsiteX273" fmla="*/ 376895 w 4644342"/>
              <a:gd name="connsiteY273" fmla="*/ 1890530 h 2918444"/>
              <a:gd name="connsiteX274" fmla="*/ 346983 w 4644342"/>
              <a:gd name="connsiteY274" fmla="*/ 1871871 h 2918444"/>
              <a:gd name="connsiteX275" fmla="*/ 339505 w 4644342"/>
              <a:gd name="connsiteY275" fmla="*/ 1834553 h 2918444"/>
              <a:gd name="connsiteX276" fmla="*/ 314079 w 4644342"/>
              <a:gd name="connsiteY276" fmla="*/ 1814459 h 2918444"/>
              <a:gd name="connsiteX277" fmla="*/ 290150 w 4644342"/>
              <a:gd name="connsiteY277" fmla="*/ 1788623 h 2918444"/>
              <a:gd name="connsiteX278" fmla="*/ 281176 w 4644342"/>
              <a:gd name="connsiteY278" fmla="*/ 1759917 h 2918444"/>
              <a:gd name="connsiteX279" fmla="*/ 258742 w 4644342"/>
              <a:gd name="connsiteY279" fmla="*/ 1741258 h 2918444"/>
              <a:gd name="connsiteX280" fmla="*/ 222847 w 4644342"/>
              <a:gd name="connsiteY280" fmla="*/ 1751306 h 2918444"/>
              <a:gd name="connsiteX281" fmla="*/ 182465 w 4644342"/>
              <a:gd name="connsiteY281" fmla="*/ 1736953 h 2918444"/>
              <a:gd name="connsiteX282" fmla="*/ 182465 w 4644342"/>
              <a:gd name="connsiteY282" fmla="*/ 1721164 h 2918444"/>
              <a:gd name="connsiteX283" fmla="*/ 180969 w 4644342"/>
              <a:gd name="connsiteY283" fmla="*/ 1688152 h 2918444"/>
              <a:gd name="connsiteX284" fmla="*/ 164518 w 4644342"/>
              <a:gd name="connsiteY284" fmla="*/ 1650835 h 2918444"/>
              <a:gd name="connsiteX285" fmla="*/ 163022 w 4644342"/>
              <a:gd name="connsiteY285" fmla="*/ 1620693 h 2918444"/>
              <a:gd name="connsiteX286" fmla="*/ 145075 w 4644342"/>
              <a:gd name="connsiteY286" fmla="*/ 1593423 h 2918444"/>
              <a:gd name="connsiteX287" fmla="*/ 149561 w 4644342"/>
              <a:gd name="connsiteY287" fmla="*/ 1567587 h 2918444"/>
              <a:gd name="connsiteX288" fmla="*/ 98710 w 4644342"/>
              <a:gd name="connsiteY288" fmla="*/ 1505869 h 2918444"/>
              <a:gd name="connsiteX289" fmla="*/ 98710 w 4644342"/>
              <a:gd name="connsiteY289" fmla="*/ 1469987 h 2918444"/>
              <a:gd name="connsiteX290" fmla="*/ 124136 w 4644342"/>
              <a:gd name="connsiteY290" fmla="*/ 1457069 h 2918444"/>
              <a:gd name="connsiteX291" fmla="*/ 124136 w 4644342"/>
              <a:gd name="connsiteY291" fmla="*/ 1434104 h 2918444"/>
              <a:gd name="connsiteX292" fmla="*/ 98710 w 4644342"/>
              <a:gd name="connsiteY292" fmla="*/ 1428363 h 2918444"/>
              <a:gd name="connsiteX293" fmla="*/ 86746 w 4644342"/>
              <a:gd name="connsiteY293" fmla="*/ 1393916 h 2918444"/>
              <a:gd name="connsiteX294" fmla="*/ 74781 w 4644342"/>
              <a:gd name="connsiteY294" fmla="*/ 1335069 h 2918444"/>
              <a:gd name="connsiteX295" fmla="*/ 112171 w 4644342"/>
              <a:gd name="connsiteY295" fmla="*/ 1366645 h 2918444"/>
              <a:gd name="connsiteX296" fmla="*/ 97215 w 4644342"/>
              <a:gd name="connsiteY296" fmla="*/ 1325021 h 2918444"/>
              <a:gd name="connsiteX297" fmla="*/ 124136 w 4644342"/>
              <a:gd name="connsiteY297" fmla="*/ 1325021 h 2918444"/>
              <a:gd name="connsiteX298" fmla="*/ 124136 w 4644342"/>
              <a:gd name="connsiteY298" fmla="*/ 1294880 h 2918444"/>
              <a:gd name="connsiteX299" fmla="*/ 97215 w 4644342"/>
              <a:gd name="connsiteY299" fmla="*/ 1274786 h 2918444"/>
              <a:gd name="connsiteX300" fmla="*/ 83754 w 4644342"/>
              <a:gd name="connsiteY300" fmla="*/ 1303492 h 2918444"/>
              <a:gd name="connsiteX301" fmla="*/ 59824 w 4644342"/>
              <a:gd name="connsiteY301" fmla="*/ 1293445 h 2918444"/>
              <a:gd name="connsiteX302" fmla="*/ 10469 w 4644342"/>
              <a:gd name="connsiteY302" fmla="*/ 1155656 h 2918444"/>
              <a:gd name="connsiteX303" fmla="*/ 23930 w 4644342"/>
              <a:gd name="connsiteY303" fmla="*/ 1058056 h 2918444"/>
              <a:gd name="connsiteX304" fmla="*/ 0 w 4644342"/>
              <a:gd name="connsiteY304" fmla="*/ 1002079 h 2918444"/>
              <a:gd name="connsiteX305" fmla="*/ 11965 w 4644342"/>
              <a:gd name="connsiteY305" fmla="*/ 960455 h 2918444"/>
              <a:gd name="connsiteX306" fmla="*/ 35895 w 4644342"/>
              <a:gd name="connsiteY306" fmla="*/ 951843 h 2918444"/>
              <a:gd name="connsiteX307" fmla="*/ 59824 w 4644342"/>
              <a:gd name="connsiteY307" fmla="*/ 884384 h 2918444"/>
              <a:gd name="connsiteX308" fmla="*/ 59824 w 4644342"/>
              <a:gd name="connsiteY308" fmla="*/ 805402 h 2918444"/>
              <a:gd name="connsiteX309" fmla="*/ 59766 w 4644342"/>
              <a:gd name="connsiteY309" fmla="*/ 805390 h 2918444"/>
              <a:gd name="connsiteX310" fmla="*/ 59766 w 4644342"/>
              <a:gd name="connsiteY310" fmla="*/ 704877 h 2918444"/>
              <a:gd name="connsiteX311" fmla="*/ 86707 w 4644342"/>
              <a:gd name="connsiteY311" fmla="*/ 660364 h 2918444"/>
              <a:gd name="connsiteX312" fmla="*/ 113648 w 4644342"/>
              <a:gd name="connsiteY312" fmla="*/ 612979 h 2918444"/>
              <a:gd name="connsiteX313" fmla="*/ 133105 w 4644342"/>
              <a:gd name="connsiteY313" fmla="*/ 572774 h 2918444"/>
              <a:gd name="connsiteX314" fmla="*/ 148073 w 4644342"/>
              <a:gd name="connsiteY314" fmla="*/ 535441 h 2918444"/>
              <a:gd name="connsiteX315" fmla="*/ 161543 w 4644342"/>
              <a:gd name="connsiteY315" fmla="*/ 498107 h 2918444"/>
              <a:gd name="connsiteX316" fmla="*/ 170523 w 4644342"/>
              <a:gd name="connsiteY316" fmla="*/ 463646 h 2918444"/>
              <a:gd name="connsiteX317" fmla="*/ 183994 w 4644342"/>
              <a:gd name="connsiteY317" fmla="*/ 422005 h 2918444"/>
              <a:gd name="connsiteX318" fmla="*/ 197465 w 4644342"/>
              <a:gd name="connsiteY318" fmla="*/ 371748 h 2918444"/>
              <a:gd name="connsiteX319" fmla="*/ 218419 w 4644342"/>
              <a:gd name="connsiteY319" fmla="*/ 358825 h 2918444"/>
              <a:gd name="connsiteX320" fmla="*/ 218835 w 4644342"/>
              <a:gd name="connsiteY320" fmla="*/ 358861 h 2918444"/>
              <a:gd name="connsiteX321" fmla="*/ 211400 w 4644342"/>
              <a:gd name="connsiteY321" fmla="*/ 327416 h 2918444"/>
              <a:gd name="connsiteX322" fmla="*/ 224824 w 4644342"/>
              <a:gd name="connsiteY322" fmla="*/ 294440 h 2918444"/>
              <a:gd name="connsiteX323" fmla="*/ 208417 w 4644342"/>
              <a:gd name="connsiteY323" fmla="*/ 262897 h 2918444"/>
              <a:gd name="connsiteX324" fmla="*/ 209909 w 4644342"/>
              <a:gd name="connsiteY324" fmla="*/ 178306 h 2918444"/>
              <a:gd name="connsiteX325" fmla="*/ 197976 w 4644342"/>
              <a:gd name="connsiteY325" fmla="*/ 112354 h 2918444"/>
              <a:gd name="connsiteX326" fmla="*/ 205434 w 4644342"/>
              <a:gd name="connsiteY326" fmla="*/ 86547 h 2918444"/>
              <a:gd name="connsiteX327" fmla="*/ 235266 w 4644342"/>
              <a:gd name="connsiteY327" fmla="*/ 96583 h 2918444"/>
              <a:gd name="connsiteX328" fmla="*/ 266589 w 4644342"/>
              <a:gd name="connsiteY328" fmla="*/ 135294 h 2918444"/>
              <a:gd name="connsiteX329" fmla="*/ 323270 w 4644342"/>
              <a:gd name="connsiteY329" fmla="*/ 143897 h 2918444"/>
              <a:gd name="connsiteX330" fmla="*/ 338186 w 4644342"/>
              <a:gd name="connsiteY330" fmla="*/ 175439 h 2918444"/>
              <a:gd name="connsiteX331" fmla="*/ 309845 w 4644342"/>
              <a:gd name="connsiteY331" fmla="*/ 175439 h 2918444"/>
              <a:gd name="connsiteX332" fmla="*/ 306862 w 4644342"/>
              <a:gd name="connsiteY332" fmla="*/ 202680 h 2918444"/>
              <a:gd name="connsiteX333" fmla="*/ 323270 w 4644342"/>
              <a:gd name="connsiteY333" fmla="*/ 205548 h 2918444"/>
              <a:gd name="connsiteX334" fmla="*/ 329236 w 4644342"/>
              <a:gd name="connsiteY334" fmla="*/ 232789 h 2918444"/>
              <a:gd name="connsiteX335" fmla="*/ 294930 w 4644342"/>
              <a:gd name="connsiteY335" fmla="*/ 252861 h 2918444"/>
              <a:gd name="connsiteX336" fmla="*/ 294930 w 4644342"/>
              <a:gd name="connsiteY336" fmla="*/ 271500 h 2918444"/>
              <a:gd name="connsiteX337" fmla="*/ 333711 w 4644342"/>
              <a:gd name="connsiteY337" fmla="*/ 271500 h 2918444"/>
              <a:gd name="connsiteX338" fmla="*/ 344152 w 4644342"/>
              <a:gd name="connsiteY338" fmla="*/ 224186 h 2918444"/>
              <a:gd name="connsiteX339" fmla="*/ 373984 w 4644342"/>
              <a:gd name="connsiteY339" fmla="*/ 195511 h 2918444"/>
              <a:gd name="connsiteX340" fmla="*/ 338186 w 4644342"/>
              <a:gd name="connsiteY340" fmla="*/ 122390 h 2918444"/>
              <a:gd name="connsiteX341" fmla="*/ 360560 w 4644342"/>
              <a:gd name="connsiteY341" fmla="*/ 98017 h 2918444"/>
              <a:gd name="connsiteX342" fmla="*/ 344152 w 4644342"/>
              <a:gd name="connsiteY342" fmla="*/ 40667 h 2918444"/>
              <a:gd name="connsiteX343" fmla="*/ 463480 w 4644342"/>
              <a:gd name="connsiteY343" fmla="*/ 75077 h 2918444"/>
              <a:gd name="connsiteX344" fmla="*/ 554467 w 4644342"/>
              <a:gd name="connsiteY344" fmla="*/ 96583 h 2918444"/>
              <a:gd name="connsiteX345" fmla="*/ 599215 w 4644342"/>
              <a:gd name="connsiteY345" fmla="*/ 106619 h 2918444"/>
              <a:gd name="connsiteX346" fmla="*/ 643963 w 4644342"/>
              <a:gd name="connsiteY346" fmla="*/ 113788 h 2918444"/>
              <a:gd name="connsiteX347" fmla="*/ 705119 w 4644342"/>
              <a:gd name="connsiteY347" fmla="*/ 125258 h 2918444"/>
              <a:gd name="connsiteX348" fmla="*/ 778068 w 4644342"/>
              <a:gd name="connsiteY348" fmla="*/ 138137 h 2918444"/>
              <a:gd name="connsiteX349" fmla="*/ 778318 w 4644342"/>
              <a:gd name="connsiteY349" fmla="*/ 136354 h 2918444"/>
              <a:gd name="connsiteX350" fmla="*/ 851512 w 4644342"/>
              <a:gd name="connsiteY350" fmla="*/ 146175 h 2918444"/>
              <a:gd name="connsiteX351" fmla="*/ 851661 w 4644342"/>
              <a:gd name="connsiteY351" fmla="*/ 144726 h 2918444"/>
              <a:gd name="connsiteX352" fmla="*/ 1029368 w 4644342"/>
              <a:gd name="connsiteY352" fmla="*/ 169156 h 2918444"/>
              <a:gd name="connsiteX353" fmla="*/ 1138382 w 4644342"/>
              <a:gd name="connsiteY353" fmla="*/ 183527 h 2918444"/>
              <a:gd name="connsiteX354" fmla="*/ 1280249 w 4644342"/>
              <a:gd name="connsiteY354" fmla="*/ 199335 h 2918444"/>
              <a:gd name="connsiteX355" fmla="*/ 1410169 w 4644342"/>
              <a:gd name="connsiteY355" fmla="*/ 212268 h 2918444"/>
              <a:gd name="connsiteX356" fmla="*/ 1637157 w 4644342"/>
              <a:gd name="connsiteY356" fmla="*/ 229513 h 2918444"/>
              <a:gd name="connsiteX357" fmla="*/ 1743184 w 4644342"/>
              <a:gd name="connsiteY357" fmla="*/ 238135 h 2918444"/>
              <a:gd name="connsiteX358" fmla="*/ 1743181 w 4644342"/>
              <a:gd name="connsiteY358" fmla="*/ 238626 h 2918444"/>
              <a:gd name="connsiteX359" fmla="*/ 2238016 w 4644342"/>
              <a:gd name="connsiteY359" fmla="*/ 249783 h 2918444"/>
              <a:gd name="connsiteX360" fmla="*/ 2242096 w 4644342"/>
              <a:gd name="connsiteY360" fmla="*/ 248307 h 2918444"/>
              <a:gd name="connsiteX361" fmla="*/ 2399738 w 4644342"/>
              <a:gd name="connsiteY361" fmla="*/ 248307 h 2918444"/>
              <a:gd name="connsiteX362" fmla="*/ 2398237 w 4644342"/>
              <a:gd name="connsiteY362" fmla="*/ 193765 h 2918444"/>
              <a:gd name="connsiteX363" fmla="*/ 2431266 w 4644342"/>
              <a:gd name="connsiteY363" fmla="*/ 209553 h 2918444"/>
              <a:gd name="connsiteX364" fmla="*/ 2438773 w 4644342"/>
              <a:gd name="connsiteY364" fmla="*/ 251177 h 2918444"/>
              <a:gd name="connsiteX365" fmla="*/ 2513841 w 4644342"/>
              <a:gd name="connsiteY365" fmla="*/ 297107 h 2918444"/>
              <a:gd name="connsiteX366" fmla="*/ 2536361 w 4644342"/>
              <a:gd name="connsiteY366" fmla="*/ 277013 h 2918444"/>
              <a:gd name="connsiteX367" fmla="*/ 2581402 w 4644342"/>
              <a:gd name="connsiteY367" fmla="*/ 277013 h 2918444"/>
              <a:gd name="connsiteX368" fmla="*/ 2615933 w 4644342"/>
              <a:gd name="connsiteY368" fmla="*/ 317201 h 2918444"/>
              <a:gd name="connsiteX369" fmla="*/ 2638453 w 4644342"/>
              <a:gd name="connsiteY369" fmla="*/ 302848 h 2918444"/>
              <a:gd name="connsiteX370" fmla="*/ 2704513 w 4644342"/>
              <a:gd name="connsiteY370" fmla="*/ 318636 h 2918444"/>
              <a:gd name="connsiteX371" fmla="*/ 2727033 w 4644342"/>
              <a:gd name="connsiteY371" fmla="*/ 288495 h 2918444"/>
              <a:gd name="connsiteX372" fmla="*/ 2769071 w 4644342"/>
              <a:gd name="connsiteY372" fmla="*/ 312895 h 2918444"/>
              <a:gd name="connsiteX373" fmla="*/ 2842637 w 4644342"/>
              <a:gd name="connsiteY373" fmla="*/ 308589 h 2918444"/>
              <a:gd name="connsiteX374" fmla="*/ 2722529 w 4644342"/>
              <a:gd name="connsiteY374" fmla="*/ 394707 h 2918444"/>
              <a:gd name="connsiteX375" fmla="*/ 2663976 w 4644342"/>
              <a:gd name="connsiteY375" fmla="*/ 470778 h 2918444"/>
              <a:gd name="connsiteX376" fmla="*/ 2671324 w 4644342"/>
              <a:gd name="connsiteY376" fmla="*/ 470349 h 2918444"/>
              <a:gd name="connsiteX377" fmla="*/ 2705709 w 4644342"/>
              <a:gd name="connsiteY377" fmla="*/ 466037 h 2918444"/>
              <a:gd name="connsiteX378" fmla="*/ 2735609 w 4644342"/>
              <a:gd name="connsiteY378" fmla="*/ 466037 h 2918444"/>
              <a:gd name="connsiteX379" fmla="*/ 2756538 w 4644342"/>
              <a:gd name="connsiteY379" fmla="*/ 432982 h 2918444"/>
              <a:gd name="connsiteX380" fmla="*/ 2769993 w 4644342"/>
              <a:gd name="connsiteY380" fmla="*/ 473223 h 2918444"/>
              <a:gd name="connsiteX381" fmla="*/ 2819327 w 4644342"/>
              <a:gd name="connsiteY381" fmla="*/ 473223 h 2918444"/>
              <a:gd name="connsiteX382" fmla="*/ 2819485 w 4644342"/>
              <a:gd name="connsiteY382" fmla="*/ 473442 h 2918444"/>
              <a:gd name="connsiteX383" fmla="*/ 2926006 w 4644342"/>
              <a:gd name="connsiteY383" fmla="*/ 356433 h 2918444"/>
              <a:gd name="connsiteX384" fmla="*/ 2906503 w 4644342"/>
              <a:gd name="connsiteY384" fmla="*/ 405126 h 2918444"/>
              <a:gd name="connsiteX385" fmla="*/ 2921506 w 4644342"/>
              <a:gd name="connsiteY385" fmla="*/ 420880 h 2918444"/>
              <a:gd name="connsiteX386" fmla="*/ 2956011 w 4644342"/>
              <a:gd name="connsiteY386" fmla="*/ 400830 h 2918444"/>
              <a:gd name="connsiteX387" fmla="*/ 3031024 w 4644342"/>
              <a:gd name="connsiteY387" fmla="*/ 430905 h 2918444"/>
              <a:gd name="connsiteX388" fmla="*/ 3064029 w 4644342"/>
              <a:gd name="connsiteY388" fmla="*/ 405126 h 2918444"/>
              <a:gd name="connsiteX389" fmla="*/ 3166046 w 4644342"/>
              <a:gd name="connsiteY389" fmla="*/ 392237 h 2918444"/>
              <a:gd name="connsiteX390" fmla="*/ 3185550 w 4644342"/>
              <a:gd name="connsiteY390" fmla="*/ 422312 h 2918444"/>
              <a:gd name="connsiteX391" fmla="*/ 3224556 w 4644342"/>
              <a:gd name="connsiteY391" fmla="*/ 415151 h 2918444"/>
              <a:gd name="connsiteX392" fmla="*/ 3302569 w 4644342"/>
              <a:gd name="connsiteY392" fmla="*/ 448091 h 2918444"/>
              <a:gd name="connsiteX393" fmla="*/ 3307070 w 4644342"/>
              <a:gd name="connsiteY393" fmla="*/ 471005 h 2918444"/>
              <a:gd name="connsiteX394" fmla="*/ 3223056 w 4644342"/>
              <a:gd name="connsiteY394" fmla="*/ 491055 h 2918444"/>
              <a:gd name="connsiteX395" fmla="*/ 3199052 w 4644342"/>
              <a:gd name="connsiteY395" fmla="*/ 476734 h 2918444"/>
              <a:gd name="connsiteX396" fmla="*/ 3157045 w 4644342"/>
              <a:gd name="connsiteY396" fmla="*/ 481030 h 2918444"/>
              <a:gd name="connsiteX397" fmla="*/ 3107537 w 4644342"/>
              <a:gd name="connsiteY397" fmla="*/ 511105 h 2918444"/>
              <a:gd name="connsiteX398" fmla="*/ 3083533 w 4644342"/>
              <a:gd name="connsiteY398" fmla="*/ 512538 h 2918444"/>
              <a:gd name="connsiteX399" fmla="*/ 3065530 w 4644342"/>
              <a:gd name="connsiteY399" fmla="*/ 491055 h 2918444"/>
              <a:gd name="connsiteX400" fmla="*/ 3038637 w 4644342"/>
              <a:gd name="connsiteY400" fmla="*/ 572349 h 2918444"/>
              <a:gd name="connsiteX401" fmla="*/ 3039089 w 4644342"/>
              <a:gd name="connsiteY401" fmla="*/ 572389 h 2918444"/>
              <a:gd name="connsiteX402" fmla="*/ 3028624 w 4644342"/>
              <a:gd name="connsiteY402" fmla="*/ 601132 h 2918444"/>
              <a:gd name="connsiteX403" fmla="*/ 3040584 w 4644342"/>
              <a:gd name="connsiteY403" fmla="*/ 632750 h 2918444"/>
              <a:gd name="connsiteX404" fmla="*/ 3019654 w 4644342"/>
              <a:gd name="connsiteY404" fmla="*/ 672991 h 2918444"/>
              <a:gd name="connsiteX405" fmla="*/ 3034604 w 4644342"/>
              <a:gd name="connsiteY405" fmla="*/ 681614 h 2918444"/>
              <a:gd name="connsiteX406" fmla="*/ 3070483 w 4644342"/>
              <a:gd name="connsiteY406" fmla="*/ 637062 h 2918444"/>
              <a:gd name="connsiteX407" fmla="*/ 3068988 w 4644342"/>
              <a:gd name="connsiteY407" fmla="*/ 622690 h 2918444"/>
              <a:gd name="connsiteX408" fmla="*/ 3082443 w 4644342"/>
              <a:gd name="connsiteY408" fmla="*/ 615504 h 2918444"/>
              <a:gd name="connsiteX409" fmla="*/ 3092908 w 4644342"/>
              <a:gd name="connsiteY409" fmla="*/ 637062 h 2918444"/>
              <a:gd name="connsiteX410" fmla="*/ 3064503 w 4644342"/>
              <a:gd name="connsiteY410" fmla="*/ 668680 h 2918444"/>
              <a:gd name="connsiteX411" fmla="*/ 3054039 w 4644342"/>
              <a:gd name="connsiteY411" fmla="*/ 737664 h 2918444"/>
              <a:gd name="connsiteX412" fmla="*/ 3054039 w 4644342"/>
              <a:gd name="connsiteY412" fmla="*/ 854076 h 2918444"/>
              <a:gd name="connsiteX413" fmla="*/ 3070483 w 4644342"/>
              <a:gd name="connsiteY413" fmla="*/ 874197 h 2918444"/>
              <a:gd name="connsiteX414" fmla="*/ 3063008 w 4644342"/>
              <a:gd name="connsiteY414" fmla="*/ 947493 h 2918444"/>
              <a:gd name="connsiteX415" fmla="*/ 3048884 w 4644342"/>
              <a:gd name="connsiteY415" fmla="*/ 949756 h 2918444"/>
              <a:gd name="connsiteX416" fmla="*/ 3080413 w 4644342"/>
              <a:gd name="connsiteY416" fmla="*/ 1023537 h 2918444"/>
              <a:gd name="connsiteX417" fmla="*/ 3081702 w 4644342"/>
              <a:gd name="connsiteY417" fmla="*/ 1025079 h 2918444"/>
              <a:gd name="connsiteX418" fmla="*/ 3116009 w 4644342"/>
              <a:gd name="connsiteY418" fmla="*/ 1043756 h 2918444"/>
              <a:gd name="connsiteX419" fmla="*/ 3148825 w 4644342"/>
              <a:gd name="connsiteY419" fmla="*/ 1039446 h 2918444"/>
              <a:gd name="connsiteX420" fmla="*/ 3160758 w 4644342"/>
              <a:gd name="connsiteY420" fmla="*/ 1029389 h 2918444"/>
              <a:gd name="connsiteX421" fmla="*/ 3168217 w 4644342"/>
              <a:gd name="connsiteY421" fmla="*/ 999219 h 2918444"/>
              <a:gd name="connsiteX422" fmla="*/ 3215913 w 4644342"/>
              <a:gd name="connsiteY422" fmla="*/ 995834 h 2918444"/>
              <a:gd name="connsiteX423" fmla="*/ 3169776 w 4644342"/>
              <a:gd name="connsiteY423" fmla="*/ 998731 h 2918444"/>
              <a:gd name="connsiteX424" fmla="*/ 3177226 w 4644342"/>
              <a:gd name="connsiteY424" fmla="*/ 952824 h 2918444"/>
              <a:gd name="connsiteX425" fmla="*/ 3178716 w 4644342"/>
              <a:gd name="connsiteY425" fmla="*/ 928436 h 2918444"/>
              <a:gd name="connsiteX426" fmla="*/ 3177226 w 4644342"/>
              <a:gd name="connsiteY426" fmla="*/ 899744 h 2918444"/>
              <a:gd name="connsiteX427" fmla="*/ 3172756 w 4644342"/>
              <a:gd name="connsiteY427" fmla="*/ 863879 h 2918444"/>
              <a:gd name="connsiteX428" fmla="*/ 3141468 w 4644342"/>
              <a:gd name="connsiteY428" fmla="*/ 795018 h 2918444"/>
              <a:gd name="connsiteX429" fmla="*/ 3151897 w 4644342"/>
              <a:gd name="connsiteY429" fmla="*/ 654427 h 2918444"/>
              <a:gd name="connsiteX430" fmla="*/ 3202554 w 4644342"/>
              <a:gd name="connsiteY430" fmla="*/ 605650 h 2918444"/>
              <a:gd name="connsiteX431" fmla="*/ 3215963 w 4644342"/>
              <a:gd name="connsiteY431" fmla="*/ 655861 h 2918444"/>
              <a:gd name="connsiteX432" fmla="*/ 3217453 w 4644342"/>
              <a:gd name="connsiteY432" fmla="*/ 578393 h 2918444"/>
              <a:gd name="connsiteX433" fmla="*/ 3241291 w 4644342"/>
              <a:gd name="connsiteY433" fmla="*/ 559743 h 2918444"/>
              <a:gd name="connsiteX434" fmla="*/ 3229372 w 4644342"/>
              <a:gd name="connsiteY434" fmla="*/ 529617 h 2918444"/>
              <a:gd name="connsiteX435" fmla="*/ 3268110 w 4644342"/>
              <a:gd name="connsiteY435" fmla="*/ 509532 h 2918444"/>
              <a:gd name="connsiteX436" fmla="*/ 3332175 w 4644342"/>
              <a:gd name="connsiteY436" fmla="*/ 549701 h 2918444"/>
              <a:gd name="connsiteX437" fmla="*/ 3375383 w 4644342"/>
              <a:gd name="connsiteY437" fmla="*/ 562612 h 2918444"/>
              <a:gd name="connsiteX438" fmla="*/ 3375383 w 4644342"/>
              <a:gd name="connsiteY438" fmla="*/ 592739 h 2918444"/>
              <a:gd name="connsiteX439" fmla="*/ 3402201 w 4644342"/>
              <a:gd name="connsiteY439" fmla="*/ 655861 h 2918444"/>
              <a:gd name="connsiteX440" fmla="*/ 3375383 w 4644342"/>
              <a:gd name="connsiteY440" fmla="*/ 677380 h 2918444"/>
              <a:gd name="connsiteX441" fmla="*/ 3375383 w 4644342"/>
              <a:gd name="connsiteY441" fmla="*/ 694596 h 2918444"/>
              <a:gd name="connsiteX442" fmla="*/ 3366443 w 4644342"/>
              <a:gd name="connsiteY442" fmla="*/ 697465 h 2918444"/>
              <a:gd name="connsiteX443" fmla="*/ 3356014 w 4644342"/>
              <a:gd name="connsiteY443" fmla="*/ 701769 h 2918444"/>
              <a:gd name="connsiteX444" fmla="*/ 3345585 w 4644342"/>
              <a:gd name="connsiteY444" fmla="*/ 711811 h 2918444"/>
              <a:gd name="connsiteX445" fmla="*/ 3342605 w 4644342"/>
              <a:gd name="connsiteY445" fmla="*/ 721853 h 2918444"/>
              <a:gd name="connsiteX446" fmla="*/ 3345585 w 4644342"/>
              <a:gd name="connsiteY446" fmla="*/ 737634 h 2918444"/>
              <a:gd name="connsiteX447" fmla="*/ 3357504 w 4644342"/>
              <a:gd name="connsiteY447" fmla="*/ 741938 h 2918444"/>
              <a:gd name="connsiteX448" fmla="*/ 3367933 w 4644342"/>
              <a:gd name="connsiteY448" fmla="*/ 739068 h 2918444"/>
              <a:gd name="connsiteX449" fmla="*/ 3381342 w 4644342"/>
              <a:gd name="connsiteY449" fmla="*/ 729026 h 2918444"/>
              <a:gd name="connsiteX450" fmla="*/ 3405181 w 4644342"/>
              <a:gd name="connsiteY450" fmla="*/ 697465 h 2918444"/>
              <a:gd name="connsiteX451" fmla="*/ 3426039 w 4644342"/>
              <a:gd name="connsiteY451" fmla="*/ 697465 h 2918444"/>
              <a:gd name="connsiteX452" fmla="*/ 3448388 w 4644342"/>
              <a:gd name="connsiteY452" fmla="*/ 701769 h 2918444"/>
              <a:gd name="connsiteX453" fmla="*/ 3463287 w 4644342"/>
              <a:gd name="connsiteY453" fmla="*/ 717549 h 2918444"/>
              <a:gd name="connsiteX454" fmla="*/ 3478186 w 4644342"/>
              <a:gd name="connsiteY454" fmla="*/ 741938 h 2918444"/>
              <a:gd name="connsiteX455" fmla="*/ 3484145 w 4644342"/>
              <a:gd name="connsiteY455" fmla="*/ 783541 h 2918444"/>
              <a:gd name="connsiteX456" fmla="*/ 3490105 w 4644342"/>
              <a:gd name="connsiteY456" fmla="*/ 850967 h 2918444"/>
              <a:gd name="connsiteX457" fmla="*/ 3464777 w 4644342"/>
              <a:gd name="connsiteY457" fmla="*/ 848098 h 2918444"/>
              <a:gd name="connsiteX458" fmla="*/ 3451368 w 4644342"/>
              <a:gd name="connsiteY458" fmla="*/ 865313 h 2918444"/>
              <a:gd name="connsiteX459" fmla="*/ 3464777 w 4644342"/>
              <a:gd name="connsiteY459" fmla="*/ 889701 h 2918444"/>
              <a:gd name="connsiteX460" fmla="*/ 3464777 w 4644342"/>
              <a:gd name="connsiteY460" fmla="*/ 915524 h 2918444"/>
              <a:gd name="connsiteX461" fmla="*/ 3437958 w 4644342"/>
              <a:gd name="connsiteY461" fmla="*/ 938478 h 2918444"/>
              <a:gd name="connsiteX462" fmla="*/ 3455837 w 4644342"/>
              <a:gd name="connsiteY462" fmla="*/ 962866 h 2918444"/>
              <a:gd name="connsiteX463" fmla="*/ 3488615 w 4644342"/>
              <a:gd name="connsiteY463" fmla="*/ 972908 h 2918444"/>
              <a:gd name="connsiteX464" fmla="*/ 3485179 w 4644342"/>
              <a:gd name="connsiteY464" fmla="*/ 973234 h 2918444"/>
              <a:gd name="connsiteX465" fmla="*/ 3516026 w 4644342"/>
              <a:gd name="connsiteY465" fmla="*/ 979402 h 2918444"/>
              <a:gd name="connsiteX466" fmla="*/ 3596817 w 4644342"/>
              <a:gd name="connsiteY466" fmla="*/ 940628 h 2918444"/>
              <a:gd name="connsiteX467" fmla="*/ 3614771 w 4644342"/>
              <a:gd name="connsiteY467" fmla="*/ 904727 h 2918444"/>
              <a:gd name="connsiteX468" fmla="*/ 3660864 w 4644342"/>
              <a:gd name="connsiteY468" fmla="*/ 888136 h 2918444"/>
              <a:gd name="connsiteX469" fmla="*/ 3660688 w 4644342"/>
              <a:gd name="connsiteY469" fmla="*/ 887016 h 2918444"/>
              <a:gd name="connsiteX470" fmla="*/ 3704769 w 4644342"/>
              <a:gd name="connsiteY470" fmla="*/ 844630 h 2918444"/>
              <a:gd name="connsiteX471" fmla="*/ 3704267 w 4644342"/>
              <a:gd name="connsiteY471" fmla="*/ 843972 h 2918444"/>
              <a:gd name="connsiteX472" fmla="*/ 3761070 w 4644342"/>
              <a:gd name="connsiteY472" fmla="*/ 757897 h 2918444"/>
              <a:gd name="connsiteX473" fmla="*/ 3747616 w 4644342"/>
              <a:gd name="connsiteY473" fmla="*/ 717729 h 2918444"/>
              <a:gd name="connsiteX474" fmla="*/ 3802924 w 4644342"/>
              <a:gd name="connsiteY474" fmla="*/ 689037 h 2918444"/>
              <a:gd name="connsiteX475" fmla="*/ 3876170 w 4644342"/>
              <a:gd name="connsiteY475" fmla="*/ 681864 h 2918444"/>
              <a:gd name="connsiteX476" fmla="*/ 3894107 w 4644342"/>
              <a:gd name="connsiteY476" fmla="*/ 656041 h 2918444"/>
              <a:gd name="connsiteX477" fmla="*/ 3919519 w 4644342"/>
              <a:gd name="connsiteY477" fmla="*/ 653172 h 2918444"/>
              <a:gd name="connsiteX478" fmla="*/ 3934467 w 4644342"/>
              <a:gd name="connsiteY478" fmla="*/ 625915 h 2918444"/>
              <a:gd name="connsiteX479" fmla="*/ 3959879 w 4644342"/>
              <a:gd name="connsiteY479" fmla="*/ 615873 h 2918444"/>
              <a:gd name="connsiteX480" fmla="*/ 3947920 w 4644342"/>
              <a:gd name="connsiteY480" fmla="*/ 565662 h 2918444"/>
              <a:gd name="connsiteX481" fmla="*/ 3932972 w 4644342"/>
              <a:gd name="connsiteY481" fmla="*/ 552751 h 2918444"/>
              <a:gd name="connsiteX482" fmla="*/ 3964363 w 4644342"/>
              <a:gd name="connsiteY482" fmla="*/ 511148 h 2918444"/>
              <a:gd name="connsiteX483" fmla="*/ 3983795 w 4644342"/>
              <a:gd name="connsiteY483" fmla="*/ 511148 h 2918444"/>
              <a:gd name="connsiteX484" fmla="*/ 4051062 w 4644342"/>
              <a:gd name="connsiteY484" fmla="*/ 425073 h 2918444"/>
              <a:gd name="connsiteX485" fmla="*/ 4154203 w 4644342"/>
              <a:gd name="connsiteY485" fmla="*/ 393512 h 2918444"/>
              <a:gd name="connsiteX486" fmla="*/ 4154470 w 4644342"/>
              <a:gd name="connsiteY486" fmla="*/ 395561 h 2918444"/>
              <a:gd name="connsiteX487" fmla="*/ 4262900 w 4644342"/>
              <a:gd name="connsiteY487" fmla="*/ 366002 h 2918444"/>
              <a:gd name="connsiteX488" fmla="*/ 4262909 w 4644342"/>
              <a:gd name="connsiteY488" fmla="*/ 366019 h 2918444"/>
              <a:gd name="connsiteX489" fmla="*/ 4299493 w 4644342"/>
              <a:gd name="connsiteY489" fmla="*/ 309786 h 2918444"/>
              <a:gd name="connsiteX490" fmla="*/ 4302355 w 4644342"/>
              <a:gd name="connsiteY490" fmla="*/ 313147 h 2918444"/>
              <a:gd name="connsiteX491" fmla="*/ 4335051 w 4644342"/>
              <a:gd name="connsiteY491" fmla="*/ 295411 h 2918444"/>
              <a:gd name="connsiteX492" fmla="*/ 4335051 w 4644342"/>
              <a:gd name="connsiteY492" fmla="*/ 245220 h 2918444"/>
              <a:gd name="connsiteX493" fmla="*/ 4345510 w 4644342"/>
              <a:gd name="connsiteY493" fmla="*/ 213671 h 2918444"/>
              <a:gd name="connsiteX494" fmla="*/ 4330568 w 4644342"/>
              <a:gd name="connsiteY494" fmla="*/ 199331 h 2918444"/>
              <a:gd name="connsiteX495" fmla="*/ 4354475 w 4644342"/>
              <a:gd name="connsiteY495" fmla="*/ 153442 h 2918444"/>
              <a:gd name="connsiteX496" fmla="*/ 4330568 w 4644342"/>
              <a:gd name="connsiteY496" fmla="*/ 116157 h 2918444"/>
              <a:gd name="connsiteX497" fmla="*/ 4381370 w 4644342"/>
              <a:gd name="connsiteY497" fmla="*/ 17209 h 2918444"/>
              <a:gd name="connsiteX498" fmla="*/ 4399300 w 4644342"/>
              <a:gd name="connsiteY498" fmla="*/ 28681 h 2918444"/>
              <a:gd name="connsiteX499" fmla="*/ 4408265 w 4644342"/>
              <a:gd name="connsiteY499" fmla="*/ 12906 h 2918444"/>
              <a:gd name="connsiteX500" fmla="*/ 4462054 w 4644342"/>
              <a:gd name="connsiteY500"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85651 w 4644342"/>
              <a:gd name="connsiteY51" fmla="*/ 517156 h 2918444"/>
              <a:gd name="connsiteX52" fmla="*/ 4314132 w 4644342"/>
              <a:gd name="connsiteY52" fmla="*/ 328393 h 2918444"/>
              <a:gd name="connsiteX53" fmla="*/ 4313929 w 4644342"/>
              <a:gd name="connsiteY53" fmla="*/ 328177 h 2918444"/>
              <a:gd name="connsiteX54" fmla="*/ 4462054 w 4644342"/>
              <a:gd name="connsiteY54" fmla="*/ 0 h 2918444"/>
              <a:gd name="connsiteX55" fmla="*/ 4482973 w 4644342"/>
              <a:gd name="connsiteY55" fmla="*/ 31549 h 2918444"/>
              <a:gd name="connsiteX56" fmla="*/ 4526303 w 4644342"/>
              <a:gd name="connsiteY56" fmla="*/ 192160 h 2918444"/>
              <a:gd name="connsiteX57" fmla="*/ 4580093 w 4644342"/>
              <a:gd name="connsiteY57" fmla="*/ 197897 h 2918444"/>
              <a:gd name="connsiteX58" fmla="*/ 4590552 w 4644342"/>
              <a:gd name="connsiteY58" fmla="*/ 233747 h 2918444"/>
              <a:gd name="connsiteX59" fmla="*/ 4644342 w 4644342"/>
              <a:gd name="connsiteY59" fmla="*/ 245220 h 2918444"/>
              <a:gd name="connsiteX60" fmla="*/ 4644342 w 4644342"/>
              <a:gd name="connsiteY60" fmla="*/ 278202 h 2918444"/>
              <a:gd name="connsiteX61" fmla="*/ 4605494 w 4644342"/>
              <a:gd name="connsiteY61" fmla="*/ 305449 h 2918444"/>
              <a:gd name="connsiteX62" fmla="*/ 4572622 w 4644342"/>
              <a:gd name="connsiteY62" fmla="*/ 345602 h 2918444"/>
              <a:gd name="connsiteX63" fmla="*/ 4530786 w 4644342"/>
              <a:gd name="connsiteY63" fmla="*/ 348470 h 2918444"/>
              <a:gd name="connsiteX64" fmla="*/ 4527797 w 4644342"/>
              <a:gd name="connsiteY64" fmla="*/ 401529 h 2918444"/>
              <a:gd name="connsiteX65" fmla="*/ 4457572 w 4644342"/>
              <a:gd name="connsiteY65" fmla="*/ 440248 h 2918444"/>
              <a:gd name="connsiteX66" fmla="*/ 4468031 w 4644342"/>
              <a:gd name="connsiteY66" fmla="*/ 471797 h 2918444"/>
              <a:gd name="connsiteX67" fmla="*/ 4439642 w 4644342"/>
              <a:gd name="connsiteY67" fmla="*/ 501911 h 2918444"/>
              <a:gd name="connsiteX68" fmla="*/ 4442630 w 4644342"/>
              <a:gd name="connsiteY68" fmla="*/ 540630 h 2918444"/>
              <a:gd name="connsiteX69" fmla="*/ 4397676 w 4644342"/>
              <a:gd name="connsiteY69" fmla="*/ 522464 h 2918444"/>
              <a:gd name="connsiteX70" fmla="*/ 4440141 w 4644342"/>
              <a:gd name="connsiteY70" fmla="*/ 541207 h 2918444"/>
              <a:gd name="connsiteX71" fmla="*/ 4429667 w 4644342"/>
              <a:gd name="connsiteY71" fmla="*/ 562768 h 2918444"/>
              <a:gd name="connsiteX72" fmla="*/ 4429667 w 4644342"/>
              <a:gd name="connsiteY72" fmla="*/ 593497 h 2918444"/>
              <a:gd name="connsiteX73" fmla="*/ 4445698 w 4644342"/>
              <a:gd name="connsiteY73" fmla="*/ 603288 h 2918444"/>
              <a:gd name="connsiteX74" fmla="*/ 4424796 w 4644342"/>
              <a:gd name="connsiteY74" fmla="*/ 646280 h 2918444"/>
              <a:gd name="connsiteX75" fmla="*/ 4459135 w 4644342"/>
              <a:gd name="connsiteY75" fmla="*/ 643414 h 2918444"/>
              <a:gd name="connsiteX76" fmla="*/ 4478544 w 4644342"/>
              <a:gd name="connsiteY76" fmla="*/ 677807 h 2918444"/>
              <a:gd name="connsiteX77" fmla="*/ 4502432 w 4644342"/>
              <a:gd name="connsiteY77" fmla="*/ 680673 h 2918444"/>
              <a:gd name="connsiteX78" fmla="*/ 4518855 w 4644342"/>
              <a:gd name="connsiteY78" fmla="*/ 674941 h 2918444"/>
              <a:gd name="connsiteX79" fmla="*/ 4518855 w 4644342"/>
              <a:gd name="connsiteY79" fmla="*/ 656311 h 2918444"/>
              <a:gd name="connsiteX80" fmla="*/ 4490488 w 4644342"/>
              <a:gd name="connsiteY80" fmla="*/ 633382 h 2918444"/>
              <a:gd name="connsiteX81" fmla="*/ 4511390 w 4644342"/>
              <a:gd name="connsiteY81" fmla="*/ 631949 h 2918444"/>
              <a:gd name="connsiteX82" fmla="*/ 4547222 w 4644342"/>
              <a:gd name="connsiteY82" fmla="*/ 682106 h 2918444"/>
              <a:gd name="connsiteX83" fmla="*/ 4512883 w 4644342"/>
              <a:gd name="connsiteY83" fmla="*/ 712200 h 2918444"/>
              <a:gd name="connsiteX84" fmla="*/ 4474065 w 4644342"/>
              <a:gd name="connsiteY84" fmla="*/ 697870 h 2918444"/>
              <a:gd name="connsiteX85" fmla="*/ 4450177 w 4644342"/>
              <a:gd name="connsiteY85" fmla="*/ 733696 h 2918444"/>
              <a:gd name="connsiteX86" fmla="*/ 4448325 w 4644342"/>
              <a:gd name="connsiteY86" fmla="*/ 732349 h 2918444"/>
              <a:gd name="connsiteX87" fmla="*/ 4438105 w 4644342"/>
              <a:gd name="connsiteY87" fmla="*/ 742172 h 2918444"/>
              <a:gd name="connsiteX88" fmla="*/ 4414207 w 4644342"/>
              <a:gd name="connsiteY88" fmla="*/ 742172 h 2918444"/>
              <a:gd name="connsiteX89" fmla="*/ 4402258 w 4644342"/>
              <a:gd name="connsiteY89" fmla="*/ 768011 h 2918444"/>
              <a:gd name="connsiteX90" fmla="*/ 4370130 w 4644342"/>
              <a:gd name="connsiteY90" fmla="*/ 718131 h 2918444"/>
              <a:gd name="connsiteX91" fmla="*/ 4370130 w 4644342"/>
              <a:gd name="connsiteY91" fmla="*/ 718131 h 2918444"/>
              <a:gd name="connsiteX92" fmla="*/ 4402258 w 4644342"/>
              <a:gd name="connsiteY92" fmla="*/ 768012 h 2918444"/>
              <a:gd name="connsiteX93" fmla="*/ 4379854 w 4644342"/>
              <a:gd name="connsiteY93" fmla="*/ 795287 h 2918444"/>
              <a:gd name="connsiteX94" fmla="*/ 4338033 w 4644342"/>
              <a:gd name="connsiteY94" fmla="*/ 785238 h 2918444"/>
              <a:gd name="connsiteX95" fmla="*/ 4277586 w 4644342"/>
              <a:gd name="connsiteY95" fmla="*/ 839185 h 2918444"/>
              <a:gd name="connsiteX96" fmla="*/ 4251365 w 4644342"/>
              <a:gd name="connsiteY96" fmla="*/ 875533 h 2918444"/>
              <a:gd name="connsiteX97" fmla="*/ 4249501 w 4644342"/>
              <a:gd name="connsiteY97" fmla="*/ 874313 h 2918444"/>
              <a:gd name="connsiteX98" fmla="*/ 4240948 w 4644342"/>
              <a:gd name="connsiteY98" fmla="*/ 905824 h 2918444"/>
              <a:gd name="connsiteX99" fmla="*/ 4263352 w 4644342"/>
              <a:gd name="connsiteY99" fmla="*/ 928792 h 2918444"/>
              <a:gd name="connsiteX100" fmla="*/ 4264846 w 4644342"/>
              <a:gd name="connsiteY100" fmla="*/ 1059426 h 2918444"/>
              <a:gd name="connsiteX101" fmla="*/ 4242442 w 4644342"/>
              <a:gd name="connsiteY101" fmla="*/ 1111105 h 2918444"/>
              <a:gd name="connsiteX102" fmla="*/ 4215557 w 4644342"/>
              <a:gd name="connsiteY102" fmla="*/ 1092443 h 2918444"/>
              <a:gd name="connsiteX103" fmla="*/ 4191015 w 4644342"/>
              <a:gd name="connsiteY103" fmla="*/ 1091133 h 2918444"/>
              <a:gd name="connsiteX104" fmla="*/ 4192774 w 4644342"/>
              <a:gd name="connsiteY104" fmla="*/ 1092211 h 2918444"/>
              <a:gd name="connsiteX105" fmla="*/ 4192774 w 4644342"/>
              <a:gd name="connsiteY105" fmla="*/ 1122300 h 2918444"/>
              <a:gd name="connsiteX106" fmla="*/ 4226981 w 4644342"/>
              <a:gd name="connsiteY106" fmla="*/ 1143792 h 2918444"/>
              <a:gd name="connsiteX107" fmla="*/ 4228468 w 4644342"/>
              <a:gd name="connsiteY107" fmla="*/ 1183911 h 2918444"/>
              <a:gd name="connsiteX108" fmla="*/ 4228220 w 4644342"/>
              <a:gd name="connsiteY108" fmla="*/ 1183982 h 2918444"/>
              <a:gd name="connsiteX109" fmla="*/ 4229714 w 4644342"/>
              <a:gd name="connsiteY109" fmla="*/ 1248484 h 2918444"/>
              <a:gd name="connsiteX110" fmla="*/ 4221768 w 4644342"/>
              <a:gd name="connsiteY110" fmla="*/ 1249960 h 2918444"/>
              <a:gd name="connsiteX111" fmla="*/ 4229713 w 4644342"/>
              <a:gd name="connsiteY111" fmla="*/ 1248711 h 2918444"/>
              <a:gd name="connsiteX112" fmla="*/ 4204449 w 4644342"/>
              <a:gd name="connsiteY112" fmla="*/ 1331241 h 2918444"/>
              <a:gd name="connsiteX113" fmla="*/ 4186615 w 4644342"/>
              <a:gd name="connsiteY113" fmla="*/ 1328345 h 2918444"/>
              <a:gd name="connsiteX114" fmla="*/ 4183687 w 4644342"/>
              <a:gd name="connsiteY114" fmla="*/ 1257031 h 2918444"/>
              <a:gd name="connsiteX115" fmla="*/ 4183395 w 4644342"/>
              <a:gd name="connsiteY115" fmla="*/ 1257085 h 2918444"/>
              <a:gd name="connsiteX116" fmla="*/ 4143053 w 4644342"/>
              <a:gd name="connsiteY116" fmla="*/ 1215514 h 2918444"/>
              <a:gd name="connsiteX117" fmla="*/ 4117652 w 4644342"/>
              <a:gd name="connsiteY117" fmla="*/ 1163909 h 2918444"/>
              <a:gd name="connsiteX118" fmla="*/ 4111675 w 4644342"/>
              <a:gd name="connsiteY118" fmla="*/ 1093668 h 2918444"/>
              <a:gd name="connsiteX119" fmla="*/ 4092251 w 4644342"/>
              <a:gd name="connsiteY119" fmla="*/ 1129505 h 2918444"/>
              <a:gd name="connsiteX120" fmla="*/ 4116158 w 4644342"/>
              <a:gd name="connsiteY120" fmla="*/ 1235583 h 2918444"/>
              <a:gd name="connsiteX121" fmla="*/ 4158773 w 4644342"/>
              <a:gd name="connsiteY121" fmla="*/ 1280519 h 2918444"/>
              <a:gd name="connsiteX122" fmla="*/ 4146829 w 4644342"/>
              <a:gd name="connsiteY122" fmla="*/ 1333713 h 2918444"/>
              <a:gd name="connsiteX123" fmla="*/ 4158773 w 4644342"/>
              <a:gd name="connsiteY123" fmla="*/ 1392658 h 2918444"/>
              <a:gd name="connsiteX124" fmla="*/ 4178183 w 4644342"/>
              <a:gd name="connsiteY124" fmla="*/ 1371093 h 2918444"/>
              <a:gd name="connsiteX125" fmla="*/ 4203565 w 4644342"/>
              <a:gd name="connsiteY125" fmla="*/ 1384032 h 2918444"/>
              <a:gd name="connsiteX126" fmla="*/ 4203565 w 4644342"/>
              <a:gd name="connsiteY126" fmla="*/ 1428600 h 2918444"/>
              <a:gd name="connsiteX127" fmla="*/ 4144637 w 4644342"/>
              <a:gd name="connsiteY127" fmla="*/ 1442975 h 2918444"/>
              <a:gd name="connsiteX128" fmla="*/ 4204084 w 4644342"/>
              <a:gd name="connsiteY128" fmla="*/ 1429320 h 2918444"/>
              <a:gd name="connsiteX129" fmla="*/ 4224995 w 4644342"/>
              <a:gd name="connsiteY129" fmla="*/ 1443693 h 2918444"/>
              <a:gd name="connsiteX130" fmla="*/ 4186160 w 4644342"/>
              <a:gd name="connsiteY130" fmla="*/ 1475313 h 2918444"/>
              <a:gd name="connsiteX131" fmla="*/ 4156286 w 4644342"/>
              <a:gd name="connsiteY131" fmla="*/ 1465252 h 2918444"/>
              <a:gd name="connsiteX132" fmla="*/ 4154793 w 4644342"/>
              <a:gd name="connsiteY132" fmla="*/ 1505495 h 2918444"/>
              <a:gd name="connsiteX133" fmla="*/ 4224995 w 4644342"/>
              <a:gd name="connsiteY133" fmla="*/ 1478187 h 2918444"/>
              <a:gd name="connsiteX134" fmla="*/ 4239932 w 4644342"/>
              <a:gd name="connsiteY134" fmla="*/ 1493997 h 2918444"/>
              <a:gd name="connsiteX135" fmla="*/ 4227983 w 4644342"/>
              <a:gd name="connsiteY135" fmla="*/ 1561549 h 2918444"/>
              <a:gd name="connsiteX136" fmla="*/ 4205578 w 4644342"/>
              <a:gd name="connsiteY136" fmla="*/ 1551488 h 2918444"/>
              <a:gd name="connsiteX137" fmla="*/ 4145831 w 4644342"/>
              <a:gd name="connsiteY137" fmla="*/ 1568735 h 2918444"/>
              <a:gd name="connsiteX138" fmla="*/ 4198109 w 4644342"/>
              <a:gd name="connsiteY138" fmla="*/ 1575922 h 2918444"/>
              <a:gd name="connsiteX139" fmla="*/ 4141350 w 4644342"/>
              <a:gd name="connsiteY139" fmla="*/ 1596043 h 2918444"/>
              <a:gd name="connsiteX140" fmla="*/ 4141350 w 4644342"/>
              <a:gd name="connsiteY140" fmla="*/ 1616165 h 2918444"/>
              <a:gd name="connsiteX141" fmla="*/ 4198109 w 4644342"/>
              <a:gd name="connsiteY141" fmla="*/ 1600355 h 2918444"/>
              <a:gd name="connsiteX142" fmla="*/ 4214540 w 4644342"/>
              <a:gd name="connsiteY142" fmla="*/ 1604667 h 2918444"/>
              <a:gd name="connsiteX143" fmla="*/ 4257856 w 4644342"/>
              <a:gd name="connsiteY143" fmla="*/ 1544302 h 2918444"/>
              <a:gd name="connsiteX144" fmla="*/ 4266818 w 4644342"/>
              <a:gd name="connsiteY144" fmla="*/ 1472438 h 2918444"/>
              <a:gd name="connsiteX145" fmla="*/ 4268312 w 4644342"/>
              <a:gd name="connsiteY145" fmla="*/ 1558674 h 2918444"/>
              <a:gd name="connsiteX146" fmla="*/ 4232464 w 4644342"/>
              <a:gd name="connsiteY146" fmla="*/ 1630538 h 2918444"/>
              <a:gd name="connsiteX147" fmla="*/ 4156286 w 4644342"/>
              <a:gd name="connsiteY147" fmla="*/ 1657846 h 2918444"/>
              <a:gd name="connsiteX148" fmla="*/ 4111476 w 4644342"/>
              <a:gd name="connsiteY148" fmla="*/ 1754143 h 2918444"/>
              <a:gd name="connsiteX149" fmla="*/ 4034103 w 4644342"/>
              <a:gd name="connsiteY149" fmla="*/ 1778483 h 2918444"/>
              <a:gd name="connsiteX150" fmla="*/ 3998367 w 4644342"/>
              <a:gd name="connsiteY150" fmla="*/ 1888618 h 2918444"/>
              <a:gd name="connsiteX151" fmla="*/ 3944578 w 4644342"/>
              <a:gd name="connsiteY151" fmla="*/ 1943160 h 2918444"/>
              <a:gd name="connsiteX152" fmla="*/ 3884811 w 4644342"/>
              <a:gd name="connsiteY152" fmla="*/ 1960383 h 2918444"/>
              <a:gd name="connsiteX153" fmla="*/ 3896765 w 4644342"/>
              <a:gd name="connsiteY153" fmla="*/ 2004877 h 2918444"/>
              <a:gd name="connsiteX154" fmla="*/ 3860952 w 4644342"/>
              <a:gd name="connsiteY154" fmla="*/ 2046447 h 2918444"/>
              <a:gd name="connsiteX155" fmla="*/ 3869871 w 4644342"/>
              <a:gd name="connsiteY155" fmla="*/ 2116297 h 2918444"/>
              <a:gd name="connsiteX156" fmla="*/ 3847379 w 4644342"/>
              <a:gd name="connsiteY156" fmla="*/ 2133552 h 2918444"/>
              <a:gd name="connsiteX157" fmla="*/ 3860874 w 4644342"/>
              <a:gd name="connsiteY157" fmla="*/ 2205447 h 2918444"/>
              <a:gd name="connsiteX158" fmla="*/ 3833702 w 4644342"/>
              <a:gd name="connsiteY158" fmla="*/ 2207027 h 2918444"/>
              <a:gd name="connsiteX159" fmla="*/ 3858120 w 4644342"/>
              <a:gd name="connsiteY159" fmla="*/ 2208444 h 2918444"/>
              <a:gd name="connsiteX160" fmla="*/ 3910478 w 4644342"/>
              <a:gd name="connsiteY160" fmla="*/ 2298721 h 2918444"/>
              <a:gd name="connsiteX161" fmla="*/ 3992754 w 4644342"/>
              <a:gd name="connsiteY161" fmla="*/ 2421955 h 2918444"/>
              <a:gd name="connsiteX162" fmla="*/ 4034640 w 4644342"/>
              <a:gd name="connsiteY162" fmla="*/ 2527994 h 2918444"/>
              <a:gd name="connsiteX163" fmla="*/ 4095973 w 4644342"/>
              <a:gd name="connsiteY163" fmla="*/ 2602508 h 2918444"/>
              <a:gd name="connsiteX164" fmla="*/ 4106445 w 4644342"/>
              <a:gd name="connsiteY164" fmla="*/ 2709980 h 2918444"/>
              <a:gd name="connsiteX165" fmla="*/ 4086998 w 4644342"/>
              <a:gd name="connsiteY165" fmla="*/ 2774464 h 2918444"/>
              <a:gd name="connsiteX166" fmla="*/ 3998738 w 4644342"/>
              <a:gd name="connsiteY166" fmla="*/ 2791659 h 2918444"/>
              <a:gd name="connsiteX167" fmla="*/ 3983778 w 4644342"/>
              <a:gd name="connsiteY167" fmla="*/ 2764433 h 2918444"/>
              <a:gd name="connsiteX168" fmla="*/ 3920949 w 4644342"/>
              <a:gd name="connsiteY168" fmla="*/ 2725743 h 2918444"/>
              <a:gd name="connsiteX169" fmla="*/ 3901502 w 4644342"/>
              <a:gd name="connsiteY169" fmla="*/ 2685620 h 2918444"/>
              <a:gd name="connsiteX170" fmla="*/ 3885047 w 4644342"/>
              <a:gd name="connsiteY170" fmla="*/ 2669858 h 2918444"/>
              <a:gd name="connsiteX171" fmla="*/ 3876071 w 4644342"/>
              <a:gd name="connsiteY171" fmla="*/ 2632601 h 2918444"/>
              <a:gd name="connsiteX172" fmla="*/ 3861112 w 4644342"/>
              <a:gd name="connsiteY172" fmla="*/ 2642631 h 2918444"/>
              <a:gd name="connsiteX173" fmla="*/ 3811746 w 4644342"/>
              <a:gd name="connsiteY173" fmla="*/ 2593911 h 2918444"/>
              <a:gd name="connsiteX174" fmla="*/ 3823713 w 4644342"/>
              <a:gd name="connsiteY174" fmla="*/ 2548056 h 2918444"/>
              <a:gd name="connsiteX175" fmla="*/ 3811746 w 4644342"/>
              <a:gd name="connsiteY175" fmla="*/ 2523696 h 2918444"/>
              <a:gd name="connsiteX176" fmla="*/ 3796787 w 4644342"/>
              <a:gd name="connsiteY176" fmla="*/ 2532293 h 2918444"/>
              <a:gd name="connsiteX177" fmla="*/ 3798283 w 4644342"/>
              <a:gd name="connsiteY177" fmla="*/ 2558087 h 2918444"/>
              <a:gd name="connsiteX178" fmla="*/ 3781827 w 4644342"/>
              <a:gd name="connsiteY178" fmla="*/ 2523696 h 2918444"/>
              <a:gd name="connsiteX179" fmla="*/ 3783323 w 4644342"/>
              <a:gd name="connsiteY179" fmla="*/ 2440584 h 2918444"/>
              <a:gd name="connsiteX180" fmla="*/ 3753405 w 4644342"/>
              <a:gd name="connsiteY180" fmla="*/ 2391863 h 2918444"/>
              <a:gd name="connsiteX181" fmla="*/ 3674120 w 4644342"/>
              <a:gd name="connsiteY181" fmla="*/ 2351740 h 2918444"/>
              <a:gd name="connsiteX182" fmla="*/ 3635226 w 4644342"/>
              <a:gd name="connsiteY182" fmla="*/ 2305886 h 2918444"/>
              <a:gd name="connsiteX183" fmla="*/ 3590348 w 4644342"/>
              <a:gd name="connsiteY183" fmla="*/ 2301587 h 2918444"/>
              <a:gd name="connsiteX184" fmla="*/ 3572397 w 4644342"/>
              <a:gd name="connsiteY184" fmla="*/ 2330246 h 2918444"/>
              <a:gd name="connsiteX185" fmla="*/ 3508071 w 4644342"/>
              <a:gd name="connsiteY185" fmla="*/ 2350307 h 2918444"/>
              <a:gd name="connsiteX186" fmla="*/ 3469177 w 4644342"/>
              <a:gd name="connsiteY186" fmla="*/ 2330246 h 2918444"/>
              <a:gd name="connsiteX187" fmla="*/ 3449730 w 4644342"/>
              <a:gd name="connsiteY187" fmla="*/ 2298721 h 2918444"/>
              <a:gd name="connsiteX188" fmla="*/ 3327063 w 4644342"/>
              <a:gd name="connsiteY188" fmla="*/ 2325947 h 2918444"/>
              <a:gd name="connsiteX189" fmla="*/ 3301632 w 4644342"/>
              <a:gd name="connsiteY189" fmla="*/ 2304453 h 2918444"/>
              <a:gd name="connsiteX190" fmla="*/ 3274467 w 4644342"/>
              <a:gd name="connsiteY190" fmla="*/ 2326365 h 2918444"/>
              <a:gd name="connsiteX191" fmla="*/ 3274966 w 4644342"/>
              <a:gd name="connsiteY191" fmla="*/ 2329953 h 2918444"/>
              <a:gd name="connsiteX192" fmla="*/ 3240527 w 4644342"/>
              <a:gd name="connsiteY192" fmla="*/ 2351500 h 2918444"/>
              <a:gd name="connsiteX193" fmla="*/ 3213576 w 4644342"/>
              <a:gd name="connsiteY193" fmla="*/ 2269620 h 2918444"/>
              <a:gd name="connsiteX194" fmla="*/ 3197105 w 4644342"/>
              <a:gd name="connsiteY194" fmla="*/ 2335699 h 2918444"/>
              <a:gd name="connsiteX195" fmla="*/ 3167159 w 4644342"/>
              <a:gd name="connsiteY195" fmla="*/ 2329953 h 2918444"/>
              <a:gd name="connsiteX196" fmla="*/ 3166785 w 4644342"/>
              <a:gd name="connsiteY196" fmla="*/ 2327205 h 2918444"/>
              <a:gd name="connsiteX197" fmla="*/ 3100378 w 4644342"/>
              <a:gd name="connsiteY197" fmla="*/ 2337133 h 2918444"/>
              <a:gd name="connsiteX198" fmla="*/ 3091413 w 4644342"/>
              <a:gd name="connsiteY198" fmla="*/ 2373030 h 2918444"/>
              <a:gd name="connsiteX199" fmla="*/ 3057709 w 4644342"/>
              <a:gd name="connsiteY199" fmla="*/ 2365257 h 2918444"/>
              <a:gd name="connsiteX200" fmla="*/ 3057756 w 4644342"/>
              <a:gd name="connsiteY200" fmla="*/ 2365536 h 2918444"/>
              <a:gd name="connsiteX201" fmla="*/ 3003942 w 4644342"/>
              <a:gd name="connsiteY201" fmla="*/ 2359791 h 2918444"/>
              <a:gd name="connsiteX202" fmla="*/ 2978529 w 4644342"/>
              <a:gd name="connsiteY202" fmla="*/ 2389949 h 2918444"/>
              <a:gd name="connsiteX203" fmla="*/ 3006931 w 4644342"/>
              <a:gd name="connsiteY203" fmla="*/ 2410054 h 2918444"/>
              <a:gd name="connsiteX204" fmla="*/ 3056261 w 4644342"/>
              <a:gd name="connsiteY204" fmla="*/ 2385641 h 2918444"/>
              <a:gd name="connsiteX205" fmla="*/ 3057756 w 4644342"/>
              <a:gd name="connsiteY205" fmla="*/ 2420107 h 2918444"/>
              <a:gd name="connsiteX206" fmla="*/ 3086158 w 4644342"/>
              <a:gd name="connsiteY206" fmla="*/ 2391385 h 2918444"/>
              <a:gd name="connsiteX207" fmla="*/ 3107086 w 4644342"/>
              <a:gd name="connsiteY207" fmla="*/ 2391385 h 2918444"/>
              <a:gd name="connsiteX208" fmla="*/ 3083169 w 4644342"/>
              <a:gd name="connsiteY208" fmla="*/ 2450264 h 2918444"/>
              <a:gd name="connsiteX209" fmla="*/ 3128014 w 4644342"/>
              <a:gd name="connsiteY209" fmla="*/ 2460317 h 2918444"/>
              <a:gd name="connsiteX210" fmla="*/ 3141468 w 4644342"/>
              <a:gd name="connsiteY210" fmla="*/ 2493346 h 2918444"/>
              <a:gd name="connsiteX211" fmla="*/ 3120540 w 4644342"/>
              <a:gd name="connsiteY211" fmla="*/ 2503399 h 2918444"/>
              <a:gd name="connsiteX212" fmla="*/ 3093633 w 4644342"/>
              <a:gd name="connsiteY212" fmla="*/ 2481858 h 2918444"/>
              <a:gd name="connsiteX213" fmla="*/ 3041313 w 4644342"/>
              <a:gd name="connsiteY213" fmla="*/ 2467497 h 2918444"/>
              <a:gd name="connsiteX214" fmla="*/ 3051777 w 4644342"/>
              <a:gd name="connsiteY214" fmla="*/ 2506271 h 2918444"/>
              <a:gd name="connsiteX215" fmla="*/ 3026364 w 4644342"/>
              <a:gd name="connsiteY215" fmla="*/ 2510579 h 2918444"/>
              <a:gd name="connsiteX216" fmla="*/ 3005436 w 4644342"/>
              <a:gd name="connsiteY216" fmla="*/ 2476113 h 2918444"/>
              <a:gd name="connsiteX217" fmla="*/ 2991983 w 4644342"/>
              <a:gd name="connsiteY217" fmla="*/ 2497655 h 2918444"/>
              <a:gd name="connsiteX218" fmla="*/ 2912756 w 4644342"/>
              <a:gd name="connsiteY218" fmla="*/ 2497655 h 2918444"/>
              <a:gd name="connsiteX219" fmla="*/ 2912756 w 4644342"/>
              <a:gd name="connsiteY219" fmla="*/ 2476113 h 2918444"/>
              <a:gd name="connsiteX220" fmla="*/ 2884353 w 4644342"/>
              <a:gd name="connsiteY220" fmla="*/ 2450264 h 2918444"/>
              <a:gd name="connsiteX221" fmla="*/ 2824559 w 4644342"/>
              <a:gd name="connsiteY221" fmla="*/ 2447392 h 2918444"/>
              <a:gd name="connsiteX222" fmla="*/ 2873889 w 4644342"/>
              <a:gd name="connsiteY222" fmla="*/ 2476113 h 2918444"/>
              <a:gd name="connsiteX223" fmla="*/ 2805126 w 4644342"/>
              <a:gd name="connsiteY223" fmla="*/ 2490474 h 2918444"/>
              <a:gd name="connsiteX224" fmla="*/ 2697497 w 4644342"/>
              <a:gd name="connsiteY224" fmla="*/ 2470369 h 2918444"/>
              <a:gd name="connsiteX225" fmla="*/ 2664691 w 4644342"/>
              <a:gd name="connsiteY225" fmla="*/ 2475038 h 2918444"/>
              <a:gd name="connsiteX226" fmla="*/ 2664586 w 4644342"/>
              <a:gd name="connsiteY226" fmla="*/ 2476109 h 2918444"/>
              <a:gd name="connsiteX227" fmla="*/ 2595869 w 4644342"/>
              <a:gd name="connsiteY227" fmla="*/ 2536428 h 2918444"/>
              <a:gd name="connsiteX228" fmla="*/ 2580930 w 4644342"/>
              <a:gd name="connsiteY228" fmla="*/ 2480418 h 2918444"/>
              <a:gd name="connsiteX229" fmla="*/ 2561510 w 4644342"/>
              <a:gd name="connsiteY229" fmla="*/ 2506269 h 2918444"/>
              <a:gd name="connsiteX230" fmla="*/ 2576448 w 4644342"/>
              <a:gd name="connsiteY230" fmla="*/ 2542172 h 2918444"/>
              <a:gd name="connsiteX231" fmla="*/ 2453951 w 4644342"/>
              <a:gd name="connsiteY231" fmla="*/ 2632650 h 2918444"/>
              <a:gd name="connsiteX232" fmla="*/ 2424074 w 4644342"/>
              <a:gd name="connsiteY232" fmla="*/ 2638395 h 2918444"/>
              <a:gd name="connsiteX233" fmla="*/ 2359838 w 4644342"/>
              <a:gd name="connsiteY233" fmla="*/ 2682915 h 2918444"/>
              <a:gd name="connsiteX234" fmla="*/ 2359838 w 4644342"/>
              <a:gd name="connsiteY234" fmla="*/ 2708766 h 2918444"/>
              <a:gd name="connsiteX235" fmla="*/ 2340418 w 4644342"/>
              <a:gd name="connsiteY235" fmla="*/ 2714511 h 2918444"/>
              <a:gd name="connsiteX236" fmla="*/ 2355356 w 4644342"/>
              <a:gd name="connsiteY236" fmla="*/ 2744670 h 2918444"/>
              <a:gd name="connsiteX237" fmla="*/ 2320998 w 4644342"/>
              <a:gd name="connsiteY237" fmla="*/ 2789190 h 2918444"/>
              <a:gd name="connsiteX238" fmla="*/ 2340418 w 4644342"/>
              <a:gd name="connsiteY238" fmla="*/ 2855253 h 2918444"/>
              <a:gd name="connsiteX239" fmla="*/ 2359838 w 4644342"/>
              <a:gd name="connsiteY239" fmla="*/ 2878232 h 2918444"/>
              <a:gd name="connsiteX240" fmla="*/ 2355356 w 4644342"/>
              <a:gd name="connsiteY240" fmla="*/ 2918444 h 2918444"/>
              <a:gd name="connsiteX241" fmla="*/ 2306059 w 4644342"/>
              <a:gd name="connsiteY241" fmla="*/ 2918444 h 2918444"/>
              <a:gd name="connsiteX242" fmla="*/ 2262737 w 4644342"/>
              <a:gd name="connsiteY242" fmla="*/ 2898338 h 2918444"/>
              <a:gd name="connsiteX243" fmla="*/ 2232860 w 4644342"/>
              <a:gd name="connsiteY243" fmla="*/ 2902646 h 2918444"/>
              <a:gd name="connsiteX244" fmla="*/ 2134264 w 4644342"/>
              <a:gd name="connsiteY244" fmla="*/ 2868179 h 2918444"/>
              <a:gd name="connsiteX245" fmla="*/ 2090942 w 4644342"/>
              <a:gd name="connsiteY245" fmla="*/ 2728872 h 2918444"/>
              <a:gd name="connsiteX246" fmla="*/ 2022225 w 4644342"/>
              <a:gd name="connsiteY246" fmla="*/ 2662809 h 2918444"/>
              <a:gd name="connsiteX247" fmla="*/ 1960976 w 4644342"/>
              <a:gd name="connsiteY247" fmla="*/ 2542172 h 2918444"/>
              <a:gd name="connsiteX248" fmla="*/ 1934087 w 4644342"/>
              <a:gd name="connsiteY248" fmla="*/ 2529247 h 2918444"/>
              <a:gd name="connsiteX249" fmla="*/ 1901222 w 4644342"/>
              <a:gd name="connsiteY249" fmla="*/ 2499088 h 2918444"/>
              <a:gd name="connsiteX250" fmla="*/ 1869850 w 4644342"/>
              <a:gd name="connsiteY250" fmla="*/ 2499088 h 2918444"/>
              <a:gd name="connsiteX251" fmla="*/ 1822047 w 4644342"/>
              <a:gd name="connsiteY251" fmla="*/ 2489035 h 2918444"/>
              <a:gd name="connsiteX252" fmla="*/ 1786194 w 4644342"/>
              <a:gd name="connsiteY252" fmla="*/ 2499088 h 2918444"/>
              <a:gd name="connsiteX253" fmla="*/ 1762292 w 4644342"/>
              <a:gd name="connsiteY253" fmla="*/ 2560842 h 2918444"/>
              <a:gd name="connsiteX254" fmla="*/ 1724946 w 4644342"/>
              <a:gd name="connsiteY254" fmla="*/ 2570895 h 2918444"/>
              <a:gd name="connsiteX255" fmla="*/ 1644277 w 4644342"/>
              <a:gd name="connsiteY255" fmla="*/ 2523502 h 2918444"/>
              <a:gd name="connsiteX256" fmla="*/ 1596473 w 4644342"/>
              <a:gd name="connsiteY256" fmla="*/ 2466056 h 2918444"/>
              <a:gd name="connsiteX257" fmla="*/ 1589004 w 4644342"/>
              <a:gd name="connsiteY257" fmla="*/ 2397121 h 2918444"/>
              <a:gd name="connsiteX258" fmla="*/ 1554645 w 4644342"/>
              <a:gd name="connsiteY258" fmla="*/ 2349728 h 2918444"/>
              <a:gd name="connsiteX259" fmla="*/ 1473976 w 4644342"/>
              <a:gd name="connsiteY259" fmla="*/ 2283665 h 2918444"/>
              <a:gd name="connsiteX260" fmla="*/ 1415716 w 4644342"/>
              <a:gd name="connsiteY260" fmla="*/ 2214730 h 2918444"/>
              <a:gd name="connsiteX261" fmla="*/ 1415716 w 4644342"/>
              <a:gd name="connsiteY261" fmla="*/ 2189287 h 2918444"/>
              <a:gd name="connsiteX262" fmla="*/ 1412048 w 4644342"/>
              <a:gd name="connsiteY262" fmla="*/ 2189192 h 2918444"/>
              <a:gd name="connsiteX263" fmla="*/ 1412048 w 4644342"/>
              <a:gd name="connsiteY263" fmla="*/ 2210725 h 2918444"/>
              <a:gd name="connsiteX264" fmla="*/ 1273143 w 4644342"/>
              <a:gd name="connsiteY264" fmla="*/ 2210725 h 2918444"/>
              <a:gd name="connsiteX265" fmla="*/ 1265675 w 4644342"/>
              <a:gd name="connsiteY265" fmla="*/ 2253791 h 2918444"/>
              <a:gd name="connsiteX266" fmla="*/ 1165694 w 4644342"/>
              <a:gd name="connsiteY266" fmla="*/ 2240063 h 2918444"/>
              <a:gd name="connsiteX267" fmla="*/ 1165602 w 4644342"/>
              <a:gd name="connsiteY267" fmla="*/ 2240871 h 2918444"/>
              <a:gd name="connsiteX268" fmla="*/ 978901 w 4644342"/>
              <a:gd name="connsiteY268" fmla="*/ 2238000 h 2918444"/>
              <a:gd name="connsiteX269" fmla="*/ 648813 w 4644342"/>
              <a:gd name="connsiteY269" fmla="*/ 2065736 h 2918444"/>
              <a:gd name="connsiteX270" fmla="*/ 653063 w 4644342"/>
              <a:gd name="connsiteY270" fmla="*/ 2022169 h 2918444"/>
              <a:gd name="connsiteX271" fmla="*/ 432233 w 4644342"/>
              <a:gd name="connsiteY271" fmla="*/ 2013965 h 2918444"/>
              <a:gd name="connsiteX272" fmla="*/ 417277 w 4644342"/>
              <a:gd name="connsiteY272" fmla="*/ 1942200 h 2918444"/>
              <a:gd name="connsiteX273" fmla="*/ 376895 w 4644342"/>
              <a:gd name="connsiteY273" fmla="*/ 1890530 h 2918444"/>
              <a:gd name="connsiteX274" fmla="*/ 346983 w 4644342"/>
              <a:gd name="connsiteY274" fmla="*/ 1871871 h 2918444"/>
              <a:gd name="connsiteX275" fmla="*/ 339505 w 4644342"/>
              <a:gd name="connsiteY275" fmla="*/ 1834553 h 2918444"/>
              <a:gd name="connsiteX276" fmla="*/ 314079 w 4644342"/>
              <a:gd name="connsiteY276" fmla="*/ 1814459 h 2918444"/>
              <a:gd name="connsiteX277" fmla="*/ 290150 w 4644342"/>
              <a:gd name="connsiteY277" fmla="*/ 1788623 h 2918444"/>
              <a:gd name="connsiteX278" fmla="*/ 281176 w 4644342"/>
              <a:gd name="connsiteY278" fmla="*/ 1759917 h 2918444"/>
              <a:gd name="connsiteX279" fmla="*/ 258742 w 4644342"/>
              <a:gd name="connsiteY279" fmla="*/ 1741258 h 2918444"/>
              <a:gd name="connsiteX280" fmla="*/ 222847 w 4644342"/>
              <a:gd name="connsiteY280" fmla="*/ 1751306 h 2918444"/>
              <a:gd name="connsiteX281" fmla="*/ 182465 w 4644342"/>
              <a:gd name="connsiteY281" fmla="*/ 1736953 h 2918444"/>
              <a:gd name="connsiteX282" fmla="*/ 182465 w 4644342"/>
              <a:gd name="connsiteY282" fmla="*/ 1721164 h 2918444"/>
              <a:gd name="connsiteX283" fmla="*/ 180969 w 4644342"/>
              <a:gd name="connsiteY283" fmla="*/ 1688152 h 2918444"/>
              <a:gd name="connsiteX284" fmla="*/ 164518 w 4644342"/>
              <a:gd name="connsiteY284" fmla="*/ 1650835 h 2918444"/>
              <a:gd name="connsiteX285" fmla="*/ 163022 w 4644342"/>
              <a:gd name="connsiteY285" fmla="*/ 1620693 h 2918444"/>
              <a:gd name="connsiteX286" fmla="*/ 145075 w 4644342"/>
              <a:gd name="connsiteY286" fmla="*/ 1593423 h 2918444"/>
              <a:gd name="connsiteX287" fmla="*/ 149561 w 4644342"/>
              <a:gd name="connsiteY287" fmla="*/ 1567587 h 2918444"/>
              <a:gd name="connsiteX288" fmla="*/ 98710 w 4644342"/>
              <a:gd name="connsiteY288" fmla="*/ 1505869 h 2918444"/>
              <a:gd name="connsiteX289" fmla="*/ 98710 w 4644342"/>
              <a:gd name="connsiteY289" fmla="*/ 1469987 h 2918444"/>
              <a:gd name="connsiteX290" fmla="*/ 124136 w 4644342"/>
              <a:gd name="connsiteY290" fmla="*/ 1457069 h 2918444"/>
              <a:gd name="connsiteX291" fmla="*/ 124136 w 4644342"/>
              <a:gd name="connsiteY291" fmla="*/ 1434104 h 2918444"/>
              <a:gd name="connsiteX292" fmla="*/ 98710 w 4644342"/>
              <a:gd name="connsiteY292" fmla="*/ 1428363 h 2918444"/>
              <a:gd name="connsiteX293" fmla="*/ 86746 w 4644342"/>
              <a:gd name="connsiteY293" fmla="*/ 1393916 h 2918444"/>
              <a:gd name="connsiteX294" fmla="*/ 74781 w 4644342"/>
              <a:gd name="connsiteY294" fmla="*/ 1335069 h 2918444"/>
              <a:gd name="connsiteX295" fmla="*/ 112171 w 4644342"/>
              <a:gd name="connsiteY295" fmla="*/ 1366645 h 2918444"/>
              <a:gd name="connsiteX296" fmla="*/ 97215 w 4644342"/>
              <a:gd name="connsiteY296" fmla="*/ 1325021 h 2918444"/>
              <a:gd name="connsiteX297" fmla="*/ 124136 w 4644342"/>
              <a:gd name="connsiteY297" fmla="*/ 1325021 h 2918444"/>
              <a:gd name="connsiteX298" fmla="*/ 124136 w 4644342"/>
              <a:gd name="connsiteY298" fmla="*/ 1294880 h 2918444"/>
              <a:gd name="connsiteX299" fmla="*/ 97215 w 4644342"/>
              <a:gd name="connsiteY299" fmla="*/ 1274786 h 2918444"/>
              <a:gd name="connsiteX300" fmla="*/ 83754 w 4644342"/>
              <a:gd name="connsiteY300" fmla="*/ 1303492 h 2918444"/>
              <a:gd name="connsiteX301" fmla="*/ 59824 w 4644342"/>
              <a:gd name="connsiteY301" fmla="*/ 1293445 h 2918444"/>
              <a:gd name="connsiteX302" fmla="*/ 10469 w 4644342"/>
              <a:gd name="connsiteY302" fmla="*/ 1155656 h 2918444"/>
              <a:gd name="connsiteX303" fmla="*/ 23930 w 4644342"/>
              <a:gd name="connsiteY303" fmla="*/ 1058056 h 2918444"/>
              <a:gd name="connsiteX304" fmla="*/ 0 w 4644342"/>
              <a:gd name="connsiteY304" fmla="*/ 1002079 h 2918444"/>
              <a:gd name="connsiteX305" fmla="*/ 11965 w 4644342"/>
              <a:gd name="connsiteY305" fmla="*/ 960455 h 2918444"/>
              <a:gd name="connsiteX306" fmla="*/ 35895 w 4644342"/>
              <a:gd name="connsiteY306" fmla="*/ 951843 h 2918444"/>
              <a:gd name="connsiteX307" fmla="*/ 59824 w 4644342"/>
              <a:gd name="connsiteY307" fmla="*/ 884384 h 2918444"/>
              <a:gd name="connsiteX308" fmla="*/ 59824 w 4644342"/>
              <a:gd name="connsiteY308" fmla="*/ 805402 h 2918444"/>
              <a:gd name="connsiteX309" fmla="*/ 59766 w 4644342"/>
              <a:gd name="connsiteY309" fmla="*/ 805390 h 2918444"/>
              <a:gd name="connsiteX310" fmla="*/ 59766 w 4644342"/>
              <a:gd name="connsiteY310" fmla="*/ 704877 h 2918444"/>
              <a:gd name="connsiteX311" fmla="*/ 86707 w 4644342"/>
              <a:gd name="connsiteY311" fmla="*/ 660364 h 2918444"/>
              <a:gd name="connsiteX312" fmla="*/ 113648 w 4644342"/>
              <a:gd name="connsiteY312" fmla="*/ 612979 h 2918444"/>
              <a:gd name="connsiteX313" fmla="*/ 133105 w 4644342"/>
              <a:gd name="connsiteY313" fmla="*/ 572774 h 2918444"/>
              <a:gd name="connsiteX314" fmla="*/ 148073 w 4644342"/>
              <a:gd name="connsiteY314" fmla="*/ 535441 h 2918444"/>
              <a:gd name="connsiteX315" fmla="*/ 161543 w 4644342"/>
              <a:gd name="connsiteY315" fmla="*/ 498107 h 2918444"/>
              <a:gd name="connsiteX316" fmla="*/ 170523 w 4644342"/>
              <a:gd name="connsiteY316" fmla="*/ 463646 h 2918444"/>
              <a:gd name="connsiteX317" fmla="*/ 183994 w 4644342"/>
              <a:gd name="connsiteY317" fmla="*/ 422005 h 2918444"/>
              <a:gd name="connsiteX318" fmla="*/ 197465 w 4644342"/>
              <a:gd name="connsiteY318" fmla="*/ 371748 h 2918444"/>
              <a:gd name="connsiteX319" fmla="*/ 218419 w 4644342"/>
              <a:gd name="connsiteY319" fmla="*/ 358825 h 2918444"/>
              <a:gd name="connsiteX320" fmla="*/ 218835 w 4644342"/>
              <a:gd name="connsiteY320" fmla="*/ 358861 h 2918444"/>
              <a:gd name="connsiteX321" fmla="*/ 211400 w 4644342"/>
              <a:gd name="connsiteY321" fmla="*/ 327416 h 2918444"/>
              <a:gd name="connsiteX322" fmla="*/ 224824 w 4644342"/>
              <a:gd name="connsiteY322" fmla="*/ 294440 h 2918444"/>
              <a:gd name="connsiteX323" fmla="*/ 208417 w 4644342"/>
              <a:gd name="connsiteY323" fmla="*/ 262897 h 2918444"/>
              <a:gd name="connsiteX324" fmla="*/ 209909 w 4644342"/>
              <a:gd name="connsiteY324" fmla="*/ 178306 h 2918444"/>
              <a:gd name="connsiteX325" fmla="*/ 197976 w 4644342"/>
              <a:gd name="connsiteY325" fmla="*/ 112354 h 2918444"/>
              <a:gd name="connsiteX326" fmla="*/ 205434 w 4644342"/>
              <a:gd name="connsiteY326" fmla="*/ 86547 h 2918444"/>
              <a:gd name="connsiteX327" fmla="*/ 235266 w 4644342"/>
              <a:gd name="connsiteY327" fmla="*/ 96583 h 2918444"/>
              <a:gd name="connsiteX328" fmla="*/ 266589 w 4644342"/>
              <a:gd name="connsiteY328" fmla="*/ 135294 h 2918444"/>
              <a:gd name="connsiteX329" fmla="*/ 323270 w 4644342"/>
              <a:gd name="connsiteY329" fmla="*/ 143897 h 2918444"/>
              <a:gd name="connsiteX330" fmla="*/ 338186 w 4644342"/>
              <a:gd name="connsiteY330" fmla="*/ 175439 h 2918444"/>
              <a:gd name="connsiteX331" fmla="*/ 309845 w 4644342"/>
              <a:gd name="connsiteY331" fmla="*/ 175439 h 2918444"/>
              <a:gd name="connsiteX332" fmla="*/ 306862 w 4644342"/>
              <a:gd name="connsiteY332" fmla="*/ 202680 h 2918444"/>
              <a:gd name="connsiteX333" fmla="*/ 323270 w 4644342"/>
              <a:gd name="connsiteY333" fmla="*/ 205548 h 2918444"/>
              <a:gd name="connsiteX334" fmla="*/ 329236 w 4644342"/>
              <a:gd name="connsiteY334" fmla="*/ 232789 h 2918444"/>
              <a:gd name="connsiteX335" fmla="*/ 294930 w 4644342"/>
              <a:gd name="connsiteY335" fmla="*/ 252861 h 2918444"/>
              <a:gd name="connsiteX336" fmla="*/ 294930 w 4644342"/>
              <a:gd name="connsiteY336" fmla="*/ 271500 h 2918444"/>
              <a:gd name="connsiteX337" fmla="*/ 333711 w 4644342"/>
              <a:gd name="connsiteY337" fmla="*/ 271500 h 2918444"/>
              <a:gd name="connsiteX338" fmla="*/ 344152 w 4644342"/>
              <a:gd name="connsiteY338" fmla="*/ 224186 h 2918444"/>
              <a:gd name="connsiteX339" fmla="*/ 373984 w 4644342"/>
              <a:gd name="connsiteY339" fmla="*/ 195511 h 2918444"/>
              <a:gd name="connsiteX340" fmla="*/ 338186 w 4644342"/>
              <a:gd name="connsiteY340" fmla="*/ 122390 h 2918444"/>
              <a:gd name="connsiteX341" fmla="*/ 360560 w 4644342"/>
              <a:gd name="connsiteY341" fmla="*/ 98017 h 2918444"/>
              <a:gd name="connsiteX342" fmla="*/ 344152 w 4644342"/>
              <a:gd name="connsiteY342" fmla="*/ 40667 h 2918444"/>
              <a:gd name="connsiteX343" fmla="*/ 463480 w 4644342"/>
              <a:gd name="connsiteY343" fmla="*/ 75077 h 2918444"/>
              <a:gd name="connsiteX344" fmla="*/ 554467 w 4644342"/>
              <a:gd name="connsiteY344" fmla="*/ 96583 h 2918444"/>
              <a:gd name="connsiteX345" fmla="*/ 599215 w 4644342"/>
              <a:gd name="connsiteY345" fmla="*/ 106619 h 2918444"/>
              <a:gd name="connsiteX346" fmla="*/ 643963 w 4644342"/>
              <a:gd name="connsiteY346" fmla="*/ 113788 h 2918444"/>
              <a:gd name="connsiteX347" fmla="*/ 705119 w 4644342"/>
              <a:gd name="connsiteY347" fmla="*/ 125258 h 2918444"/>
              <a:gd name="connsiteX348" fmla="*/ 778068 w 4644342"/>
              <a:gd name="connsiteY348" fmla="*/ 138137 h 2918444"/>
              <a:gd name="connsiteX349" fmla="*/ 778318 w 4644342"/>
              <a:gd name="connsiteY349" fmla="*/ 136354 h 2918444"/>
              <a:gd name="connsiteX350" fmla="*/ 851512 w 4644342"/>
              <a:gd name="connsiteY350" fmla="*/ 146175 h 2918444"/>
              <a:gd name="connsiteX351" fmla="*/ 851661 w 4644342"/>
              <a:gd name="connsiteY351" fmla="*/ 144726 h 2918444"/>
              <a:gd name="connsiteX352" fmla="*/ 1029368 w 4644342"/>
              <a:gd name="connsiteY352" fmla="*/ 169156 h 2918444"/>
              <a:gd name="connsiteX353" fmla="*/ 1138382 w 4644342"/>
              <a:gd name="connsiteY353" fmla="*/ 183527 h 2918444"/>
              <a:gd name="connsiteX354" fmla="*/ 1280249 w 4644342"/>
              <a:gd name="connsiteY354" fmla="*/ 199335 h 2918444"/>
              <a:gd name="connsiteX355" fmla="*/ 1410169 w 4644342"/>
              <a:gd name="connsiteY355" fmla="*/ 212268 h 2918444"/>
              <a:gd name="connsiteX356" fmla="*/ 1637157 w 4644342"/>
              <a:gd name="connsiteY356" fmla="*/ 229513 h 2918444"/>
              <a:gd name="connsiteX357" fmla="*/ 1743184 w 4644342"/>
              <a:gd name="connsiteY357" fmla="*/ 238135 h 2918444"/>
              <a:gd name="connsiteX358" fmla="*/ 1743181 w 4644342"/>
              <a:gd name="connsiteY358" fmla="*/ 238626 h 2918444"/>
              <a:gd name="connsiteX359" fmla="*/ 2238016 w 4644342"/>
              <a:gd name="connsiteY359" fmla="*/ 249783 h 2918444"/>
              <a:gd name="connsiteX360" fmla="*/ 2242096 w 4644342"/>
              <a:gd name="connsiteY360" fmla="*/ 248307 h 2918444"/>
              <a:gd name="connsiteX361" fmla="*/ 2399738 w 4644342"/>
              <a:gd name="connsiteY361" fmla="*/ 248307 h 2918444"/>
              <a:gd name="connsiteX362" fmla="*/ 2398237 w 4644342"/>
              <a:gd name="connsiteY362" fmla="*/ 193765 h 2918444"/>
              <a:gd name="connsiteX363" fmla="*/ 2431266 w 4644342"/>
              <a:gd name="connsiteY363" fmla="*/ 209553 h 2918444"/>
              <a:gd name="connsiteX364" fmla="*/ 2438773 w 4644342"/>
              <a:gd name="connsiteY364" fmla="*/ 251177 h 2918444"/>
              <a:gd name="connsiteX365" fmla="*/ 2513841 w 4644342"/>
              <a:gd name="connsiteY365" fmla="*/ 297107 h 2918444"/>
              <a:gd name="connsiteX366" fmla="*/ 2536361 w 4644342"/>
              <a:gd name="connsiteY366" fmla="*/ 277013 h 2918444"/>
              <a:gd name="connsiteX367" fmla="*/ 2581402 w 4644342"/>
              <a:gd name="connsiteY367" fmla="*/ 277013 h 2918444"/>
              <a:gd name="connsiteX368" fmla="*/ 2615933 w 4644342"/>
              <a:gd name="connsiteY368" fmla="*/ 317201 h 2918444"/>
              <a:gd name="connsiteX369" fmla="*/ 2638453 w 4644342"/>
              <a:gd name="connsiteY369" fmla="*/ 302848 h 2918444"/>
              <a:gd name="connsiteX370" fmla="*/ 2704513 w 4644342"/>
              <a:gd name="connsiteY370" fmla="*/ 318636 h 2918444"/>
              <a:gd name="connsiteX371" fmla="*/ 2727033 w 4644342"/>
              <a:gd name="connsiteY371" fmla="*/ 288495 h 2918444"/>
              <a:gd name="connsiteX372" fmla="*/ 2769071 w 4644342"/>
              <a:gd name="connsiteY372" fmla="*/ 312895 h 2918444"/>
              <a:gd name="connsiteX373" fmla="*/ 2842637 w 4644342"/>
              <a:gd name="connsiteY373" fmla="*/ 308589 h 2918444"/>
              <a:gd name="connsiteX374" fmla="*/ 2722529 w 4644342"/>
              <a:gd name="connsiteY374" fmla="*/ 394707 h 2918444"/>
              <a:gd name="connsiteX375" fmla="*/ 2663976 w 4644342"/>
              <a:gd name="connsiteY375" fmla="*/ 470778 h 2918444"/>
              <a:gd name="connsiteX376" fmla="*/ 2671324 w 4644342"/>
              <a:gd name="connsiteY376" fmla="*/ 470349 h 2918444"/>
              <a:gd name="connsiteX377" fmla="*/ 2705709 w 4644342"/>
              <a:gd name="connsiteY377" fmla="*/ 466037 h 2918444"/>
              <a:gd name="connsiteX378" fmla="*/ 2735609 w 4644342"/>
              <a:gd name="connsiteY378" fmla="*/ 466037 h 2918444"/>
              <a:gd name="connsiteX379" fmla="*/ 2756538 w 4644342"/>
              <a:gd name="connsiteY379" fmla="*/ 432982 h 2918444"/>
              <a:gd name="connsiteX380" fmla="*/ 2769993 w 4644342"/>
              <a:gd name="connsiteY380" fmla="*/ 473223 h 2918444"/>
              <a:gd name="connsiteX381" fmla="*/ 2819327 w 4644342"/>
              <a:gd name="connsiteY381" fmla="*/ 473223 h 2918444"/>
              <a:gd name="connsiteX382" fmla="*/ 2819485 w 4644342"/>
              <a:gd name="connsiteY382" fmla="*/ 473442 h 2918444"/>
              <a:gd name="connsiteX383" fmla="*/ 2926006 w 4644342"/>
              <a:gd name="connsiteY383" fmla="*/ 356433 h 2918444"/>
              <a:gd name="connsiteX384" fmla="*/ 2906503 w 4644342"/>
              <a:gd name="connsiteY384" fmla="*/ 405126 h 2918444"/>
              <a:gd name="connsiteX385" fmla="*/ 2921506 w 4644342"/>
              <a:gd name="connsiteY385" fmla="*/ 420880 h 2918444"/>
              <a:gd name="connsiteX386" fmla="*/ 2956011 w 4644342"/>
              <a:gd name="connsiteY386" fmla="*/ 400830 h 2918444"/>
              <a:gd name="connsiteX387" fmla="*/ 3031024 w 4644342"/>
              <a:gd name="connsiteY387" fmla="*/ 430905 h 2918444"/>
              <a:gd name="connsiteX388" fmla="*/ 3064029 w 4644342"/>
              <a:gd name="connsiteY388" fmla="*/ 405126 h 2918444"/>
              <a:gd name="connsiteX389" fmla="*/ 3166046 w 4644342"/>
              <a:gd name="connsiteY389" fmla="*/ 392237 h 2918444"/>
              <a:gd name="connsiteX390" fmla="*/ 3185550 w 4644342"/>
              <a:gd name="connsiteY390" fmla="*/ 422312 h 2918444"/>
              <a:gd name="connsiteX391" fmla="*/ 3224556 w 4644342"/>
              <a:gd name="connsiteY391" fmla="*/ 415151 h 2918444"/>
              <a:gd name="connsiteX392" fmla="*/ 3302569 w 4644342"/>
              <a:gd name="connsiteY392" fmla="*/ 448091 h 2918444"/>
              <a:gd name="connsiteX393" fmla="*/ 3307070 w 4644342"/>
              <a:gd name="connsiteY393" fmla="*/ 471005 h 2918444"/>
              <a:gd name="connsiteX394" fmla="*/ 3223056 w 4644342"/>
              <a:gd name="connsiteY394" fmla="*/ 491055 h 2918444"/>
              <a:gd name="connsiteX395" fmla="*/ 3199052 w 4644342"/>
              <a:gd name="connsiteY395" fmla="*/ 476734 h 2918444"/>
              <a:gd name="connsiteX396" fmla="*/ 3157045 w 4644342"/>
              <a:gd name="connsiteY396" fmla="*/ 481030 h 2918444"/>
              <a:gd name="connsiteX397" fmla="*/ 3107537 w 4644342"/>
              <a:gd name="connsiteY397" fmla="*/ 511105 h 2918444"/>
              <a:gd name="connsiteX398" fmla="*/ 3083533 w 4644342"/>
              <a:gd name="connsiteY398" fmla="*/ 512538 h 2918444"/>
              <a:gd name="connsiteX399" fmla="*/ 3065530 w 4644342"/>
              <a:gd name="connsiteY399" fmla="*/ 491055 h 2918444"/>
              <a:gd name="connsiteX400" fmla="*/ 3038637 w 4644342"/>
              <a:gd name="connsiteY400" fmla="*/ 572349 h 2918444"/>
              <a:gd name="connsiteX401" fmla="*/ 3039089 w 4644342"/>
              <a:gd name="connsiteY401" fmla="*/ 572389 h 2918444"/>
              <a:gd name="connsiteX402" fmla="*/ 3028624 w 4644342"/>
              <a:gd name="connsiteY402" fmla="*/ 601132 h 2918444"/>
              <a:gd name="connsiteX403" fmla="*/ 3040584 w 4644342"/>
              <a:gd name="connsiteY403" fmla="*/ 632750 h 2918444"/>
              <a:gd name="connsiteX404" fmla="*/ 3019654 w 4644342"/>
              <a:gd name="connsiteY404" fmla="*/ 672991 h 2918444"/>
              <a:gd name="connsiteX405" fmla="*/ 3034604 w 4644342"/>
              <a:gd name="connsiteY405" fmla="*/ 681614 h 2918444"/>
              <a:gd name="connsiteX406" fmla="*/ 3070483 w 4644342"/>
              <a:gd name="connsiteY406" fmla="*/ 637062 h 2918444"/>
              <a:gd name="connsiteX407" fmla="*/ 3068988 w 4644342"/>
              <a:gd name="connsiteY407" fmla="*/ 622690 h 2918444"/>
              <a:gd name="connsiteX408" fmla="*/ 3082443 w 4644342"/>
              <a:gd name="connsiteY408" fmla="*/ 615504 h 2918444"/>
              <a:gd name="connsiteX409" fmla="*/ 3092908 w 4644342"/>
              <a:gd name="connsiteY409" fmla="*/ 637062 h 2918444"/>
              <a:gd name="connsiteX410" fmla="*/ 3064503 w 4644342"/>
              <a:gd name="connsiteY410" fmla="*/ 668680 h 2918444"/>
              <a:gd name="connsiteX411" fmla="*/ 3054039 w 4644342"/>
              <a:gd name="connsiteY411" fmla="*/ 737664 h 2918444"/>
              <a:gd name="connsiteX412" fmla="*/ 3054039 w 4644342"/>
              <a:gd name="connsiteY412" fmla="*/ 854076 h 2918444"/>
              <a:gd name="connsiteX413" fmla="*/ 3070483 w 4644342"/>
              <a:gd name="connsiteY413" fmla="*/ 874197 h 2918444"/>
              <a:gd name="connsiteX414" fmla="*/ 3063008 w 4644342"/>
              <a:gd name="connsiteY414" fmla="*/ 947493 h 2918444"/>
              <a:gd name="connsiteX415" fmla="*/ 3048884 w 4644342"/>
              <a:gd name="connsiteY415" fmla="*/ 949756 h 2918444"/>
              <a:gd name="connsiteX416" fmla="*/ 3080413 w 4644342"/>
              <a:gd name="connsiteY416" fmla="*/ 1023537 h 2918444"/>
              <a:gd name="connsiteX417" fmla="*/ 3081702 w 4644342"/>
              <a:gd name="connsiteY417" fmla="*/ 1025079 h 2918444"/>
              <a:gd name="connsiteX418" fmla="*/ 3116009 w 4644342"/>
              <a:gd name="connsiteY418" fmla="*/ 1043756 h 2918444"/>
              <a:gd name="connsiteX419" fmla="*/ 3148825 w 4644342"/>
              <a:gd name="connsiteY419" fmla="*/ 1039446 h 2918444"/>
              <a:gd name="connsiteX420" fmla="*/ 3160758 w 4644342"/>
              <a:gd name="connsiteY420" fmla="*/ 1029389 h 2918444"/>
              <a:gd name="connsiteX421" fmla="*/ 3168217 w 4644342"/>
              <a:gd name="connsiteY421" fmla="*/ 999219 h 2918444"/>
              <a:gd name="connsiteX422" fmla="*/ 3169776 w 4644342"/>
              <a:gd name="connsiteY422" fmla="*/ 998731 h 2918444"/>
              <a:gd name="connsiteX423" fmla="*/ 3177226 w 4644342"/>
              <a:gd name="connsiteY423" fmla="*/ 952824 h 2918444"/>
              <a:gd name="connsiteX424" fmla="*/ 3178716 w 4644342"/>
              <a:gd name="connsiteY424" fmla="*/ 928436 h 2918444"/>
              <a:gd name="connsiteX425" fmla="*/ 3177226 w 4644342"/>
              <a:gd name="connsiteY425" fmla="*/ 899744 h 2918444"/>
              <a:gd name="connsiteX426" fmla="*/ 3172756 w 4644342"/>
              <a:gd name="connsiteY426" fmla="*/ 863879 h 2918444"/>
              <a:gd name="connsiteX427" fmla="*/ 3141468 w 4644342"/>
              <a:gd name="connsiteY427" fmla="*/ 795018 h 2918444"/>
              <a:gd name="connsiteX428" fmla="*/ 3151897 w 4644342"/>
              <a:gd name="connsiteY428" fmla="*/ 654427 h 2918444"/>
              <a:gd name="connsiteX429" fmla="*/ 3202554 w 4644342"/>
              <a:gd name="connsiteY429" fmla="*/ 605650 h 2918444"/>
              <a:gd name="connsiteX430" fmla="*/ 3215963 w 4644342"/>
              <a:gd name="connsiteY430" fmla="*/ 655861 h 2918444"/>
              <a:gd name="connsiteX431" fmla="*/ 3217453 w 4644342"/>
              <a:gd name="connsiteY431" fmla="*/ 578393 h 2918444"/>
              <a:gd name="connsiteX432" fmla="*/ 3241291 w 4644342"/>
              <a:gd name="connsiteY432" fmla="*/ 559743 h 2918444"/>
              <a:gd name="connsiteX433" fmla="*/ 3229372 w 4644342"/>
              <a:gd name="connsiteY433" fmla="*/ 529617 h 2918444"/>
              <a:gd name="connsiteX434" fmla="*/ 3268110 w 4644342"/>
              <a:gd name="connsiteY434" fmla="*/ 509532 h 2918444"/>
              <a:gd name="connsiteX435" fmla="*/ 3332175 w 4644342"/>
              <a:gd name="connsiteY435" fmla="*/ 549701 h 2918444"/>
              <a:gd name="connsiteX436" fmla="*/ 3375383 w 4644342"/>
              <a:gd name="connsiteY436" fmla="*/ 562612 h 2918444"/>
              <a:gd name="connsiteX437" fmla="*/ 3375383 w 4644342"/>
              <a:gd name="connsiteY437" fmla="*/ 592739 h 2918444"/>
              <a:gd name="connsiteX438" fmla="*/ 3402201 w 4644342"/>
              <a:gd name="connsiteY438" fmla="*/ 655861 h 2918444"/>
              <a:gd name="connsiteX439" fmla="*/ 3375383 w 4644342"/>
              <a:gd name="connsiteY439" fmla="*/ 677380 h 2918444"/>
              <a:gd name="connsiteX440" fmla="*/ 3375383 w 4644342"/>
              <a:gd name="connsiteY440" fmla="*/ 694596 h 2918444"/>
              <a:gd name="connsiteX441" fmla="*/ 3366443 w 4644342"/>
              <a:gd name="connsiteY441" fmla="*/ 697465 h 2918444"/>
              <a:gd name="connsiteX442" fmla="*/ 3356014 w 4644342"/>
              <a:gd name="connsiteY442" fmla="*/ 701769 h 2918444"/>
              <a:gd name="connsiteX443" fmla="*/ 3345585 w 4644342"/>
              <a:gd name="connsiteY443" fmla="*/ 711811 h 2918444"/>
              <a:gd name="connsiteX444" fmla="*/ 3342605 w 4644342"/>
              <a:gd name="connsiteY444" fmla="*/ 721853 h 2918444"/>
              <a:gd name="connsiteX445" fmla="*/ 3345585 w 4644342"/>
              <a:gd name="connsiteY445" fmla="*/ 737634 h 2918444"/>
              <a:gd name="connsiteX446" fmla="*/ 3357504 w 4644342"/>
              <a:gd name="connsiteY446" fmla="*/ 741938 h 2918444"/>
              <a:gd name="connsiteX447" fmla="*/ 3367933 w 4644342"/>
              <a:gd name="connsiteY447" fmla="*/ 739068 h 2918444"/>
              <a:gd name="connsiteX448" fmla="*/ 3381342 w 4644342"/>
              <a:gd name="connsiteY448" fmla="*/ 729026 h 2918444"/>
              <a:gd name="connsiteX449" fmla="*/ 3405181 w 4644342"/>
              <a:gd name="connsiteY449" fmla="*/ 697465 h 2918444"/>
              <a:gd name="connsiteX450" fmla="*/ 3426039 w 4644342"/>
              <a:gd name="connsiteY450" fmla="*/ 697465 h 2918444"/>
              <a:gd name="connsiteX451" fmla="*/ 3448388 w 4644342"/>
              <a:gd name="connsiteY451" fmla="*/ 701769 h 2918444"/>
              <a:gd name="connsiteX452" fmla="*/ 3463287 w 4644342"/>
              <a:gd name="connsiteY452" fmla="*/ 717549 h 2918444"/>
              <a:gd name="connsiteX453" fmla="*/ 3478186 w 4644342"/>
              <a:gd name="connsiteY453" fmla="*/ 741938 h 2918444"/>
              <a:gd name="connsiteX454" fmla="*/ 3484145 w 4644342"/>
              <a:gd name="connsiteY454" fmla="*/ 783541 h 2918444"/>
              <a:gd name="connsiteX455" fmla="*/ 3490105 w 4644342"/>
              <a:gd name="connsiteY455" fmla="*/ 850967 h 2918444"/>
              <a:gd name="connsiteX456" fmla="*/ 3464777 w 4644342"/>
              <a:gd name="connsiteY456" fmla="*/ 848098 h 2918444"/>
              <a:gd name="connsiteX457" fmla="*/ 3451368 w 4644342"/>
              <a:gd name="connsiteY457" fmla="*/ 865313 h 2918444"/>
              <a:gd name="connsiteX458" fmla="*/ 3464777 w 4644342"/>
              <a:gd name="connsiteY458" fmla="*/ 889701 h 2918444"/>
              <a:gd name="connsiteX459" fmla="*/ 3464777 w 4644342"/>
              <a:gd name="connsiteY459" fmla="*/ 915524 h 2918444"/>
              <a:gd name="connsiteX460" fmla="*/ 3437958 w 4644342"/>
              <a:gd name="connsiteY460" fmla="*/ 938478 h 2918444"/>
              <a:gd name="connsiteX461" fmla="*/ 3455837 w 4644342"/>
              <a:gd name="connsiteY461" fmla="*/ 962866 h 2918444"/>
              <a:gd name="connsiteX462" fmla="*/ 3488615 w 4644342"/>
              <a:gd name="connsiteY462" fmla="*/ 972908 h 2918444"/>
              <a:gd name="connsiteX463" fmla="*/ 3485179 w 4644342"/>
              <a:gd name="connsiteY463" fmla="*/ 973234 h 2918444"/>
              <a:gd name="connsiteX464" fmla="*/ 3516026 w 4644342"/>
              <a:gd name="connsiteY464" fmla="*/ 979402 h 2918444"/>
              <a:gd name="connsiteX465" fmla="*/ 3596817 w 4644342"/>
              <a:gd name="connsiteY465" fmla="*/ 940628 h 2918444"/>
              <a:gd name="connsiteX466" fmla="*/ 3614771 w 4644342"/>
              <a:gd name="connsiteY466" fmla="*/ 904727 h 2918444"/>
              <a:gd name="connsiteX467" fmla="*/ 3660864 w 4644342"/>
              <a:gd name="connsiteY467" fmla="*/ 888136 h 2918444"/>
              <a:gd name="connsiteX468" fmla="*/ 3660688 w 4644342"/>
              <a:gd name="connsiteY468" fmla="*/ 887016 h 2918444"/>
              <a:gd name="connsiteX469" fmla="*/ 3704769 w 4644342"/>
              <a:gd name="connsiteY469" fmla="*/ 844630 h 2918444"/>
              <a:gd name="connsiteX470" fmla="*/ 3704267 w 4644342"/>
              <a:gd name="connsiteY470" fmla="*/ 843972 h 2918444"/>
              <a:gd name="connsiteX471" fmla="*/ 3761070 w 4644342"/>
              <a:gd name="connsiteY471" fmla="*/ 757897 h 2918444"/>
              <a:gd name="connsiteX472" fmla="*/ 3747616 w 4644342"/>
              <a:gd name="connsiteY472" fmla="*/ 717729 h 2918444"/>
              <a:gd name="connsiteX473" fmla="*/ 3802924 w 4644342"/>
              <a:gd name="connsiteY473" fmla="*/ 689037 h 2918444"/>
              <a:gd name="connsiteX474" fmla="*/ 3876170 w 4644342"/>
              <a:gd name="connsiteY474" fmla="*/ 681864 h 2918444"/>
              <a:gd name="connsiteX475" fmla="*/ 3894107 w 4644342"/>
              <a:gd name="connsiteY475" fmla="*/ 656041 h 2918444"/>
              <a:gd name="connsiteX476" fmla="*/ 3919519 w 4644342"/>
              <a:gd name="connsiteY476" fmla="*/ 653172 h 2918444"/>
              <a:gd name="connsiteX477" fmla="*/ 3934467 w 4644342"/>
              <a:gd name="connsiteY477" fmla="*/ 625915 h 2918444"/>
              <a:gd name="connsiteX478" fmla="*/ 3959879 w 4644342"/>
              <a:gd name="connsiteY478" fmla="*/ 615873 h 2918444"/>
              <a:gd name="connsiteX479" fmla="*/ 3947920 w 4644342"/>
              <a:gd name="connsiteY479" fmla="*/ 565662 h 2918444"/>
              <a:gd name="connsiteX480" fmla="*/ 3932972 w 4644342"/>
              <a:gd name="connsiteY480" fmla="*/ 552751 h 2918444"/>
              <a:gd name="connsiteX481" fmla="*/ 3964363 w 4644342"/>
              <a:gd name="connsiteY481" fmla="*/ 511148 h 2918444"/>
              <a:gd name="connsiteX482" fmla="*/ 3983795 w 4644342"/>
              <a:gd name="connsiteY482" fmla="*/ 511148 h 2918444"/>
              <a:gd name="connsiteX483" fmla="*/ 4051062 w 4644342"/>
              <a:gd name="connsiteY483" fmla="*/ 425073 h 2918444"/>
              <a:gd name="connsiteX484" fmla="*/ 4154203 w 4644342"/>
              <a:gd name="connsiteY484" fmla="*/ 393512 h 2918444"/>
              <a:gd name="connsiteX485" fmla="*/ 4154470 w 4644342"/>
              <a:gd name="connsiteY485" fmla="*/ 395561 h 2918444"/>
              <a:gd name="connsiteX486" fmla="*/ 4262900 w 4644342"/>
              <a:gd name="connsiteY486" fmla="*/ 366002 h 2918444"/>
              <a:gd name="connsiteX487" fmla="*/ 4262909 w 4644342"/>
              <a:gd name="connsiteY487" fmla="*/ 366019 h 2918444"/>
              <a:gd name="connsiteX488" fmla="*/ 4299493 w 4644342"/>
              <a:gd name="connsiteY488" fmla="*/ 309786 h 2918444"/>
              <a:gd name="connsiteX489" fmla="*/ 4302355 w 4644342"/>
              <a:gd name="connsiteY489" fmla="*/ 313147 h 2918444"/>
              <a:gd name="connsiteX490" fmla="*/ 4335051 w 4644342"/>
              <a:gd name="connsiteY490" fmla="*/ 295411 h 2918444"/>
              <a:gd name="connsiteX491" fmla="*/ 4335051 w 4644342"/>
              <a:gd name="connsiteY491" fmla="*/ 245220 h 2918444"/>
              <a:gd name="connsiteX492" fmla="*/ 4345510 w 4644342"/>
              <a:gd name="connsiteY492" fmla="*/ 213671 h 2918444"/>
              <a:gd name="connsiteX493" fmla="*/ 4330568 w 4644342"/>
              <a:gd name="connsiteY493" fmla="*/ 199331 h 2918444"/>
              <a:gd name="connsiteX494" fmla="*/ 4354475 w 4644342"/>
              <a:gd name="connsiteY494" fmla="*/ 153442 h 2918444"/>
              <a:gd name="connsiteX495" fmla="*/ 4330568 w 4644342"/>
              <a:gd name="connsiteY495" fmla="*/ 116157 h 2918444"/>
              <a:gd name="connsiteX496" fmla="*/ 4381370 w 4644342"/>
              <a:gd name="connsiteY496" fmla="*/ 17209 h 2918444"/>
              <a:gd name="connsiteX497" fmla="*/ 4399300 w 4644342"/>
              <a:gd name="connsiteY497" fmla="*/ 28681 h 2918444"/>
              <a:gd name="connsiteX498" fmla="*/ 4408265 w 4644342"/>
              <a:gd name="connsiteY498" fmla="*/ 12906 h 2918444"/>
              <a:gd name="connsiteX499" fmla="*/ 4462054 w 4644342"/>
              <a:gd name="connsiteY499"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85651 w 4644342"/>
              <a:gd name="connsiteY51" fmla="*/ 517156 h 2918444"/>
              <a:gd name="connsiteX52" fmla="*/ 4314132 w 4644342"/>
              <a:gd name="connsiteY52" fmla="*/ 328393 h 2918444"/>
              <a:gd name="connsiteX53" fmla="*/ 4313929 w 4644342"/>
              <a:gd name="connsiteY53" fmla="*/ 328177 h 2918444"/>
              <a:gd name="connsiteX54" fmla="*/ 4462054 w 4644342"/>
              <a:gd name="connsiteY54" fmla="*/ 0 h 2918444"/>
              <a:gd name="connsiteX55" fmla="*/ 4482973 w 4644342"/>
              <a:gd name="connsiteY55" fmla="*/ 31549 h 2918444"/>
              <a:gd name="connsiteX56" fmla="*/ 4526303 w 4644342"/>
              <a:gd name="connsiteY56" fmla="*/ 192160 h 2918444"/>
              <a:gd name="connsiteX57" fmla="*/ 4580093 w 4644342"/>
              <a:gd name="connsiteY57" fmla="*/ 197897 h 2918444"/>
              <a:gd name="connsiteX58" fmla="*/ 4590552 w 4644342"/>
              <a:gd name="connsiteY58" fmla="*/ 233747 h 2918444"/>
              <a:gd name="connsiteX59" fmla="*/ 4644342 w 4644342"/>
              <a:gd name="connsiteY59" fmla="*/ 245220 h 2918444"/>
              <a:gd name="connsiteX60" fmla="*/ 4644342 w 4644342"/>
              <a:gd name="connsiteY60" fmla="*/ 278202 h 2918444"/>
              <a:gd name="connsiteX61" fmla="*/ 4605494 w 4644342"/>
              <a:gd name="connsiteY61" fmla="*/ 305449 h 2918444"/>
              <a:gd name="connsiteX62" fmla="*/ 4572622 w 4644342"/>
              <a:gd name="connsiteY62" fmla="*/ 345602 h 2918444"/>
              <a:gd name="connsiteX63" fmla="*/ 4530786 w 4644342"/>
              <a:gd name="connsiteY63" fmla="*/ 348470 h 2918444"/>
              <a:gd name="connsiteX64" fmla="*/ 4527797 w 4644342"/>
              <a:gd name="connsiteY64" fmla="*/ 401529 h 2918444"/>
              <a:gd name="connsiteX65" fmla="*/ 4457572 w 4644342"/>
              <a:gd name="connsiteY65" fmla="*/ 440248 h 2918444"/>
              <a:gd name="connsiteX66" fmla="*/ 4468031 w 4644342"/>
              <a:gd name="connsiteY66" fmla="*/ 471797 h 2918444"/>
              <a:gd name="connsiteX67" fmla="*/ 4439642 w 4644342"/>
              <a:gd name="connsiteY67" fmla="*/ 501911 h 2918444"/>
              <a:gd name="connsiteX68" fmla="*/ 4442630 w 4644342"/>
              <a:gd name="connsiteY68" fmla="*/ 540630 h 2918444"/>
              <a:gd name="connsiteX69" fmla="*/ 4440141 w 4644342"/>
              <a:gd name="connsiteY69" fmla="*/ 541207 h 2918444"/>
              <a:gd name="connsiteX70" fmla="*/ 4429667 w 4644342"/>
              <a:gd name="connsiteY70" fmla="*/ 562768 h 2918444"/>
              <a:gd name="connsiteX71" fmla="*/ 4429667 w 4644342"/>
              <a:gd name="connsiteY71" fmla="*/ 593497 h 2918444"/>
              <a:gd name="connsiteX72" fmla="*/ 4445698 w 4644342"/>
              <a:gd name="connsiteY72" fmla="*/ 603288 h 2918444"/>
              <a:gd name="connsiteX73" fmla="*/ 4424796 w 4644342"/>
              <a:gd name="connsiteY73" fmla="*/ 646280 h 2918444"/>
              <a:gd name="connsiteX74" fmla="*/ 4459135 w 4644342"/>
              <a:gd name="connsiteY74" fmla="*/ 643414 h 2918444"/>
              <a:gd name="connsiteX75" fmla="*/ 4478544 w 4644342"/>
              <a:gd name="connsiteY75" fmla="*/ 677807 h 2918444"/>
              <a:gd name="connsiteX76" fmla="*/ 4502432 w 4644342"/>
              <a:gd name="connsiteY76" fmla="*/ 680673 h 2918444"/>
              <a:gd name="connsiteX77" fmla="*/ 4518855 w 4644342"/>
              <a:gd name="connsiteY77" fmla="*/ 674941 h 2918444"/>
              <a:gd name="connsiteX78" fmla="*/ 4518855 w 4644342"/>
              <a:gd name="connsiteY78" fmla="*/ 656311 h 2918444"/>
              <a:gd name="connsiteX79" fmla="*/ 4490488 w 4644342"/>
              <a:gd name="connsiteY79" fmla="*/ 633382 h 2918444"/>
              <a:gd name="connsiteX80" fmla="*/ 4511390 w 4644342"/>
              <a:gd name="connsiteY80" fmla="*/ 631949 h 2918444"/>
              <a:gd name="connsiteX81" fmla="*/ 4547222 w 4644342"/>
              <a:gd name="connsiteY81" fmla="*/ 682106 h 2918444"/>
              <a:gd name="connsiteX82" fmla="*/ 4512883 w 4644342"/>
              <a:gd name="connsiteY82" fmla="*/ 712200 h 2918444"/>
              <a:gd name="connsiteX83" fmla="*/ 4474065 w 4644342"/>
              <a:gd name="connsiteY83" fmla="*/ 697870 h 2918444"/>
              <a:gd name="connsiteX84" fmla="*/ 4450177 w 4644342"/>
              <a:gd name="connsiteY84" fmla="*/ 733696 h 2918444"/>
              <a:gd name="connsiteX85" fmla="*/ 4448325 w 4644342"/>
              <a:gd name="connsiteY85" fmla="*/ 732349 h 2918444"/>
              <a:gd name="connsiteX86" fmla="*/ 4438105 w 4644342"/>
              <a:gd name="connsiteY86" fmla="*/ 742172 h 2918444"/>
              <a:gd name="connsiteX87" fmla="*/ 4414207 w 4644342"/>
              <a:gd name="connsiteY87" fmla="*/ 742172 h 2918444"/>
              <a:gd name="connsiteX88" fmla="*/ 4402258 w 4644342"/>
              <a:gd name="connsiteY88" fmla="*/ 768011 h 2918444"/>
              <a:gd name="connsiteX89" fmla="*/ 4370130 w 4644342"/>
              <a:gd name="connsiteY89" fmla="*/ 718131 h 2918444"/>
              <a:gd name="connsiteX90" fmla="*/ 4370130 w 4644342"/>
              <a:gd name="connsiteY90" fmla="*/ 718131 h 2918444"/>
              <a:gd name="connsiteX91" fmla="*/ 4402258 w 4644342"/>
              <a:gd name="connsiteY91" fmla="*/ 768012 h 2918444"/>
              <a:gd name="connsiteX92" fmla="*/ 4379854 w 4644342"/>
              <a:gd name="connsiteY92" fmla="*/ 795287 h 2918444"/>
              <a:gd name="connsiteX93" fmla="*/ 4338033 w 4644342"/>
              <a:gd name="connsiteY93" fmla="*/ 785238 h 2918444"/>
              <a:gd name="connsiteX94" fmla="*/ 4277586 w 4644342"/>
              <a:gd name="connsiteY94" fmla="*/ 839185 h 2918444"/>
              <a:gd name="connsiteX95" fmla="*/ 4251365 w 4644342"/>
              <a:gd name="connsiteY95" fmla="*/ 875533 h 2918444"/>
              <a:gd name="connsiteX96" fmla="*/ 4249501 w 4644342"/>
              <a:gd name="connsiteY96" fmla="*/ 874313 h 2918444"/>
              <a:gd name="connsiteX97" fmla="*/ 4240948 w 4644342"/>
              <a:gd name="connsiteY97" fmla="*/ 905824 h 2918444"/>
              <a:gd name="connsiteX98" fmla="*/ 4263352 w 4644342"/>
              <a:gd name="connsiteY98" fmla="*/ 928792 h 2918444"/>
              <a:gd name="connsiteX99" fmla="*/ 4264846 w 4644342"/>
              <a:gd name="connsiteY99" fmla="*/ 1059426 h 2918444"/>
              <a:gd name="connsiteX100" fmla="*/ 4242442 w 4644342"/>
              <a:gd name="connsiteY100" fmla="*/ 1111105 h 2918444"/>
              <a:gd name="connsiteX101" fmla="*/ 4215557 w 4644342"/>
              <a:gd name="connsiteY101" fmla="*/ 1092443 h 2918444"/>
              <a:gd name="connsiteX102" fmla="*/ 4191015 w 4644342"/>
              <a:gd name="connsiteY102" fmla="*/ 1091133 h 2918444"/>
              <a:gd name="connsiteX103" fmla="*/ 4192774 w 4644342"/>
              <a:gd name="connsiteY103" fmla="*/ 1092211 h 2918444"/>
              <a:gd name="connsiteX104" fmla="*/ 4192774 w 4644342"/>
              <a:gd name="connsiteY104" fmla="*/ 1122300 h 2918444"/>
              <a:gd name="connsiteX105" fmla="*/ 4226981 w 4644342"/>
              <a:gd name="connsiteY105" fmla="*/ 1143792 h 2918444"/>
              <a:gd name="connsiteX106" fmla="*/ 4228468 w 4644342"/>
              <a:gd name="connsiteY106" fmla="*/ 1183911 h 2918444"/>
              <a:gd name="connsiteX107" fmla="*/ 4228220 w 4644342"/>
              <a:gd name="connsiteY107" fmla="*/ 1183982 h 2918444"/>
              <a:gd name="connsiteX108" fmla="*/ 4229714 w 4644342"/>
              <a:gd name="connsiteY108" fmla="*/ 1248484 h 2918444"/>
              <a:gd name="connsiteX109" fmla="*/ 4221768 w 4644342"/>
              <a:gd name="connsiteY109" fmla="*/ 1249960 h 2918444"/>
              <a:gd name="connsiteX110" fmla="*/ 4229713 w 4644342"/>
              <a:gd name="connsiteY110" fmla="*/ 1248711 h 2918444"/>
              <a:gd name="connsiteX111" fmla="*/ 4204449 w 4644342"/>
              <a:gd name="connsiteY111" fmla="*/ 1331241 h 2918444"/>
              <a:gd name="connsiteX112" fmla="*/ 4186615 w 4644342"/>
              <a:gd name="connsiteY112" fmla="*/ 1328345 h 2918444"/>
              <a:gd name="connsiteX113" fmla="*/ 4183687 w 4644342"/>
              <a:gd name="connsiteY113" fmla="*/ 1257031 h 2918444"/>
              <a:gd name="connsiteX114" fmla="*/ 4183395 w 4644342"/>
              <a:gd name="connsiteY114" fmla="*/ 1257085 h 2918444"/>
              <a:gd name="connsiteX115" fmla="*/ 4143053 w 4644342"/>
              <a:gd name="connsiteY115" fmla="*/ 1215514 h 2918444"/>
              <a:gd name="connsiteX116" fmla="*/ 4117652 w 4644342"/>
              <a:gd name="connsiteY116" fmla="*/ 1163909 h 2918444"/>
              <a:gd name="connsiteX117" fmla="*/ 4111675 w 4644342"/>
              <a:gd name="connsiteY117" fmla="*/ 1093668 h 2918444"/>
              <a:gd name="connsiteX118" fmla="*/ 4092251 w 4644342"/>
              <a:gd name="connsiteY118" fmla="*/ 1129505 h 2918444"/>
              <a:gd name="connsiteX119" fmla="*/ 4116158 w 4644342"/>
              <a:gd name="connsiteY119" fmla="*/ 1235583 h 2918444"/>
              <a:gd name="connsiteX120" fmla="*/ 4158773 w 4644342"/>
              <a:gd name="connsiteY120" fmla="*/ 1280519 h 2918444"/>
              <a:gd name="connsiteX121" fmla="*/ 4146829 w 4644342"/>
              <a:gd name="connsiteY121" fmla="*/ 1333713 h 2918444"/>
              <a:gd name="connsiteX122" fmla="*/ 4158773 w 4644342"/>
              <a:gd name="connsiteY122" fmla="*/ 1392658 h 2918444"/>
              <a:gd name="connsiteX123" fmla="*/ 4178183 w 4644342"/>
              <a:gd name="connsiteY123" fmla="*/ 1371093 h 2918444"/>
              <a:gd name="connsiteX124" fmla="*/ 4203565 w 4644342"/>
              <a:gd name="connsiteY124" fmla="*/ 1384032 h 2918444"/>
              <a:gd name="connsiteX125" fmla="*/ 4203565 w 4644342"/>
              <a:gd name="connsiteY125" fmla="*/ 1428600 h 2918444"/>
              <a:gd name="connsiteX126" fmla="*/ 4144637 w 4644342"/>
              <a:gd name="connsiteY126" fmla="*/ 1442975 h 2918444"/>
              <a:gd name="connsiteX127" fmla="*/ 4204084 w 4644342"/>
              <a:gd name="connsiteY127" fmla="*/ 1429320 h 2918444"/>
              <a:gd name="connsiteX128" fmla="*/ 4224995 w 4644342"/>
              <a:gd name="connsiteY128" fmla="*/ 1443693 h 2918444"/>
              <a:gd name="connsiteX129" fmla="*/ 4186160 w 4644342"/>
              <a:gd name="connsiteY129" fmla="*/ 1475313 h 2918444"/>
              <a:gd name="connsiteX130" fmla="*/ 4156286 w 4644342"/>
              <a:gd name="connsiteY130" fmla="*/ 1465252 h 2918444"/>
              <a:gd name="connsiteX131" fmla="*/ 4154793 w 4644342"/>
              <a:gd name="connsiteY131" fmla="*/ 1505495 h 2918444"/>
              <a:gd name="connsiteX132" fmla="*/ 4224995 w 4644342"/>
              <a:gd name="connsiteY132" fmla="*/ 1478187 h 2918444"/>
              <a:gd name="connsiteX133" fmla="*/ 4239932 w 4644342"/>
              <a:gd name="connsiteY133" fmla="*/ 1493997 h 2918444"/>
              <a:gd name="connsiteX134" fmla="*/ 4227983 w 4644342"/>
              <a:gd name="connsiteY134" fmla="*/ 1561549 h 2918444"/>
              <a:gd name="connsiteX135" fmla="*/ 4205578 w 4644342"/>
              <a:gd name="connsiteY135" fmla="*/ 1551488 h 2918444"/>
              <a:gd name="connsiteX136" fmla="*/ 4145831 w 4644342"/>
              <a:gd name="connsiteY136" fmla="*/ 1568735 h 2918444"/>
              <a:gd name="connsiteX137" fmla="*/ 4198109 w 4644342"/>
              <a:gd name="connsiteY137" fmla="*/ 1575922 h 2918444"/>
              <a:gd name="connsiteX138" fmla="*/ 4141350 w 4644342"/>
              <a:gd name="connsiteY138" fmla="*/ 1596043 h 2918444"/>
              <a:gd name="connsiteX139" fmla="*/ 4141350 w 4644342"/>
              <a:gd name="connsiteY139" fmla="*/ 1616165 h 2918444"/>
              <a:gd name="connsiteX140" fmla="*/ 4198109 w 4644342"/>
              <a:gd name="connsiteY140" fmla="*/ 1600355 h 2918444"/>
              <a:gd name="connsiteX141" fmla="*/ 4214540 w 4644342"/>
              <a:gd name="connsiteY141" fmla="*/ 1604667 h 2918444"/>
              <a:gd name="connsiteX142" fmla="*/ 4257856 w 4644342"/>
              <a:gd name="connsiteY142" fmla="*/ 1544302 h 2918444"/>
              <a:gd name="connsiteX143" fmla="*/ 4266818 w 4644342"/>
              <a:gd name="connsiteY143" fmla="*/ 1472438 h 2918444"/>
              <a:gd name="connsiteX144" fmla="*/ 4268312 w 4644342"/>
              <a:gd name="connsiteY144" fmla="*/ 1558674 h 2918444"/>
              <a:gd name="connsiteX145" fmla="*/ 4232464 w 4644342"/>
              <a:gd name="connsiteY145" fmla="*/ 1630538 h 2918444"/>
              <a:gd name="connsiteX146" fmla="*/ 4156286 w 4644342"/>
              <a:gd name="connsiteY146" fmla="*/ 1657846 h 2918444"/>
              <a:gd name="connsiteX147" fmla="*/ 4111476 w 4644342"/>
              <a:gd name="connsiteY147" fmla="*/ 1754143 h 2918444"/>
              <a:gd name="connsiteX148" fmla="*/ 4034103 w 4644342"/>
              <a:gd name="connsiteY148" fmla="*/ 1778483 h 2918444"/>
              <a:gd name="connsiteX149" fmla="*/ 3998367 w 4644342"/>
              <a:gd name="connsiteY149" fmla="*/ 1888618 h 2918444"/>
              <a:gd name="connsiteX150" fmla="*/ 3944578 w 4644342"/>
              <a:gd name="connsiteY150" fmla="*/ 1943160 h 2918444"/>
              <a:gd name="connsiteX151" fmla="*/ 3884811 w 4644342"/>
              <a:gd name="connsiteY151" fmla="*/ 1960383 h 2918444"/>
              <a:gd name="connsiteX152" fmla="*/ 3896765 w 4644342"/>
              <a:gd name="connsiteY152" fmla="*/ 2004877 h 2918444"/>
              <a:gd name="connsiteX153" fmla="*/ 3860952 w 4644342"/>
              <a:gd name="connsiteY153" fmla="*/ 2046447 h 2918444"/>
              <a:gd name="connsiteX154" fmla="*/ 3869871 w 4644342"/>
              <a:gd name="connsiteY154" fmla="*/ 2116297 h 2918444"/>
              <a:gd name="connsiteX155" fmla="*/ 3847379 w 4644342"/>
              <a:gd name="connsiteY155" fmla="*/ 2133552 h 2918444"/>
              <a:gd name="connsiteX156" fmla="*/ 3860874 w 4644342"/>
              <a:gd name="connsiteY156" fmla="*/ 2205447 h 2918444"/>
              <a:gd name="connsiteX157" fmla="*/ 3833702 w 4644342"/>
              <a:gd name="connsiteY157" fmla="*/ 2207027 h 2918444"/>
              <a:gd name="connsiteX158" fmla="*/ 3858120 w 4644342"/>
              <a:gd name="connsiteY158" fmla="*/ 2208444 h 2918444"/>
              <a:gd name="connsiteX159" fmla="*/ 3910478 w 4644342"/>
              <a:gd name="connsiteY159" fmla="*/ 2298721 h 2918444"/>
              <a:gd name="connsiteX160" fmla="*/ 3992754 w 4644342"/>
              <a:gd name="connsiteY160" fmla="*/ 2421955 h 2918444"/>
              <a:gd name="connsiteX161" fmla="*/ 4034640 w 4644342"/>
              <a:gd name="connsiteY161" fmla="*/ 2527994 h 2918444"/>
              <a:gd name="connsiteX162" fmla="*/ 4095973 w 4644342"/>
              <a:gd name="connsiteY162" fmla="*/ 2602508 h 2918444"/>
              <a:gd name="connsiteX163" fmla="*/ 4106445 w 4644342"/>
              <a:gd name="connsiteY163" fmla="*/ 2709980 h 2918444"/>
              <a:gd name="connsiteX164" fmla="*/ 4086998 w 4644342"/>
              <a:gd name="connsiteY164" fmla="*/ 2774464 h 2918444"/>
              <a:gd name="connsiteX165" fmla="*/ 3998738 w 4644342"/>
              <a:gd name="connsiteY165" fmla="*/ 2791659 h 2918444"/>
              <a:gd name="connsiteX166" fmla="*/ 3983778 w 4644342"/>
              <a:gd name="connsiteY166" fmla="*/ 2764433 h 2918444"/>
              <a:gd name="connsiteX167" fmla="*/ 3920949 w 4644342"/>
              <a:gd name="connsiteY167" fmla="*/ 2725743 h 2918444"/>
              <a:gd name="connsiteX168" fmla="*/ 3901502 w 4644342"/>
              <a:gd name="connsiteY168" fmla="*/ 2685620 h 2918444"/>
              <a:gd name="connsiteX169" fmla="*/ 3885047 w 4644342"/>
              <a:gd name="connsiteY169" fmla="*/ 2669858 h 2918444"/>
              <a:gd name="connsiteX170" fmla="*/ 3876071 w 4644342"/>
              <a:gd name="connsiteY170" fmla="*/ 2632601 h 2918444"/>
              <a:gd name="connsiteX171" fmla="*/ 3861112 w 4644342"/>
              <a:gd name="connsiteY171" fmla="*/ 2642631 h 2918444"/>
              <a:gd name="connsiteX172" fmla="*/ 3811746 w 4644342"/>
              <a:gd name="connsiteY172" fmla="*/ 2593911 h 2918444"/>
              <a:gd name="connsiteX173" fmla="*/ 3823713 w 4644342"/>
              <a:gd name="connsiteY173" fmla="*/ 2548056 h 2918444"/>
              <a:gd name="connsiteX174" fmla="*/ 3811746 w 4644342"/>
              <a:gd name="connsiteY174" fmla="*/ 2523696 h 2918444"/>
              <a:gd name="connsiteX175" fmla="*/ 3796787 w 4644342"/>
              <a:gd name="connsiteY175" fmla="*/ 2532293 h 2918444"/>
              <a:gd name="connsiteX176" fmla="*/ 3798283 w 4644342"/>
              <a:gd name="connsiteY176" fmla="*/ 2558087 h 2918444"/>
              <a:gd name="connsiteX177" fmla="*/ 3781827 w 4644342"/>
              <a:gd name="connsiteY177" fmla="*/ 2523696 h 2918444"/>
              <a:gd name="connsiteX178" fmla="*/ 3783323 w 4644342"/>
              <a:gd name="connsiteY178" fmla="*/ 2440584 h 2918444"/>
              <a:gd name="connsiteX179" fmla="*/ 3753405 w 4644342"/>
              <a:gd name="connsiteY179" fmla="*/ 2391863 h 2918444"/>
              <a:gd name="connsiteX180" fmla="*/ 3674120 w 4644342"/>
              <a:gd name="connsiteY180" fmla="*/ 2351740 h 2918444"/>
              <a:gd name="connsiteX181" fmla="*/ 3635226 w 4644342"/>
              <a:gd name="connsiteY181" fmla="*/ 2305886 h 2918444"/>
              <a:gd name="connsiteX182" fmla="*/ 3590348 w 4644342"/>
              <a:gd name="connsiteY182" fmla="*/ 2301587 h 2918444"/>
              <a:gd name="connsiteX183" fmla="*/ 3572397 w 4644342"/>
              <a:gd name="connsiteY183" fmla="*/ 2330246 h 2918444"/>
              <a:gd name="connsiteX184" fmla="*/ 3508071 w 4644342"/>
              <a:gd name="connsiteY184" fmla="*/ 2350307 h 2918444"/>
              <a:gd name="connsiteX185" fmla="*/ 3469177 w 4644342"/>
              <a:gd name="connsiteY185" fmla="*/ 2330246 h 2918444"/>
              <a:gd name="connsiteX186" fmla="*/ 3449730 w 4644342"/>
              <a:gd name="connsiteY186" fmla="*/ 2298721 h 2918444"/>
              <a:gd name="connsiteX187" fmla="*/ 3327063 w 4644342"/>
              <a:gd name="connsiteY187" fmla="*/ 2325947 h 2918444"/>
              <a:gd name="connsiteX188" fmla="*/ 3301632 w 4644342"/>
              <a:gd name="connsiteY188" fmla="*/ 2304453 h 2918444"/>
              <a:gd name="connsiteX189" fmla="*/ 3274467 w 4644342"/>
              <a:gd name="connsiteY189" fmla="*/ 2326365 h 2918444"/>
              <a:gd name="connsiteX190" fmla="*/ 3274966 w 4644342"/>
              <a:gd name="connsiteY190" fmla="*/ 2329953 h 2918444"/>
              <a:gd name="connsiteX191" fmla="*/ 3240527 w 4644342"/>
              <a:gd name="connsiteY191" fmla="*/ 2351500 h 2918444"/>
              <a:gd name="connsiteX192" fmla="*/ 3213576 w 4644342"/>
              <a:gd name="connsiteY192" fmla="*/ 2269620 h 2918444"/>
              <a:gd name="connsiteX193" fmla="*/ 3197105 w 4644342"/>
              <a:gd name="connsiteY193" fmla="*/ 2335699 h 2918444"/>
              <a:gd name="connsiteX194" fmla="*/ 3167159 w 4644342"/>
              <a:gd name="connsiteY194" fmla="*/ 2329953 h 2918444"/>
              <a:gd name="connsiteX195" fmla="*/ 3166785 w 4644342"/>
              <a:gd name="connsiteY195" fmla="*/ 2327205 h 2918444"/>
              <a:gd name="connsiteX196" fmla="*/ 3100378 w 4644342"/>
              <a:gd name="connsiteY196" fmla="*/ 2337133 h 2918444"/>
              <a:gd name="connsiteX197" fmla="*/ 3091413 w 4644342"/>
              <a:gd name="connsiteY197" fmla="*/ 2373030 h 2918444"/>
              <a:gd name="connsiteX198" fmla="*/ 3057709 w 4644342"/>
              <a:gd name="connsiteY198" fmla="*/ 2365257 h 2918444"/>
              <a:gd name="connsiteX199" fmla="*/ 3057756 w 4644342"/>
              <a:gd name="connsiteY199" fmla="*/ 2365536 h 2918444"/>
              <a:gd name="connsiteX200" fmla="*/ 3003942 w 4644342"/>
              <a:gd name="connsiteY200" fmla="*/ 2359791 h 2918444"/>
              <a:gd name="connsiteX201" fmla="*/ 2978529 w 4644342"/>
              <a:gd name="connsiteY201" fmla="*/ 2389949 h 2918444"/>
              <a:gd name="connsiteX202" fmla="*/ 3006931 w 4644342"/>
              <a:gd name="connsiteY202" fmla="*/ 2410054 h 2918444"/>
              <a:gd name="connsiteX203" fmla="*/ 3056261 w 4644342"/>
              <a:gd name="connsiteY203" fmla="*/ 2385641 h 2918444"/>
              <a:gd name="connsiteX204" fmla="*/ 3057756 w 4644342"/>
              <a:gd name="connsiteY204" fmla="*/ 2420107 h 2918444"/>
              <a:gd name="connsiteX205" fmla="*/ 3086158 w 4644342"/>
              <a:gd name="connsiteY205" fmla="*/ 2391385 h 2918444"/>
              <a:gd name="connsiteX206" fmla="*/ 3107086 w 4644342"/>
              <a:gd name="connsiteY206" fmla="*/ 2391385 h 2918444"/>
              <a:gd name="connsiteX207" fmla="*/ 3083169 w 4644342"/>
              <a:gd name="connsiteY207" fmla="*/ 2450264 h 2918444"/>
              <a:gd name="connsiteX208" fmla="*/ 3128014 w 4644342"/>
              <a:gd name="connsiteY208" fmla="*/ 2460317 h 2918444"/>
              <a:gd name="connsiteX209" fmla="*/ 3141468 w 4644342"/>
              <a:gd name="connsiteY209" fmla="*/ 2493346 h 2918444"/>
              <a:gd name="connsiteX210" fmla="*/ 3120540 w 4644342"/>
              <a:gd name="connsiteY210" fmla="*/ 2503399 h 2918444"/>
              <a:gd name="connsiteX211" fmla="*/ 3093633 w 4644342"/>
              <a:gd name="connsiteY211" fmla="*/ 2481858 h 2918444"/>
              <a:gd name="connsiteX212" fmla="*/ 3041313 w 4644342"/>
              <a:gd name="connsiteY212" fmla="*/ 2467497 h 2918444"/>
              <a:gd name="connsiteX213" fmla="*/ 3051777 w 4644342"/>
              <a:gd name="connsiteY213" fmla="*/ 2506271 h 2918444"/>
              <a:gd name="connsiteX214" fmla="*/ 3026364 w 4644342"/>
              <a:gd name="connsiteY214" fmla="*/ 2510579 h 2918444"/>
              <a:gd name="connsiteX215" fmla="*/ 3005436 w 4644342"/>
              <a:gd name="connsiteY215" fmla="*/ 2476113 h 2918444"/>
              <a:gd name="connsiteX216" fmla="*/ 2991983 w 4644342"/>
              <a:gd name="connsiteY216" fmla="*/ 2497655 h 2918444"/>
              <a:gd name="connsiteX217" fmla="*/ 2912756 w 4644342"/>
              <a:gd name="connsiteY217" fmla="*/ 2497655 h 2918444"/>
              <a:gd name="connsiteX218" fmla="*/ 2912756 w 4644342"/>
              <a:gd name="connsiteY218" fmla="*/ 2476113 h 2918444"/>
              <a:gd name="connsiteX219" fmla="*/ 2884353 w 4644342"/>
              <a:gd name="connsiteY219" fmla="*/ 2450264 h 2918444"/>
              <a:gd name="connsiteX220" fmla="*/ 2824559 w 4644342"/>
              <a:gd name="connsiteY220" fmla="*/ 2447392 h 2918444"/>
              <a:gd name="connsiteX221" fmla="*/ 2873889 w 4644342"/>
              <a:gd name="connsiteY221" fmla="*/ 2476113 h 2918444"/>
              <a:gd name="connsiteX222" fmla="*/ 2805126 w 4644342"/>
              <a:gd name="connsiteY222" fmla="*/ 2490474 h 2918444"/>
              <a:gd name="connsiteX223" fmla="*/ 2697497 w 4644342"/>
              <a:gd name="connsiteY223" fmla="*/ 2470369 h 2918444"/>
              <a:gd name="connsiteX224" fmla="*/ 2664691 w 4644342"/>
              <a:gd name="connsiteY224" fmla="*/ 2475038 h 2918444"/>
              <a:gd name="connsiteX225" fmla="*/ 2664586 w 4644342"/>
              <a:gd name="connsiteY225" fmla="*/ 2476109 h 2918444"/>
              <a:gd name="connsiteX226" fmla="*/ 2595869 w 4644342"/>
              <a:gd name="connsiteY226" fmla="*/ 2536428 h 2918444"/>
              <a:gd name="connsiteX227" fmla="*/ 2580930 w 4644342"/>
              <a:gd name="connsiteY227" fmla="*/ 2480418 h 2918444"/>
              <a:gd name="connsiteX228" fmla="*/ 2561510 w 4644342"/>
              <a:gd name="connsiteY228" fmla="*/ 2506269 h 2918444"/>
              <a:gd name="connsiteX229" fmla="*/ 2576448 w 4644342"/>
              <a:gd name="connsiteY229" fmla="*/ 2542172 h 2918444"/>
              <a:gd name="connsiteX230" fmla="*/ 2453951 w 4644342"/>
              <a:gd name="connsiteY230" fmla="*/ 2632650 h 2918444"/>
              <a:gd name="connsiteX231" fmla="*/ 2424074 w 4644342"/>
              <a:gd name="connsiteY231" fmla="*/ 2638395 h 2918444"/>
              <a:gd name="connsiteX232" fmla="*/ 2359838 w 4644342"/>
              <a:gd name="connsiteY232" fmla="*/ 2682915 h 2918444"/>
              <a:gd name="connsiteX233" fmla="*/ 2359838 w 4644342"/>
              <a:gd name="connsiteY233" fmla="*/ 2708766 h 2918444"/>
              <a:gd name="connsiteX234" fmla="*/ 2340418 w 4644342"/>
              <a:gd name="connsiteY234" fmla="*/ 2714511 h 2918444"/>
              <a:gd name="connsiteX235" fmla="*/ 2355356 w 4644342"/>
              <a:gd name="connsiteY235" fmla="*/ 2744670 h 2918444"/>
              <a:gd name="connsiteX236" fmla="*/ 2320998 w 4644342"/>
              <a:gd name="connsiteY236" fmla="*/ 2789190 h 2918444"/>
              <a:gd name="connsiteX237" fmla="*/ 2340418 w 4644342"/>
              <a:gd name="connsiteY237" fmla="*/ 2855253 h 2918444"/>
              <a:gd name="connsiteX238" fmla="*/ 2359838 w 4644342"/>
              <a:gd name="connsiteY238" fmla="*/ 2878232 h 2918444"/>
              <a:gd name="connsiteX239" fmla="*/ 2355356 w 4644342"/>
              <a:gd name="connsiteY239" fmla="*/ 2918444 h 2918444"/>
              <a:gd name="connsiteX240" fmla="*/ 2306059 w 4644342"/>
              <a:gd name="connsiteY240" fmla="*/ 2918444 h 2918444"/>
              <a:gd name="connsiteX241" fmla="*/ 2262737 w 4644342"/>
              <a:gd name="connsiteY241" fmla="*/ 2898338 h 2918444"/>
              <a:gd name="connsiteX242" fmla="*/ 2232860 w 4644342"/>
              <a:gd name="connsiteY242" fmla="*/ 2902646 h 2918444"/>
              <a:gd name="connsiteX243" fmla="*/ 2134264 w 4644342"/>
              <a:gd name="connsiteY243" fmla="*/ 2868179 h 2918444"/>
              <a:gd name="connsiteX244" fmla="*/ 2090942 w 4644342"/>
              <a:gd name="connsiteY244" fmla="*/ 2728872 h 2918444"/>
              <a:gd name="connsiteX245" fmla="*/ 2022225 w 4644342"/>
              <a:gd name="connsiteY245" fmla="*/ 2662809 h 2918444"/>
              <a:gd name="connsiteX246" fmla="*/ 1960976 w 4644342"/>
              <a:gd name="connsiteY246" fmla="*/ 2542172 h 2918444"/>
              <a:gd name="connsiteX247" fmla="*/ 1934087 w 4644342"/>
              <a:gd name="connsiteY247" fmla="*/ 2529247 h 2918444"/>
              <a:gd name="connsiteX248" fmla="*/ 1901222 w 4644342"/>
              <a:gd name="connsiteY248" fmla="*/ 2499088 h 2918444"/>
              <a:gd name="connsiteX249" fmla="*/ 1869850 w 4644342"/>
              <a:gd name="connsiteY249" fmla="*/ 2499088 h 2918444"/>
              <a:gd name="connsiteX250" fmla="*/ 1822047 w 4644342"/>
              <a:gd name="connsiteY250" fmla="*/ 2489035 h 2918444"/>
              <a:gd name="connsiteX251" fmla="*/ 1786194 w 4644342"/>
              <a:gd name="connsiteY251" fmla="*/ 2499088 h 2918444"/>
              <a:gd name="connsiteX252" fmla="*/ 1762292 w 4644342"/>
              <a:gd name="connsiteY252" fmla="*/ 2560842 h 2918444"/>
              <a:gd name="connsiteX253" fmla="*/ 1724946 w 4644342"/>
              <a:gd name="connsiteY253" fmla="*/ 2570895 h 2918444"/>
              <a:gd name="connsiteX254" fmla="*/ 1644277 w 4644342"/>
              <a:gd name="connsiteY254" fmla="*/ 2523502 h 2918444"/>
              <a:gd name="connsiteX255" fmla="*/ 1596473 w 4644342"/>
              <a:gd name="connsiteY255" fmla="*/ 2466056 h 2918444"/>
              <a:gd name="connsiteX256" fmla="*/ 1589004 w 4644342"/>
              <a:gd name="connsiteY256" fmla="*/ 2397121 h 2918444"/>
              <a:gd name="connsiteX257" fmla="*/ 1554645 w 4644342"/>
              <a:gd name="connsiteY257" fmla="*/ 2349728 h 2918444"/>
              <a:gd name="connsiteX258" fmla="*/ 1473976 w 4644342"/>
              <a:gd name="connsiteY258" fmla="*/ 2283665 h 2918444"/>
              <a:gd name="connsiteX259" fmla="*/ 1415716 w 4644342"/>
              <a:gd name="connsiteY259" fmla="*/ 2214730 h 2918444"/>
              <a:gd name="connsiteX260" fmla="*/ 1415716 w 4644342"/>
              <a:gd name="connsiteY260" fmla="*/ 2189287 h 2918444"/>
              <a:gd name="connsiteX261" fmla="*/ 1412048 w 4644342"/>
              <a:gd name="connsiteY261" fmla="*/ 2189192 h 2918444"/>
              <a:gd name="connsiteX262" fmla="*/ 1412048 w 4644342"/>
              <a:gd name="connsiteY262" fmla="*/ 2210725 h 2918444"/>
              <a:gd name="connsiteX263" fmla="*/ 1273143 w 4644342"/>
              <a:gd name="connsiteY263" fmla="*/ 2210725 h 2918444"/>
              <a:gd name="connsiteX264" fmla="*/ 1265675 w 4644342"/>
              <a:gd name="connsiteY264" fmla="*/ 2253791 h 2918444"/>
              <a:gd name="connsiteX265" fmla="*/ 1165694 w 4644342"/>
              <a:gd name="connsiteY265" fmla="*/ 2240063 h 2918444"/>
              <a:gd name="connsiteX266" fmla="*/ 1165602 w 4644342"/>
              <a:gd name="connsiteY266" fmla="*/ 2240871 h 2918444"/>
              <a:gd name="connsiteX267" fmla="*/ 978901 w 4644342"/>
              <a:gd name="connsiteY267" fmla="*/ 2238000 h 2918444"/>
              <a:gd name="connsiteX268" fmla="*/ 648813 w 4644342"/>
              <a:gd name="connsiteY268" fmla="*/ 2065736 h 2918444"/>
              <a:gd name="connsiteX269" fmla="*/ 653063 w 4644342"/>
              <a:gd name="connsiteY269" fmla="*/ 2022169 h 2918444"/>
              <a:gd name="connsiteX270" fmla="*/ 432233 w 4644342"/>
              <a:gd name="connsiteY270" fmla="*/ 2013965 h 2918444"/>
              <a:gd name="connsiteX271" fmla="*/ 417277 w 4644342"/>
              <a:gd name="connsiteY271" fmla="*/ 1942200 h 2918444"/>
              <a:gd name="connsiteX272" fmla="*/ 376895 w 4644342"/>
              <a:gd name="connsiteY272" fmla="*/ 1890530 h 2918444"/>
              <a:gd name="connsiteX273" fmla="*/ 346983 w 4644342"/>
              <a:gd name="connsiteY273" fmla="*/ 1871871 h 2918444"/>
              <a:gd name="connsiteX274" fmla="*/ 339505 w 4644342"/>
              <a:gd name="connsiteY274" fmla="*/ 1834553 h 2918444"/>
              <a:gd name="connsiteX275" fmla="*/ 314079 w 4644342"/>
              <a:gd name="connsiteY275" fmla="*/ 1814459 h 2918444"/>
              <a:gd name="connsiteX276" fmla="*/ 290150 w 4644342"/>
              <a:gd name="connsiteY276" fmla="*/ 1788623 h 2918444"/>
              <a:gd name="connsiteX277" fmla="*/ 281176 w 4644342"/>
              <a:gd name="connsiteY277" fmla="*/ 1759917 h 2918444"/>
              <a:gd name="connsiteX278" fmla="*/ 258742 w 4644342"/>
              <a:gd name="connsiteY278" fmla="*/ 1741258 h 2918444"/>
              <a:gd name="connsiteX279" fmla="*/ 222847 w 4644342"/>
              <a:gd name="connsiteY279" fmla="*/ 1751306 h 2918444"/>
              <a:gd name="connsiteX280" fmla="*/ 182465 w 4644342"/>
              <a:gd name="connsiteY280" fmla="*/ 1736953 h 2918444"/>
              <a:gd name="connsiteX281" fmla="*/ 182465 w 4644342"/>
              <a:gd name="connsiteY281" fmla="*/ 1721164 h 2918444"/>
              <a:gd name="connsiteX282" fmla="*/ 180969 w 4644342"/>
              <a:gd name="connsiteY282" fmla="*/ 1688152 h 2918444"/>
              <a:gd name="connsiteX283" fmla="*/ 164518 w 4644342"/>
              <a:gd name="connsiteY283" fmla="*/ 1650835 h 2918444"/>
              <a:gd name="connsiteX284" fmla="*/ 163022 w 4644342"/>
              <a:gd name="connsiteY284" fmla="*/ 1620693 h 2918444"/>
              <a:gd name="connsiteX285" fmla="*/ 145075 w 4644342"/>
              <a:gd name="connsiteY285" fmla="*/ 1593423 h 2918444"/>
              <a:gd name="connsiteX286" fmla="*/ 149561 w 4644342"/>
              <a:gd name="connsiteY286" fmla="*/ 1567587 h 2918444"/>
              <a:gd name="connsiteX287" fmla="*/ 98710 w 4644342"/>
              <a:gd name="connsiteY287" fmla="*/ 1505869 h 2918444"/>
              <a:gd name="connsiteX288" fmla="*/ 98710 w 4644342"/>
              <a:gd name="connsiteY288" fmla="*/ 1469987 h 2918444"/>
              <a:gd name="connsiteX289" fmla="*/ 124136 w 4644342"/>
              <a:gd name="connsiteY289" fmla="*/ 1457069 h 2918444"/>
              <a:gd name="connsiteX290" fmla="*/ 124136 w 4644342"/>
              <a:gd name="connsiteY290" fmla="*/ 1434104 h 2918444"/>
              <a:gd name="connsiteX291" fmla="*/ 98710 w 4644342"/>
              <a:gd name="connsiteY291" fmla="*/ 1428363 h 2918444"/>
              <a:gd name="connsiteX292" fmla="*/ 86746 w 4644342"/>
              <a:gd name="connsiteY292" fmla="*/ 1393916 h 2918444"/>
              <a:gd name="connsiteX293" fmla="*/ 74781 w 4644342"/>
              <a:gd name="connsiteY293" fmla="*/ 1335069 h 2918444"/>
              <a:gd name="connsiteX294" fmla="*/ 112171 w 4644342"/>
              <a:gd name="connsiteY294" fmla="*/ 1366645 h 2918444"/>
              <a:gd name="connsiteX295" fmla="*/ 97215 w 4644342"/>
              <a:gd name="connsiteY295" fmla="*/ 1325021 h 2918444"/>
              <a:gd name="connsiteX296" fmla="*/ 124136 w 4644342"/>
              <a:gd name="connsiteY296" fmla="*/ 1325021 h 2918444"/>
              <a:gd name="connsiteX297" fmla="*/ 124136 w 4644342"/>
              <a:gd name="connsiteY297" fmla="*/ 1294880 h 2918444"/>
              <a:gd name="connsiteX298" fmla="*/ 97215 w 4644342"/>
              <a:gd name="connsiteY298" fmla="*/ 1274786 h 2918444"/>
              <a:gd name="connsiteX299" fmla="*/ 83754 w 4644342"/>
              <a:gd name="connsiteY299" fmla="*/ 1303492 h 2918444"/>
              <a:gd name="connsiteX300" fmla="*/ 59824 w 4644342"/>
              <a:gd name="connsiteY300" fmla="*/ 1293445 h 2918444"/>
              <a:gd name="connsiteX301" fmla="*/ 10469 w 4644342"/>
              <a:gd name="connsiteY301" fmla="*/ 1155656 h 2918444"/>
              <a:gd name="connsiteX302" fmla="*/ 23930 w 4644342"/>
              <a:gd name="connsiteY302" fmla="*/ 1058056 h 2918444"/>
              <a:gd name="connsiteX303" fmla="*/ 0 w 4644342"/>
              <a:gd name="connsiteY303" fmla="*/ 1002079 h 2918444"/>
              <a:gd name="connsiteX304" fmla="*/ 11965 w 4644342"/>
              <a:gd name="connsiteY304" fmla="*/ 960455 h 2918444"/>
              <a:gd name="connsiteX305" fmla="*/ 35895 w 4644342"/>
              <a:gd name="connsiteY305" fmla="*/ 951843 h 2918444"/>
              <a:gd name="connsiteX306" fmla="*/ 59824 w 4644342"/>
              <a:gd name="connsiteY306" fmla="*/ 884384 h 2918444"/>
              <a:gd name="connsiteX307" fmla="*/ 59824 w 4644342"/>
              <a:gd name="connsiteY307" fmla="*/ 805402 h 2918444"/>
              <a:gd name="connsiteX308" fmla="*/ 59766 w 4644342"/>
              <a:gd name="connsiteY308" fmla="*/ 805390 h 2918444"/>
              <a:gd name="connsiteX309" fmla="*/ 59766 w 4644342"/>
              <a:gd name="connsiteY309" fmla="*/ 704877 h 2918444"/>
              <a:gd name="connsiteX310" fmla="*/ 86707 w 4644342"/>
              <a:gd name="connsiteY310" fmla="*/ 660364 h 2918444"/>
              <a:gd name="connsiteX311" fmla="*/ 113648 w 4644342"/>
              <a:gd name="connsiteY311" fmla="*/ 612979 h 2918444"/>
              <a:gd name="connsiteX312" fmla="*/ 133105 w 4644342"/>
              <a:gd name="connsiteY312" fmla="*/ 572774 h 2918444"/>
              <a:gd name="connsiteX313" fmla="*/ 148073 w 4644342"/>
              <a:gd name="connsiteY313" fmla="*/ 535441 h 2918444"/>
              <a:gd name="connsiteX314" fmla="*/ 161543 w 4644342"/>
              <a:gd name="connsiteY314" fmla="*/ 498107 h 2918444"/>
              <a:gd name="connsiteX315" fmla="*/ 170523 w 4644342"/>
              <a:gd name="connsiteY315" fmla="*/ 463646 h 2918444"/>
              <a:gd name="connsiteX316" fmla="*/ 183994 w 4644342"/>
              <a:gd name="connsiteY316" fmla="*/ 422005 h 2918444"/>
              <a:gd name="connsiteX317" fmla="*/ 197465 w 4644342"/>
              <a:gd name="connsiteY317" fmla="*/ 371748 h 2918444"/>
              <a:gd name="connsiteX318" fmla="*/ 218419 w 4644342"/>
              <a:gd name="connsiteY318" fmla="*/ 358825 h 2918444"/>
              <a:gd name="connsiteX319" fmla="*/ 218835 w 4644342"/>
              <a:gd name="connsiteY319" fmla="*/ 358861 h 2918444"/>
              <a:gd name="connsiteX320" fmla="*/ 211400 w 4644342"/>
              <a:gd name="connsiteY320" fmla="*/ 327416 h 2918444"/>
              <a:gd name="connsiteX321" fmla="*/ 224824 w 4644342"/>
              <a:gd name="connsiteY321" fmla="*/ 294440 h 2918444"/>
              <a:gd name="connsiteX322" fmla="*/ 208417 w 4644342"/>
              <a:gd name="connsiteY322" fmla="*/ 262897 h 2918444"/>
              <a:gd name="connsiteX323" fmla="*/ 209909 w 4644342"/>
              <a:gd name="connsiteY323" fmla="*/ 178306 h 2918444"/>
              <a:gd name="connsiteX324" fmla="*/ 197976 w 4644342"/>
              <a:gd name="connsiteY324" fmla="*/ 112354 h 2918444"/>
              <a:gd name="connsiteX325" fmla="*/ 205434 w 4644342"/>
              <a:gd name="connsiteY325" fmla="*/ 86547 h 2918444"/>
              <a:gd name="connsiteX326" fmla="*/ 235266 w 4644342"/>
              <a:gd name="connsiteY326" fmla="*/ 96583 h 2918444"/>
              <a:gd name="connsiteX327" fmla="*/ 266589 w 4644342"/>
              <a:gd name="connsiteY327" fmla="*/ 135294 h 2918444"/>
              <a:gd name="connsiteX328" fmla="*/ 323270 w 4644342"/>
              <a:gd name="connsiteY328" fmla="*/ 143897 h 2918444"/>
              <a:gd name="connsiteX329" fmla="*/ 338186 w 4644342"/>
              <a:gd name="connsiteY329" fmla="*/ 175439 h 2918444"/>
              <a:gd name="connsiteX330" fmla="*/ 309845 w 4644342"/>
              <a:gd name="connsiteY330" fmla="*/ 175439 h 2918444"/>
              <a:gd name="connsiteX331" fmla="*/ 306862 w 4644342"/>
              <a:gd name="connsiteY331" fmla="*/ 202680 h 2918444"/>
              <a:gd name="connsiteX332" fmla="*/ 323270 w 4644342"/>
              <a:gd name="connsiteY332" fmla="*/ 205548 h 2918444"/>
              <a:gd name="connsiteX333" fmla="*/ 329236 w 4644342"/>
              <a:gd name="connsiteY333" fmla="*/ 232789 h 2918444"/>
              <a:gd name="connsiteX334" fmla="*/ 294930 w 4644342"/>
              <a:gd name="connsiteY334" fmla="*/ 252861 h 2918444"/>
              <a:gd name="connsiteX335" fmla="*/ 294930 w 4644342"/>
              <a:gd name="connsiteY335" fmla="*/ 271500 h 2918444"/>
              <a:gd name="connsiteX336" fmla="*/ 333711 w 4644342"/>
              <a:gd name="connsiteY336" fmla="*/ 271500 h 2918444"/>
              <a:gd name="connsiteX337" fmla="*/ 344152 w 4644342"/>
              <a:gd name="connsiteY337" fmla="*/ 224186 h 2918444"/>
              <a:gd name="connsiteX338" fmla="*/ 373984 w 4644342"/>
              <a:gd name="connsiteY338" fmla="*/ 195511 h 2918444"/>
              <a:gd name="connsiteX339" fmla="*/ 338186 w 4644342"/>
              <a:gd name="connsiteY339" fmla="*/ 122390 h 2918444"/>
              <a:gd name="connsiteX340" fmla="*/ 360560 w 4644342"/>
              <a:gd name="connsiteY340" fmla="*/ 98017 h 2918444"/>
              <a:gd name="connsiteX341" fmla="*/ 344152 w 4644342"/>
              <a:gd name="connsiteY341" fmla="*/ 40667 h 2918444"/>
              <a:gd name="connsiteX342" fmla="*/ 463480 w 4644342"/>
              <a:gd name="connsiteY342" fmla="*/ 75077 h 2918444"/>
              <a:gd name="connsiteX343" fmla="*/ 554467 w 4644342"/>
              <a:gd name="connsiteY343" fmla="*/ 96583 h 2918444"/>
              <a:gd name="connsiteX344" fmla="*/ 599215 w 4644342"/>
              <a:gd name="connsiteY344" fmla="*/ 106619 h 2918444"/>
              <a:gd name="connsiteX345" fmla="*/ 643963 w 4644342"/>
              <a:gd name="connsiteY345" fmla="*/ 113788 h 2918444"/>
              <a:gd name="connsiteX346" fmla="*/ 705119 w 4644342"/>
              <a:gd name="connsiteY346" fmla="*/ 125258 h 2918444"/>
              <a:gd name="connsiteX347" fmla="*/ 778068 w 4644342"/>
              <a:gd name="connsiteY347" fmla="*/ 138137 h 2918444"/>
              <a:gd name="connsiteX348" fmla="*/ 778318 w 4644342"/>
              <a:gd name="connsiteY348" fmla="*/ 136354 h 2918444"/>
              <a:gd name="connsiteX349" fmla="*/ 851512 w 4644342"/>
              <a:gd name="connsiteY349" fmla="*/ 146175 h 2918444"/>
              <a:gd name="connsiteX350" fmla="*/ 851661 w 4644342"/>
              <a:gd name="connsiteY350" fmla="*/ 144726 h 2918444"/>
              <a:gd name="connsiteX351" fmla="*/ 1029368 w 4644342"/>
              <a:gd name="connsiteY351" fmla="*/ 169156 h 2918444"/>
              <a:gd name="connsiteX352" fmla="*/ 1138382 w 4644342"/>
              <a:gd name="connsiteY352" fmla="*/ 183527 h 2918444"/>
              <a:gd name="connsiteX353" fmla="*/ 1280249 w 4644342"/>
              <a:gd name="connsiteY353" fmla="*/ 199335 h 2918444"/>
              <a:gd name="connsiteX354" fmla="*/ 1410169 w 4644342"/>
              <a:gd name="connsiteY354" fmla="*/ 212268 h 2918444"/>
              <a:gd name="connsiteX355" fmla="*/ 1637157 w 4644342"/>
              <a:gd name="connsiteY355" fmla="*/ 229513 h 2918444"/>
              <a:gd name="connsiteX356" fmla="*/ 1743184 w 4644342"/>
              <a:gd name="connsiteY356" fmla="*/ 238135 h 2918444"/>
              <a:gd name="connsiteX357" fmla="*/ 1743181 w 4644342"/>
              <a:gd name="connsiteY357" fmla="*/ 238626 h 2918444"/>
              <a:gd name="connsiteX358" fmla="*/ 2238016 w 4644342"/>
              <a:gd name="connsiteY358" fmla="*/ 249783 h 2918444"/>
              <a:gd name="connsiteX359" fmla="*/ 2242096 w 4644342"/>
              <a:gd name="connsiteY359" fmla="*/ 248307 h 2918444"/>
              <a:gd name="connsiteX360" fmla="*/ 2399738 w 4644342"/>
              <a:gd name="connsiteY360" fmla="*/ 248307 h 2918444"/>
              <a:gd name="connsiteX361" fmla="*/ 2398237 w 4644342"/>
              <a:gd name="connsiteY361" fmla="*/ 193765 h 2918444"/>
              <a:gd name="connsiteX362" fmla="*/ 2431266 w 4644342"/>
              <a:gd name="connsiteY362" fmla="*/ 209553 h 2918444"/>
              <a:gd name="connsiteX363" fmla="*/ 2438773 w 4644342"/>
              <a:gd name="connsiteY363" fmla="*/ 251177 h 2918444"/>
              <a:gd name="connsiteX364" fmla="*/ 2513841 w 4644342"/>
              <a:gd name="connsiteY364" fmla="*/ 297107 h 2918444"/>
              <a:gd name="connsiteX365" fmla="*/ 2536361 w 4644342"/>
              <a:gd name="connsiteY365" fmla="*/ 277013 h 2918444"/>
              <a:gd name="connsiteX366" fmla="*/ 2581402 w 4644342"/>
              <a:gd name="connsiteY366" fmla="*/ 277013 h 2918444"/>
              <a:gd name="connsiteX367" fmla="*/ 2615933 w 4644342"/>
              <a:gd name="connsiteY367" fmla="*/ 317201 h 2918444"/>
              <a:gd name="connsiteX368" fmla="*/ 2638453 w 4644342"/>
              <a:gd name="connsiteY368" fmla="*/ 302848 h 2918444"/>
              <a:gd name="connsiteX369" fmla="*/ 2704513 w 4644342"/>
              <a:gd name="connsiteY369" fmla="*/ 318636 h 2918444"/>
              <a:gd name="connsiteX370" fmla="*/ 2727033 w 4644342"/>
              <a:gd name="connsiteY370" fmla="*/ 288495 h 2918444"/>
              <a:gd name="connsiteX371" fmla="*/ 2769071 w 4644342"/>
              <a:gd name="connsiteY371" fmla="*/ 312895 h 2918444"/>
              <a:gd name="connsiteX372" fmla="*/ 2842637 w 4644342"/>
              <a:gd name="connsiteY372" fmla="*/ 308589 h 2918444"/>
              <a:gd name="connsiteX373" fmla="*/ 2722529 w 4644342"/>
              <a:gd name="connsiteY373" fmla="*/ 394707 h 2918444"/>
              <a:gd name="connsiteX374" fmla="*/ 2663976 w 4644342"/>
              <a:gd name="connsiteY374" fmla="*/ 470778 h 2918444"/>
              <a:gd name="connsiteX375" fmla="*/ 2671324 w 4644342"/>
              <a:gd name="connsiteY375" fmla="*/ 470349 h 2918444"/>
              <a:gd name="connsiteX376" fmla="*/ 2705709 w 4644342"/>
              <a:gd name="connsiteY376" fmla="*/ 466037 h 2918444"/>
              <a:gd name="connsiteX377" fmla="*/ 2735609 w 4644342"/>
              <a:gd name="connsiteY377" fmla="*/ 466037 h 2918444"/>
              <a:gd name="connsiteX378" fmla="*/ 2756538 w 4644342"/>
              <a:gd name="connsiteY378" fmla="*/ 432982 h 2918444"/>
              <a:gd name="connsiteX379" fmla="*/ 2769993 w 4644342"/>
              <a:gd name="connsiteY379" fmla="*/ 473223 h 2918444"/>
              <a:gd name="connsiteX380" fmla="*/ 2819327 w 4644342"/>
              <a:gd name="connsiteY380" fmla="*/ 473223 h 2918444"/>
              <a:gd name="connsiteX381" fmla="*/ 2819485 w 4644342"/>
              <a:gd name="connsiteY381" fmla="*/ 473442 h 2918444"/>
              <a:gd name="connsiteX382" fmla="*/ 2926006 w 4644342"/>
              <a:gd name="connsiteY382" fmla="*/ 356433 h 2918444"/>
              <a:gd name="connsiteX383" fmla="*/ 2906503 w 4644342"/>
              <a:gd name="connsiteY383" fmla="*/ 405126 h 2918444"/>
              <a:gd name="connsiteX384" fmla="*/ 2921506 w 4644342"/>
              <a:gd name="connsiteY384" fmla="*/ 420880 h 2918444"/>
              <a:gd name="connsiteX385" fmla="*/ 2956011 w 4644342"/>
              <a:gd name="connsiteY385" fmla="*/ 400830 h 2918444"/>
              <a:gd name="connsiteX386" fmla="*/ 3031024 w 4644342"/>
              <a:gd name="connsiteY386" fmla="*/ 430905 h 2918444"/>
              <a:gd name="connsiteX387" fmla="*/ 3064029 w 4644342"/>
              <a:gd name="connsiteY387" fmla="*/ 405126 h 2918444"/>
              <a:gd name="connsiteX388" fmla="*/ 3166046 w 4644342"/>
              <a:gd name="connsiteY388" fmla="*/ 392237 h 2918444"/>
              <a:gd name="connsiteX389" fmla="*/ 3185550 w 4644342"/>
              <a:gd name="connsiteY389" fmla="*/ 422312 h 2918444"/>
              <a:gd name="connsiteX390" fmla="*/ 3224556 w 4644342"/>
              <a:gd name="connsiteY390" fmla="*/ 415151 h 2918444"/>
              <a:gd name="connsiteX391" fmla="*/ 3302569 w 4644342"/>
              <a:gd name="connsiteY391" fmla="*/ 448091 h 2918444"/>
              <a:gd name="connsiteX392" fmla="*/ 3307070 w 4644342"/>
              <a:gd name="connsiteY392" fmla="*/ 471005 h 2918444"/>
              <a:gd name="connsiteX393" fmla="*/ 3223056 w 4644342"/>
              <a:gd name="connsiteY393" fmla="*/ 491055 h 2918444"/>
              <a:gd name="connsiteX394" fmla="*/ 3199052 w 4644342"/>
              <a:gd name="connsiteY394" fmla="*/ 476734 h 2918444"/>
              <a:gd name="connsiteX395" fmla="*/ 3157045 w 4644342"/>
              <a:gd name="connsiteY395" fmla="*/ 481030 h 2918444"/>
              <a:gd name="connsiteX396" fmla="*/ 3107537 w 4644342"/>
              <a:gd name="connsiteY396" fmla="*/ 511105 h 2918444"/>
              <a:gd name="connsiteX397" fmla="*/ 3083533 w 4644342"/>
              <a:gd name="connsiteY397" fmla="*/ 512538 h 2918444"/>
              <a:gd name="connsiteX398" fmla="*/ 3065530 w 4644342"/>
              <a:gd name="connsiteY398" fmla="*/ 491055 h 2918444"/>
              <a:gd name="connsiteX399" fmla="*/ 3038637 w 4644342"/>
              <a:gd name="connsiteY399" fmla="*/ 572349 h 2918444"/>
              <a:gd name="connsiteX400" fmla="*/ 3039089 w 4644342"/>
              <a:gd name="connsiteY400" fmla="*/ 572389 h 2918444"/>
              <a:gd name="connsiteX401" fmla="*/ 3028624 w 4644342"/>
              <a:gd name="connsiteY401" fmla="*/ 601132 h 2918444"/>
              <a:gd name="connsiteX402" fmla="*/ 3040584 w 4644342"/>
              <a:gd name="connsiteY402" fmla="*/ 632750 h 2918444"/>
              <a:gd name="connsiteX403" fmla="*/ 3019654 w 4644342"/>
              <a:gd name="connsiteY403" fmla="*/ 672991 h 2918444"/>
              <a:gd name="connsiteX404" fmla="*/ 3034604 w 4644342"/>
              <a:gd name="connsiteY404" fmla="*/ 681614 h 2918444"/>
              <a:gd name="connsiteX405" fmla="*/ 3070483 w 4644342"/>
              <a:gd name="connsiteY405" fmla="*/ 637062 h 2918444"/>
              <a:gd name="connsiteX406" fmla="*/ 3068988 w 4644342"/>
              <a:gd name="connsiteY406" fmla="*/ 622690 h 2918444"/>
              <a:gd name="connsiteX407" fmla="*/ 3082443 w 4644342"/>
              <a:gd name="connsiteY407" fmla="*/ 615504 h 2918444"/>
              <a:gd name="connsiteX408" fmla="*/ 3092908 w 4644342"/>
              <a:gd name="connsiteY408" fmla="*/ 637062 h 2918444"/>
              <a:gd name="connsiteX409" fmla="*/ 3064503 w 4644342"/>
              <a:gd name="connsiteY409" fmla="*/ 668680 h 2918444"/>
              <a:gd name="connsiteX410" fmla="*/ 3054039 w 4644342"/>
              <a:gd name="connsiteY410" fmla="*/ 737664 h 2918444"/>
              <a:gd name="connsiteX411" fmla="*/ 3054039 w 4644342"/>
              <a:gd name="connsiteY411" fmla="*/ 854076 h 2918444"/>
              <a:gd name="connsiteX412" fmla="*/ 3070483 w 4644342"/>
              <a:gd name="connsiteY412" fmla="*/ 874197 h 2918444"/>
              <a:gd name="connsiteX413" fmla="*/ 3063008 w 4644342"/>
              <a:gd name="connsiteY413" fmla="*/ 947493 h 2918444"/>
              <a:gd name="connsiteX414" fmla="*/ 3048884 w 4644342"/>
              <a:gd name="connsiteY414" fmla="*/ 949756 h 2918444"/>
              <a:gd name="connsiteX415" fmla="*/ 3080413 w 4644342"/>
              <a:gd name="connsiteY415" fmla="*/ 1023537 h 2918444"/>
              <a:gd name="connsiteX416" fmla="*/ 3081702 w 4644342"/>
              <a:gd name="connsiteY416" fmla="*/ 1025079 h 2918444"/>
              <a:gd name="connsiteX417" fmla="*/ 3116009 w 4644342"/>
              <a:gd name="connsiteY417" fmla="*/ 1043756 h 2918444"/>
              <a:gd name="connsiteX418" fmla="*/ 3148825 w 4644342"/>
              <a:gd name="connsiteY418" fmla="*/ 1039446 h 2918444"/>
              <a:gd name="connsiteX419" fmla="*/ 3160758 w 4644342"/>
              <a:gd name="connsiteY419" fmla="*/ 1029389 h 2918444"/>
              <a:gd name="connsiteX420" fmla="*/ 3168217 w 4644342"/>
              <a:gd name="connsiteY420" fmla="*/ 999219 h 2918444"/>
              <a:gd name="connsiteX421" fmla="*/ 3169776 w 4644342"/>
              <a:gd name="connsiteY421" fmla="*/ 998731 h 2918444"/>
              <a:gd name="connsiteX422" fmla="*/ 3177226 w 4644342"/>
              <a:gd name="connsiteY422" fmla="*/ 952824 h 2918444"/>
              <a:gd name="connsiteX423" fmla="*/ 3178716 w 4644342"/>
              <a:gd name="connsiteY423" fmla="*/ 928436 h 2918444"/>
              <a:gd name="connsiteX424" fmla="*/ 3177226 w 4644342"/>
              <a:gd name="connsiteY424" fmla="*/ 899744 h 2918444"/>
              <a:gd name="connsiteX425" fmla="*/ 3172756 w 4644342"/>
              <a:gd name="connsiteY425" fmla="*/ 863879 h 2918444"/>
              <a:gd name="connsiteX426" fmla="*/ 3141468 w 4644342"/>
              <a:gd name="connsiteY426" fmla="*/ 795018 h 2918444"/>
              <a:gd name="connsiteX427" fmla="*/ 3151897 w 4644342"/>
              <a:gd name="connsiteY427" fmla="*/ 654427 h 2918444"/>
              <a:gd name="connsiteX428" fmla="*/ 3202554 w 4644342"/>
              <a:gd name="connsiteY428" fmla="*/ 605650 h 2918444"/>
              <a:gd name="connsiteX429" fmla="*/ 3215963 w 4644342"/>
              <a:gd name="connsiteY429" fmla="*/ 655861 h 2918444"/>
              <a:gd name="connsiteX430" fmla="*/ 3217453 w 4644342"/>
              <a:gd name="connsiteY430" fmla="*/ 578393 h 2918444"/>
              <a:gd name="connsiteX431" fmla="*/ 3241291 w 4644342"/>
              <a:gd name="connsiteY431" fmla="*/ 559743 h 2918444"/>
              <a:gd name="connsiteX432" fmla="*/ 3229372 w 4644342"/>
              <a:gd name="connsiteY432" fmla="*/ 529617 h 2918444"/>
              <a:gd name="connsiteX433" fmla="*/ 3268110 w 4644342"/>
              <a:gd name="connsiteY433" fmla="*/ 509532 h 2918444"/>
              <a:gd name="connsiteX434" fmla="*/ 3332175 w 4644342"/>
              <a:gd name="connsiteY434" fmla="*/ 549701 h 2918444"/>
              <a:gd name="connsiteX435" fmla="*/ 3375383 w 4644342"/>
              <a:gd name="connsiteY435" fmla="*/ 562612 h 2918444"/>
              <a:gd name="connsiteX436" fmla="*/ 3375383 w 4644342"/>
              <a:gd name="connsiteY436" fmla="*/ 592739 h 2918444"/>
              <a:gd name="connsiteX437" fmla="*/ 3402201 w 4644342"/>
              <a:gd name="connsiteY437" fmla="*/ 655861 h 2918444"/>
              <a:gd name="connsiteX438" fmla="*/ 3375383 w 4644342"/>
              <a:gd name="connsiteY438" fmla="*/ 677380 h 2918444"/>
              <a:gd name="connsiteX439" fmla="*/ 3375383 w 4644342"/>
              <a:gd name="connsiteY439" fmla="*/ 694596 h 2918444"/>
              <a:gd name="connsiteX440" fmla="*/ 3366443 w 4644342"/>
              <a:gd name="connsiteY440" fmla="*/ 697465 h 2918444"/>
              <a:gd name="connsiteX441" fmla="*/ 3356014 w 4644342"/>
              <a:gd name="connsiteY441" fmla="*/ 701769 h 2918444"/>
              <a:gd name="connsiteX442" fmla="*/ 3345585 w 4644342"/>
              <a:gd name="connsiteY442" fmla="*/ 711811 h 2918444"/>
              <a:gd name="connsiteX443" fmla="*/ 3342605 w 4644342"/>
              <a:gd name="connsiteY443" fmla="*/ 721853 h 2918444"/>
              <a:gd name="connsiteX444" fmla="*/ 3345585 w 4644342"/>
              <a:gd name="connsiteY444" fmla="*/ 737634 h 2918444"/>
              <a:gd name="connsiteX445" fmla="*/ 3357504 w 4644342"/>
              <a:gd name="connsiteY445" fmla="*/ 741938 h 2918444"/>
              <a:gd name="connsiteX446" fmla="*/ 3367933 w 4644342"/>
              <a:gd name="connsiteY446" fmla="*/ 739068 h 2918444"/>
              <a:gd name="connsiteX447" fmla="*/ 3381342 w 4644342"/>
              <a:gd name="connsiteY447" fmla="*/ 729026 h 2918444"/>
              <a:gd name="connsiteX448" fmla="*/ 3405181 w 4644342"/>
              <a:gd name="connsiteY448" fmla="*/ 697465 h 2918444"/>
              <a:gd name="connsiteX449" fmla="*/ 3426039 w 4644342"/>
              <a:gd name="connsiteY449" fmla="*/ 697465 h 2918444"/>
              <a:gd name="connsiteX450" fmla="*/ 3448388 w 4644342"/>
              <a:gd name="connsiteY450" fmla="*/ 701769 h 2918444"/>
              <a:gd name="connsiteX451" fmla="*/ 3463287 w 4644342"/>
              <a:gd name="connsiteY451" fmla="*/ 717549 h 2918444"/>
              <a:gd name="connsiteX452" fmla="*/ 3478186 w 4644342"/>
              <a:gd name="connsiteY452" fmla="*/ 741938 h 2918444"/>
              <a:gd name="connsiteX453" fmla="*/ 3484145 w 4644342"/>
              <a:gd name="connsiteY453" fmla="*/ 783541 h 2918444"/>
              <a:gd name="connsiteX454" fmla="*/ 3490105 w 4644342"/>
              <a:gd name="connsiteY454" fmla="*/ 850967 h 2918444"/>
              <a:gd name="connsiteX455" fmla="*/ 3464777 w 4644342"/>
              <a:gd name="connsiteY455" fmla="*/ 848098 h 2918444"/>
              <a:gd name="connsiteX456" fmla="*/ 3451368 w 4644342"/>
              <a:gd name="connsiteY456" fmla="*/ 865313 h 2918444"/>
              <a:gd name="connsiteX457" fmla="*/ 3464777 w 4644342"/>
              <a:gd name="connsiteY457" fmla="*/ 889701 h 2918444"/>
              <a:gd name="connsiteX458" fmla="*/ 3464777 w 4644342"/>
              <a:gd name="connsiteY458" fmla="*/ 915524 h 2918444"/>
              <a:gd name="connsiteX459" fmla="*/ 3437958 w 4644342"/>
              <a:gd name="connsiteY459" fmla="*/ 938478 h 2918444"/>
              <a:gd name="connsiteX460" fmla="*/ 3455837 w 4644342"/>
              <a:gd name="connsiteY460" fmla="*/ 962866 h 2918444"/>
              <a:gd name="connsiteX461" fmla="*/ 3488615 w 4644342"/>
              <a:gd name="connsiteY461" fmla="*/ 972908 h 2918444"/>
              <a:gd name="connsiteX462" fmla="*/ 3485179 w 4644342"/>
              <a:gd name="connsiteY462" fmla="*/ 973234 h 2918444"/>
              <a:gd name="connsiteX463" fmla="*/ 3516026 w 4644342"/>
              <a:gd name="connsiteY463" fmla="*/ 979402 h 2918444"/>
              <a:gd name="connsiteX464" fmla="*/ 3596817 w 4644342"/>
              <a:gd name="connsiteY464" fmla="*/ 940628 h 2918444"/>
              <a:gd name="connsiteX465" fmla="*/ 3614771 w 4644342"/>
              <a:gd name="connsiteY465" fmla="*/ 904727 h 2918444"/>
              <a:gd name="connsiteX466" fmla="*/ 3660864 w 4644342"/>
              <a:gd name="connsiteY466" fmla="*/ 888136 h 2918444"/>
              <a:gd name="connsiteX467" fmla="*/ 3660688 w 4644342"/>
              <a:gd name="connsiteY467" fmla="*/ 887016 h 2918444"/>
              <a:gd name="connsiteX468" fmla="*/ 3704769 w 4644342"/>
              <a:gd name="connsiteY468" fmla="*/ 844630 h 2918444"/>
              <a:gd name="connsiteX469" fmla="*/ 3704267 w 4644342"/>
              <a:gd name="connsiteY469" fmla="*/ 843972 h 2918444"/>
              <a:gd name="connsiteX470" fmla="*/ 3761070 w 4644342"/>
              <a:gd name="connsiteY470" fmla="*/ 757897 h 2918444"/>
              <a:gd name="connsiteX471" fmla="*/ 3747616 w 4644342"/>
              <a:gd name="connsiteY471" fmla="*/ 717729 h 2918444"/>
              <a:gd name="connsiteX472" fmla="*/ 3802924 w 4644342"/>
              <a:gd name="connsiteY472" fmla="*/ 689037 h 2918444"/>
              <a:gd name="connsiteX473" fmla="*/ 3876170 w 4644342"/>
              <a:gd name="connsiteY473" fmla="*/ 681864 h 2918444"/>
              <a:gd name="connsiteX474" fmla="*/ 3894107 w 4644342"/>
              <a:gd name="connsiteY474" fmla="*/ 656041 h 2918444"/>
              <a:gd name="connsiteX475" fmla="*/ 3919519 w 4644342"/>
              <a:gd name="connsiteY475" fmla="*/ 653172 h 2918444"/>
              <a:gd name="connsiteX476" fmla="*/ 3934467 w 4644342"/>
              <a:gd name="connsiteY476" fmla="*/ 625915 h 2918444"/>
              <a:gd name="connsiteX477" fmla="*/ 3959879 w 4644342"/>
              <a:gd name="connsiteY477" fmla="*/ 615873 h 2918444"/>
              <a:gd name="connsiteX478" fmla="*/ 3947920 w 4644342"/>
              <a:gd name="connsiteY478" fmla="*/ 565662 h 2918444"/>
              <a:gd name="connsiteX479" fmla="*/ 3932972 w 4644342"/>
              <a:gd name="connsiteY479" fmla="*/ 552751 h 2918444"/>
              <a:gd name="connsiteX480" fmla="*/ 3964363 w 4644342"/>
              <a:gd name="connsiteY480" fmla="*/ 511148 h 2918444"/>
              <a:gd name="connsiteX481" fmla="*/ 3983795 w 4644342"/>
              <a:gd name="connsiteY481" fmla="*/ 511148 h 2918444"/>
              <a:gd name="connsiteX482" fmla="*/ 4051062 w 4644342"/>
              <a:gd name="connsiteY482" fmla="*/ 425073 h 2918444"/>
              <a:gd name="connsiteX483" fmla="*/ 4154203 w 4644342"/>
              <a:gd name="connsiteY483" fmla="*/ 393512 h 2918444"/>
              <a:gd name="connsiteX484" fmla="*/ 4154470 w 4644342"/>
              <a:gd name="connsiteY484" fmla="*/ 395561 h 2918444"/>
              <a:gd name="connsiteX485" fmla="*/ 4262900 w 4644342"/>
              <a:gd name="connsiteY485" fmla="*/ 366002 h 2918444"/>
              <a:gd name="connsiteX486" fmla="*/ 4262909 w 4644342"/>
              <a:gd name="connsiteY486" fmla="*/ 366019 h 2918444"/>
              <a:gd name="connsiteX487" fmla="*/ 4299493 w 4644342"/>
              <a:gd name="connsiteY487" fmla="*/ 309786 h 2918444"/>
              <a:gd name="connsiteX488" fmla="*/ 4302355 w 4644342"/>
              <a:gd name="connsiteY488" fmla="*/ 313147 h 2918444"/>
              <a:gd name="connsiteX489" fmla="*/ 4335051 w 4644342"/>
              <a:gd name="connsiteY489" fmla="*/ 295411 h 2918444"/>
              <a:gd name="connsiteX490" fmla="*/ 4335051 w 4644342"/>
              <a:gd name="connsiteY490" fmla="*/ 245220 h 2918444"/>
              <a:gd name="connsiteX491" fmla="*/ 4345510 w 4644342"/>
              <a:gd name="connsiteY491" fmla="*/ 213671 h 2918444"/>
              <a:gd name="connsiteX492" fmla="*/ 4330568 w 4644342"/>
              <a:gd name="connsiteY492" fmla="*/ 199331 h 2918444"/>
              <a:gd name="connsiteX493" fmla="*/ 4354475 w 4644342"/>
              <a:gd name="connsiteY493" fmla="*/ 153442 h 2918444"/>
              <a:gd name="connsiteX494" fmla="*/ 4330568 w 4644342"/>
              <a:gd name="connsiteY494" fmla="*/ 116157 h 2918444"/>
              <a:gd name="connsiteX495" fmla="*/ 4381370 w 4644342"/>
              <a:gd name="connsiteY495" fmla="*/ 17209 h 2918444"/>
              <a:gd name="connsiteX496" fmla="*/ 4399300 w 4644342"/>
              <a:gd name="connsiteY496" fmla="*/ 28681 h 2918444"/>
              <a:gd name="connsiteX497" fmla="*/ 4408265 w 4644342"/>
              <a:gd name="connsiteY497" fmla="*/ 12906 h 2918444"/>
              <a:gd name="connsiteX498" fmla="*/ 4462054 w 4644342"/>
              <a:gd name="connsiteY498"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84780 w 4644342"/>
              <a:gd name="connsiteY50" fmla="*/ 516772 h 2918444"/>
              <a:gd name="connsiteX51" fmla="*/ 4314132 w 4644342"/>
              <a:gd name="connsiteY51" fmla="*/ 328393 h 2918444"/>
              <a:gd name="connsiteX52" fmla="*/ 4313929 w 4644342"/>
              <a:gd name="connsiteY52" fmla="*/ 328177 h 2918444"/>
              <a:gd name="connsiteX53" fmla="*/ 4462054 w 4644342"/>
              <a:gd name="connsiteY53" fmla="*/ 0 h 2918444"/>
              <a:gd name="connsiteX54" fmla="*/ 4482973 w 4644342"/>
              <a:gd name="connsiteY54" fmla="*/ 31549 h 2918444"/>
              <a:gd name="connsiteX55" fmla="*/ 4526303 w 4644342"/>
              <a:gd name="connsiteY55" fmla="*/ 192160 h 2918444"/>
              <a:gd name="connsiteX56" fmla="*/ 4580093 w 4644342"/>
              <a:gd name="connsiteY56" fmla="*/ 197897 h 2918444"/>
              <a:gd name="connsiteX57" fmla="*/ 4590552 w 4644342"/>
              <a:gd name="connsiteY57" fmla="*/ 233747 h 2918444"/>
              <a:gd name="connsiteX58" fmla="*/ 4644342 w 4644342"/>
              <a:gd name="connsiteY58" fmla="*/ 245220 h 2918444"/>
              <a:gd name="connsiteX59" fmla="*/ 4644342 w 4644342"/>
              <a:gd name="connsiteY59" fmla="*/ 278202 h 2918444"/>
              <a:gd name="connsiteX60" fmla="*/ 4605494 w 4644342"/>
              <a:gd name="connsiteY60" fmla="*/ 305449 h 2918444"/>
              <a:gd name="connsiteX61" fmla="*/ 4572622 w 4644342"/>
              <a:gd name="connsiteY61" fmla="*/ 345602 h 2918444"/>
              <a:gd name="connsiteX62" fmla="*/ 4530786 w 4644342"/>
              <a:gd name="connsiteY62" fmla="*/ 348470 h 2918444"/>
              <a:gd name="connsiteX63" fmla="*/ 4527797 w 4644342"/>
              <a:gd name="connsiteY63" fmla="*/ 401529 h 2918444"/>
              <a:gd name="connsiteX64" fmla="*/ 4457572 w 4644342"/>
              <a:gd name="connsiteY64" fmla="*/ 440248 h 2918444"/>
              <a:gd name="connsiteX65" fmla="*/ 4468031 w 4644342"/>
              <a:gd name="connsiteY65" fmla="*/ 471797 h 2918444"/>
              <a:gd name="connsiteX66" fmla="*/ 4439642 w 4644342"/>
              <a:gd name="connsiteY66" fmla="*/ 501911 h 2918444"/>
              <a:gd name="connsiteX67" fmla="*/ 4442630 w 4644342"/>
              <a:gd name="connsiteY67" fmla="*/ 540630 h 2918444"/>
              <a:gd name="connsiteX68" fmla="*/ 4440141 w 4644342"/>
              <a:gd name="connsiteY68" fmla="*/ 541207 h 2918444"/>
              <a:gd name="connsiteX69" fmla="*/ 4429667 w 4644342"/>
              <a:gd name="connsiteY69" fmla="*/ 562768 h 2918444"/>
              <a:gd name="connsiteX70" fmla="*/ 4429667 w 4644342"/>
              <a:gd name="connsiteY70" fmla="*/ 593497 h 2918444"/>
              <a:gd name="connsiteX71" fmla="*/ 4445698 w 4644342"/>
              <a:gd name="connsiteY71" fmla="*/ 603288 h 2918444"/>
              <a:gd name="connsiteX72" fmla="*/ 4424796 w 4644342"/>
              <a:gd name="connsiteY72" fmla="*/ 646280 h 2918444"/>
              <a:gd name="connsiteX73" fmla="*/ 4459135 w 4644342"/>
              <a:gd name="connsiteY73" fmla="*/ 643414 h 2918444"/>
              <a:gd name="connsiteX74" fmla="*/ 4478544 w 4644342"/>
              <a:gd name="connsiteY74" fmla="*/ 677807 h 2918444"/>
              <a:gd name="connsiteX75" fmla="*/ 4502432 w 4644342"/>
              <a:gd name="connsiteY75" fmla="*/ 680673 h 2918444"/>
              <a:gd name="connsiteX76" fmla="*/ 4518855 w 4644342"/>
              <a:gd name="connsiteY76" fmla="*/ 674941 h 2918444"/>
              <a:gd name="connsiteX77" fmla="*/ 4518855 w 4644342"/>
              <a:gd name="connsiteY77" fmla="*/ 656311 h 2918444"/>
              <a:gd name="connsiteX78" fmla="*/ 4490488 w 4644342"/>
              <a:gd name="connsiteY78" fmla="*/ 633382 h 2918444"/>
              <a:gd name="connsiteX79" fmla="*/ 4511390 w 4644342"/>
              <a:gd name="connsiteY79" fmla="*/ 631949 h 2918444"/>
              <a:gd name="connsiteX80" fmla="*/ 4547222 w 4644342"/>
              <a:gd name="connsiteY80" fmla="*/ 682106 h 2918444"/>
              <a:gd name="connsiteX81" fmla="*/ 4512883 w 4644342"/>
              <a:gd name="connsiteY81" fmla="*/ 712200 h 2918444"/>
              <a:gd name="connsiteX82" fmla="*/ 4474065 w 4644342"/>
              <a:gd name="connsiteY82" fmla="*/ 697870 h 2918444"/>
              <a:gd name="connsiteX83" fmla="*/ 4450177 w 4644342"/>
              <a:gd name="connsiteY83" fmla="*/ 733696 h 2918444"/>
              <a:gd name="connsiteX84" fmla="*/ 4448325 w 4644342"/>
              <a:gd name="connsiteY84" fmla="*/ 732349 h 2918444"/>
              <a:gd name="connsiteX85" fmla="*/ 4438105 w 4644342"/>
              <a:gd name="connsiteY85" fmla="*/ 742172 h 2918444"/>
              <a:gd name="connsiteX86" fmla="*/ 4414207 w 4644342"/>
              <a:gd name="connsiteY86" fmla="*/ 742172 h 2918444"/>
              <a:gd name="connsiteX87" fmla="*/ 4402258 w 4644342"/>
              <a:gd name="connsiteY87" fmla="*/ 768011 h 2918444"/>
              <a:gd name="connsiteX88" fmla="*/ 4370130 w 4644342"/>
              <a:gd name="connsiteY88" fmla="*/ 718131 h 2918444"/>
              <a:gd name="connsiteX89" fmla="*/ 4370130 w 4644342"/>
              <a:gd name="connsiteY89" fmla="*/ 718131 h 2918444"/>
              <a:gd name="connsiteX90" fmla="*/ 4402258 w 4644342"/>
              <a:gd name="connsiteY90" fmla="*/ 768012 h 2918444"/>
              <a:gd name="connsiteX91" fmla="*/ 4379854 w 4644342"/>
              <a:gd name="connsiteY91" fmla="*/ 795287 h 2918444"/>
              <a:gd name="connsiteX92" fmla="*/ 4338033 w 4644342"/>
              <a:gd name="connsiteY92" fmla="*/ 785238 h 2918444"/>
              <a:gd name="connsiteX93" fmla="*/ 4277586 w 4644342"/>
              <a:gd name="connsiteY93" fmla="*/ 839185 h 2918444"/>
              <a:gd name="connsiteX94" fmla="*/ 4251365 w 4644342"/>
              <a:gd name="connsiteY94" fmla="*/ 875533 h 2918444"/>
              <a:gd name="connsiteX95" fmla="*/ 4249501 w 4644342"/>
              <a:gd name="connsiteY95" fmla="*/ 874313 h 2918444"/>
              <a:gd name="connsiteX96" fmla="*/ 4240948 w 4644342"/>
              <a:gd name="connsiteY96" fmla="*/ 905824 h 2918444"/>
              <a:gd name="connsiteX97" fmla="*/ 4263352 w 4644342"/>
              <a:gd name="connsiteY97" fmla="*/ 928792 h 2918444"/>
              <a:gd name="connsiteX98" fmla="*/ 4264846 w 4644342"/>
              <a:gd name="connsiteY98" fmla="*/ 1059426 h 2918444"/>
              <a:gd name="connsiteX99" fmla="*/ 4242442 w 4644342"/>
              <a:gd name="connsiteY99" fmla="*/ 1111105 h 2918444"/>
              <a:gd name="connsiteX100" fmla="*/ 4215557 w 4644342"/>
              <a:gd name="connsiteY100" fmla="*/ 1092443 h 2918444"/>
              <a:gd name="connsiteX101" fmla="*/ 4191015 w 4644342"/>
              <a:gd name="connsiteY101" fmla="*/ 1091133 h 2918444"/>
              <a:gd name="connsiteX102" fmla="*/ 4192774 w 4644342"/>
              <a:gd name="connsiteY102" fmla="*/ 1092211 h 2918444"/>
              <a:gd name="connsiteX103" fmla="*/ 4192774 w 4644342"/>
              <a:gd name="connsiteY103" fmla="*/ 1122300 h 2918444"/>
              <a:gd name="connsiteX104" fmla="*/ 4226981 w 4644342"/>
              <a:gd name="connsiteY104" fmla="*/ 1143792 h 2918444"/>
              <a:gd name="connsiteX105" fmla="*/ 4228468 w 4644342"/>
              <a:gd name="connsiteY105" fmla="*/ 1183911 h 2918444"/>
              <a:gd name="connsiteX106" fmla="*/ 4228220 w 4644342"/>
              <a:gd name="connsiteY106" fmla="*/ 1183982 h 2918444"/>
              <a:gd name="connsiteX107" fmla="*/ 4229714 w 4644342"/>
              <a:gd name="connsiteY107" fmla="*/ 1248484 h 2918444"/>
              <a:gd name="connsiteX108" fmla="*/ 4221768 w 4644342"/>
              <a:gd name="connsiteY108" fmla="*/ 1249960 h 2918444"/>
              <a:gd name="connsiteX109" fmla="*/ 4229713 w 4644342"/>
              <a:gd name="connsiteY109" fmla="*/ 1248711 h 2918444"/>
              <a:gd name="connsiteX110" fmla="*/ 4204449 w 4644342"/>
              <a:gd name="connsiteY110" fmla="*/ 1331241 h 2918444"/>
              <a:gd name="connsiteX111" fmla="*/ 4186615 w 4644342"/>
              <a:gd name="connsiteY111" fmla="*/ 1328345 h 2918444"/>
              <a:gd name="connsiteX112" fmla="*/ 4183687 w 4644342"/>
              <a:gd name="connsiteY112" fmla="*/ 1257031 h 2918444"/>
              <a:gd name="connsiteX113" fmla="*/ 4183395 w 4644342"/>
              <a:gd name="connsiteY113" fmla="*/ 1257085 h 2918444"/>
              <a:gd name="connsiteX114" fmla="*/ 4143053 w 4644342"/>
              <a:gd name="connsiteY114" fmla="*/ 1215514 h 2918444"/>
              <a:gd name="connsiteX115" fmla="*/ 4117652 w 4644342"/>
              <a:gd name="connsiteY115" fmla="*/ 1163909 h 2918444"/>
              <a:gd name="connsiteX116" fmla="*/ 4111675 w 4644342"/>
              <a:gd name="connsiteY116" fmla="*/ 1093668 h 2918444"/>
              <a:gd name="connsiteX117" fmla="*/ 4092251 w 4644342"/>
              <a:gd name="connsiteY117" fmla="*/ 1129505 h 2918444"/>
              <a:gd name="connsiteX118" fmla="*/ 4116158 w 4644342"/>
              <a:gd name="connsiteY118" fmla="*/ 1235583 h 2918444"/>
              <a:gd name="connsiteX119" fmla="*/ 4158773 w 4644342"/>
              <a:gd name="connsiteY119" fmla="*/ 1280519 h 2918444"/>
              <a:gd name="connsiteX120" fmla="*/ 4146829 w 4644342"/>
              <a:gd name="connsiteY120" fmla="*/ 1333713 h 2918444"/>
              <a:gd name="connsiteX121" fmla="*/ 4158773 w 4644342"/>
              <a:gd name="connsiteY121" fmla="*/ 1392658 h 2918444"/>
              <a:gd name="connsiteX122" fmla="*/ 4178183 w 4644342"/>
              <a:gd name="connsiteY122" fmla="*/ 1371093 h 2918444"/>
              <a:gd name="connsiteX123" fmla="*/ 4203565 w 4644342"/>
              <a:gd name="connsiteY123" fmla="*/ 1384032 h 2918444"/>
              <a:gd name="connsiteX124" fmla="*/ 4203565 w 4644342"/>
              <a:gd name="connsiteY124" fmla="*/ 1428600 h 2918444"/>
              <a:gd name="connsiteX125" fmla="*/ 4144637 w 4644342"/>
              <a:gd name="connsiteY125" fmla="*/ 1442975 h 2918444"/>
              <a:gd name="connsiteX126" fmla="*/ 4204084 w 4644342"/>
              <a:gd name="connsiteY126" fmla="*/ 1429320 h 2918444"/>
              <a:gd name="connsiteX127" fmla="*/ 4224995 w 4644342"/>
              <a:gd name="connsiteY127" fmla="*/ 1443693 h 2918444"/>
              <a:gd name="connsiteX128" fmla="*/ 4186160 w 4644342"/>
              <a:gd name="connsiteY128" fmla="*/ 1475313 h 2918444"/>
              <a:gd name="connsiteX129" fmla="*/ 4156286 w 4644342"/>
              <a:gd name="connsiteY129" fmla="*/ 1465252 h 2918444"/>
              <a:gd name="connsiteX130" fmla="*/ 4154793 w 4644342"/>
              <a:gd name="connsiteY130" fmla="*/ 1505495 h 2918444"/>
              <a:gd name="connsiteX131" fmla="*/ 4224995 w 4644342"/>
              <a:gd name="connsiteY131" fmla="*/ 1478187 h 2918444"/>
              <a:gd name="connsiteX132" fmla="*/ 4239932 w 4644342"/>
              <a:gd name="connsiteY132" fmla="*/ 1493997 h 2918444"/>
              <a:gd name="connsiteX133" fmla="*/ 4227983 w 4644342"/>
              <a:gd name="connsiteY133" fmla="*/ 1561549 h 2918444"/>
              <a:gd name="connsiteX134" fmla="*/ 4205578 w 4644342"/>
              <a:gd name="connsiteY134" fmla="*/ 1551488 h 2918444"/>
              <a:gd name="connsiteX135" fmla="*/ 4145831 w 4644342"/>
              <a:gd name="connsiteY135" fmla="*/ 1568735 h 2918444"/>
              <a:gd name="connsiteX136" fmla="*/ 4198109 w 4644342"/>
              <a:gd name="connsiteY136" fmla="*/ 1575922 h 2918444"/>
              <a:gd name="connsiteX137" fmla="*/ 4141350 w 4644342"/>
              <a:gd name="connsiteY137" fmla="*/ 1596043 h 2918444"/>
              <a:gd name="connsiteX138" fmla="*/ 4141350 w 4644342"/>
              <a:gd name="connsiteY138" fmla="*/ 1616165 h 2918444"/>
              <a:gd name="connsiteX139" fmla="*/ 4198109 w 4644342"/>
              <a:gd name="connsiteY139" fmla="*/ 1600355 h 2918444"/>
              <a:gd name="connsiteX140" fmla="*/ 4214540 w 4644342"/>
              <a:gd name="connsiteY140" fmla="*/ 1604667 h 2918444"/>
              <a:gd name="connsiteX141" fmla="*/ 4257856 w 4644342"/>
              <a:gd name="connsiteY141" fmla="*/ 1544302 h 2918444"/>
              <a:gd name="connsiteX142" fmla="*/ 4266818 w 4644342"/>
              <a:gd name="connsiteY142" fmla="*/ 1472438 h 2918444"/>
              <a:gd name="connsiteX143" fmla="*/ 4268312 w 4644342"/>
              <a:gd name="connsiteY143" fmla="*/ 1558674 h 2918444"/>
              <a:gd name="connsiteX144" fmla="*/ 4232464 w 4644342"/>
              <a:gd name="connsiteY144" fmla="*/ 1630538 h 2918444"/>
              <a:gd name="connsiteX145" fmla="*/ 4156286 w 4644342"/>
              <a:gd name="connsiteY145" fmla="*/ 1657846 h 2918444"/>
              <a:gd name="connsiteX146" fmla="*/ 4111476 w 4644342"/>
              <a:gd name="connsiteY146" fmla="*/ 1754143 h 2918444"/>
              <a:gd name="connsiteX147" fmla="*/ 4034103 w 4644342"/>
              <a:gd name="connsiteY147" fmla="*/ 1778483 h 2918444"/>
              <a:gd name="connsiteX148" fmla="*/ 3998367 w 4644342"/>
              <a:gd name="connsiteY148" fmla="*/ 1888618 h 2918444"/>
              <a:gd name="connsiteX149" fmla="*/ 3944578 w 4644342"/>
              <a:gd name="connsiteY149" fmla="*/ 1943160 h 2918444"/>
              <a:gd name="connsiteX150" fmla="*/ 3884811 w 4644342"/>
              <a:gd name="connsiteY150" fmla="*/ 1960383 h 2918444"/>
              <a:gd name="connsiteX151" fmla="*/ 3896765 w 4644342"/>
              <a:gd name="connsiteY151" fmla="*/ 2004877 h 2918444"/>
              <a:gd name="connsiteX152" fmla="*/ 3860952 w 4644342"/>
              <a:gd name="connsiteY152" fmla="*/ 2046447 h 2918444"/>
              <a:gd name="connsiteX153" fmla="*/ 3869871 w 4644342"/>
              <a:gd name="connsiteY153" fmla="*/ 2116297 h 2918444"/>
              <a:gd name="connsiteX154" fmla="*/ 3847379 w 4644342"/>
              <a:gd name="connsiteY154" fmla="*/ 2133552 h 2918444"/>
              <a:gd name="connsiteX155" fmla="*/ 3860874 w 4644342"/>
              <a:gd name="connsiteY155" fmla="*/ 2205447 h 2918444"/>
              <a:gd name="connsiteX156" fmla="*/ 3833702 w 4644342"/>
              <a:gd name="connsiteY156" fmla="*/ 2207027 h 2918444"/>
              <a:gd name="connsiteX157" fmla="*/ 3858120 w 4644342"/>
              <a:gd name="connsiteY157" fmla="*/ 2208444 h 2918444"/>
              <a:gd name="connsiteX158" fmla="*/ 3910478 w 4644342"/>
              <a:gd name="connsiteY158" fmla="*/ 2298721 h 2918444"/>
              <a:gd name="connsiteX159" fmla="*/ 3992754 w 4644342"/>
              <a:gd name="connsiteY159" fmla="*/ 2421955 h 2918444"/>
              <a:gd name="connsiteX160" fmla="*/ 4034640 w 4644342"/>
              <a:gd name="connsiteY160" fmla="*/ 2527994 h 2918444"/>
              <a:gd name="connsiteX161" fmla="*/ 4095973 w 4644342"/>
              <a:gd name="connsiteY161" fmla="*/ 2602508 h 2918444"/>
              <a:gd name="connsiteX162" fmla="*/ 4106445 w 4644342"/>
              <a:gd name="connsiteY162" fmla="*/ 2709980 h 2918444"/>
              <a:gd name="connsiteX163" fmla="*/ 4086998 w 4644342"/>
              <a:gd name="connsiteY163" fmla="*/ 2774464 h 2918444"/>
              <a:gd name="connsiteX164" fmla="*/ 3998738 w 4644342"/>
              <a:gd name="connsiteY164" fmla="*/ 2791659 h 2918444"/>
              <a:gd name="connsiteX165" fmla="*/ 3983778 w 4644342"/>
              <a:gd name="connsiteY165" fmla="*/ 2764433 h 2918444"/>
              <a:gd name="connsiteX166" fmla="*/ 3920949 w 4644342"/>
              <a:gd name="connsiteY166" fmla="*/ 2725743 h 2918444"/>
              <a:gd name="connsiteX167" fmla="*/ 3901502 w 4644342"/>
              <a:gd name="connsiteY167" fmla="*/ 2685620 h 2918444"/>
              <a:gd name="connsiteX168" fmla="*/ 3885047 w 4644342"/>
              <a:gd name="connsiteY168" fmla="*/ 2669858 h 2918444"/>
              <a:gd name="connsiteX169" fmla="*/ 3876071 w 4644342"/>
              <a:gd name="connsiteY169" fmla="*/ 2632601 h 2918444"/>
              <a:gd name="connsiteX170" fmla="*/ 3861112 w 4644342"/>
              <a:gd name="connsiteY170" fmla="*/ 2642631 h 2918444"/>
              <a:gd name="connsiteX171" fmla="*/ 3811746 w 4644342"/>
              <a:gd name="connsiteY171" fmla="*/ 2593911 h 2918444"/>
              <a:gd name="connsiteX172" fmla="*/ 3823713 w 4644342"/>
              <a:gd name="connsiteY172" fmla="*/ 2548056 h 2918444"/>
              <a:gd name="connsiteX173" fmla="*/ 3811746 w 4644342"/>
              <a:gd name="connsiteY173" fmla="*/ 2523696 h 2918444"/>
              <a:gd name="connsiteX174" fmla="*/ 3796787 w 4644342"/>
              <a:gd name="connsiteY174" fmla="*/ 2532293 h 2918444"/>
              <a:gd name="connsiteX175" fmla="*/ 3798283 w 4644342"/>
              <a:gd name="connsiteY175" fmla="*/ 2558087 h 2918444"/>
              <a:gd name="connsiteX176" fmla="*/ 3781827 w 4644342"/>
              <a:gd name="connsiteY176" fmla="*/ 2523696 h 2918444"/>
              <a:gd name="connsiteX177" fmla="*/ 3783323 w 4644342"/>
              <a:gd name="connsiteY177" fmla="*/ 2440584 h 2918444"/>
              <a:gd name="connsiteX178" fmla="*/ 3753405 w 4644342"/>
              <a:gd name="connsiteY178" fmla="*/ 2391863 h 2918444"/>
              <a:gd name="connsiteX179" fmla="*/ 3674120 w 4644342"/>
              <a:gd name="connsiteY179" fmla="*/ 2351740 h 2918444"/>
              <a:gd name="connsiteX180" fmla="*/ 3635226 w 4644342"/>
              <a:gd name="connsiteY180" fmla="*/ 2305886 h 2918444"/>
              <a:gd name="connsiteX181" fmla="*/ 3590348 w 4644342"/>
              <a:gd name="connsiteY181" fmla="*/ 2301587 h 2918444"/>
              <a:gd name="connsiteX182" fmla="*/ 3572397 w 4644342"/>
              <a:gd name="connsiteY182" fmla="*/ 2330246 h 2918444"/>
              <a:gd name="connsiteX183" fmla="*/ 3508071 w 4644342"/>
              <a:gd name="connsiteY183" fmla="*/ 2350307 h 2918444"/>
              <a:gd name="connsiteX184" fmla="*/ 3469177 w 4644342"/>
              <a:gd name="connsiteY184" fmla="*/ 2330246 h 2918444"/>
              <a:gd name="connsiteX185" fmla="*/ 3449730 w 4644342"/>
              <a:gd name="connsiteY185" fmla="*/ 2298721 h 2918444"/>
              <a:gd name="connsiteX186" fmla="*/ 3327063 w 4644342"/>
              <a:gd name="connsiteY186" fmla="*/ 2325947 h 2918444"/>
              <a:gd name="connsiteX187" fmla="*/ 3301632 w 4644342"/>
              <a:gd name="connsiteY187" fmla="*/ 2304453 h 2918444"/>
              <a:gd name="connsiteX188" fmla="*/ 3274467 w 4644342"/>
              <a:gd name="connsiteY188" fmla="*/ 2326365 h 2918444"/>
              <a:gd name="connsiteX189" fmla="*/ 3274966 w 4644342"/>
              <a:gd name="connsiteY189" fmla="*/ 2329953 h 2918444"/>
              <a:gd name="connsiteX190" fmla="*/ 3240527 w 4644342"/>
              <a:gd name="connsiteY190" fmla="*/ 2351500 h 2918444"/>
              <a:gd name="connsiteX191" fmla="*/ 3213576 w 4644342"/>
              <a:gd name="connsiteY191" fmla="*/ 2269620 h 2918444"/>
              <a:gd name="connsiteX192" fmla="*/ 3197105 w 4644342"/>
              <a:gd name="connsiteY192" fmla="*/ 2335699 h 2918444"/>
              <a:gd name="connsiteX193" fmla="*/ 3167159 w 4644342"/>
              <a:gd name="connsiteY193" fmla="*/ 2329953 h 2918444"/>
              <a:gd name="connsiteX194" fmla="*/ 3166785 w 4644342"/>
              <a:gd name="connsiteY194" fmla="*/ 2327205 h 2918444"/>
              <a:gd name="connsiteX195" fmla="*/ 3100378 w 4644342"/>
              <a:gd name="connsiteY195" fmla="*/ 2337133 h 2918444"/>
              <a:gd name="connsiteX196" fmla="*/ 3091413 w 4644342"/>
              <a:gd name="connsiteY196" fmla="*/ 2373030 h 2918444"/>
              <a:gd name="connsiteX197" fmla="*/ 3057709 w 4644342"/>
              <a:gd name="connsiteY197" fmla="*/ 2365257 h 2918444"/>
              <a:gd name="connsiteX198" fmla="*/ 3057756 w 4644342"/>
              <a:gd name="connsiteY198" fmla="*/ 2365536 h 2918444"/>
              <a:gd name="connsiteX199" fmla="*/ 3003942 w 4644342"/>
              <a:gd name="connsiteY199" fmla="*/ 2359791 h 2918444"/>
              <a:gd name="connsiteX200" fmla="*/ 2978529 w 4644342"/>
              <a:gd name="connsiteY200" fmla="*/ 2389949 h 2918444"/>
              <a:gd name="connsiteX201" fmla="*/ 3006931 w 4644342"/>
              <a:gd name="connsiteY201" fmla="*/ 2410054 h 2918444"/>
              <a:gd name="connsiteX202" fmla="*/ 3056261 w 4644342"/>
              <a:gd name="connsiteY202" fmla="*/ 2385641 h 2918444"/>
              <a:gd name="connsiteX203" fmla="*/ 3057756 w 4644342"/>
              <a:gd name="connsiteY203" fmla="*/ 2420107 h 2918444"/>
              <a:gd name="connsiteX204" fmla="*/ 3086158 w 4644342"/>
              <a:gd name="connsiteY204" fmla="*/ 2391385 h 2918444"/>
              <a:gd name="connsiteX205" fmla="*/ 3107086 w 4644342"/>
              <a:gd name="connsiteY205" fmla="*/ 2391385 h 2918444"/>
              <a:gd name="connsiteX206" fmla="*/ 3083169 w 4644342"/>
              <a:gd name="connsiteY206" fmla="*/ 2450264 h 2918444"/>
              <a:gd name="connsiteX207" fmla="*/ 3128014 w 4644342"/>
              <a:gd name="connsiteY207" fmla="*/ 2460317 h 2918444"/>
              <a:gd name="connsiteX208" fmla="*/ 3141468 w 4644342"/>
              <a:gd name="connsiteY208" fmla="*/ 2493346 h 2918444"/>
              <a:gd name="connsiteX209" fmla="*/ 3120540 w 4644342"/>
              <a:gd name="connsiteY209" fmla="*/ 2503399 h 2918444"/>
              <a:gd name="connsiteX210" fmla="*/ 3093633 w 4644342"/>
              <a:gd name="connsiteY210" fmla="*/ 2481858 h 2918444"/>
              <a:gd name="connsiteX211" fmla="*/ 3041313 w 4644342"/>
              <a:gd name="connsiteY211" fmla="*/ 2467497 h 2918444"/>
              <a:gd name="connsiteX212" fmla="*/ 3051777 w 4644342"/>
              <a:gd name="connsiteY212" fmla="*/ 2506271 h 2918444"/>
              <a:gd name="connsiteX213" fmla="*/ 3026364 w 4644342"/>
              <a:gd name="connsiteY213" fmla="*/ 2510579 h 2918444"/>
              <a:gd name="connsiteX214" fmla="*/ 3005436 w 4644342"/>
              <a:gd name="connsiteY214" fmla="*/ 2476113 h 2918444"/>
              <a:gd name="connsiteX215" fmla="*/ 2991983 w 4644342"/>
              <a:gd name="connsiteY215" fmla="*/ 2497655 h 2918444"/>
              <a:gd name="connsiteX216" fmla="*/ 2912756 w 4644342"/>
              <a:gd name="connsiteY216" fmla="*/ 2497655 h 2918444"/>
              <a:gd name="connsiteX217" fmla="*/ 2912756 w 4644342"/>
              <a:gd name="connsiteY217" fmla="*/ 2476113 h 2918444"/>
              <a:gd name="connsiteX218" fmla="*/ 2884353 w 4644342"/>
              <a:gd name="connsiteY218" fmla="*/ 2450264 h 2918444"/>
              <a:gd name="connsiteX219" fmla="*/ 2824559 w 4644342"/>
              <a:gd name="connsiteY219" fmla="*/ 2447392 h 2918444"/>
              <a:gd name="connsiteX220" fmla="*/ 2873889 w 4644342"/>
              <a:gd name="connsiteY220" fmla="*/ 2476113 h 2918444"/>
              <a:gd name="connsiteX221" fmla="*/ 2805126 w 4644342"/>
              <a:gd name="connsiteY221" fmla="*/ 2490474 h 2918444"/>
              <a:gd name="connsiteX222" fmla="*/ 2697497 w 4644342"/>
              <a:gd name="connsiteY222" fmla="*/ 2470369 h 2918444"/>
              <a:gd name="connsiteX223" fmla="*/ 2664691 w 4644342"/>
              <a:gd name="connsiteY223" fmla="*/ 2475038 h 2918444"/>
              <a:gd name="connsiteX224" fmla="*/ 2664586 w 4644342"/>
              <a:gd name="connsiteY224" fmla="*/ 2476109 h 2918444"/>
              <a:gd name="connsiteX225" fmla="*/ 2595869 w 4644342"/>
              <a:gd name="connsiteY225" fmla="*/ 2536428 h 2918444"/>
              <a:gd name="connsiteX226" fmla="*/ 2580930 w 4644342"/>
              <a:gd name="connsiteY226" fmla="*/ 2480418 h 2918444"/>
              <a:gd name="connsiteX227" fmla="*/ 2561510 w 4644342"/>
              <a:gd name="connsiteY227" fmla="*/ 2506269 h 2918444"/>
              <a:gd name="connsiteX228" fmla="*/ 2576448 w 4644342"/>
              <a:gd name="connsiteY228" fmla="*/ 2542172 h 2918444"/>
              <a:gd name="connsiteX229" fmla="*/ 2453951 w 4644342"/>
              <a:gd name="connsiteY229" fmla="*/ 2632650 h 2918444"/>
              <a:gd name="connsiteX230" fmla="*/ 2424074 w 4644342"/>
              <a:gd name="connsiteY230" fmla="*/ 2638395 h 2918444"/>
              <a:gd name="connsiteX231" fmla="*/ 2359838 w 4644342"/>
              <a:gd name="connsiteY231" fmla="*/ 2682915 h 2918444"/>
              <a:gd name="connsiteX232" fmla="*/ 2359838 w 4644342"/>
              <a:gd name="connsiteY232" fmla="*/ 2708766 h 2918444"/>
              <a:gd name="connsiteX233" fmla="*/ 2340418 w 4644342"/>
              <a:gd name="connsiteY233" fmla="*/ 2714511 h 2918444"/>
              <a:gd name="connsiteX234" fmla="*/ 2355356 w 4644342"/>
              <a:gd name="connsiteY234" fmla="*/ 2744670 h 2918444"/>
              <a:gd name="connsiteX235" fmla="*/ 2320998 w 4644342"/>
              <a:gd name="connsiteY235" fmla="*/ 2789190 h 2918444"/>
              <a:gd name="connsiteX236" fmla="*/ 2340418 w 4644342"/>
              <a:gd name="connsiteY236" fmla="*/ 2855253 h 2918444"/>
              <a:gd name="connsiteX237" fmla="*/ 2359838 w 4644342"/>
              <a:gd name="connsiteY237" fmla="*/ 2878232 h 2918444"/>
              <a:gd name="connsiteX238" fmla="*/ 2355356 w 4644342"/>
              <a:gd name="connsiteY238" fmla="*/ 2918444 h 2918444"/>
              <a:gd name="connsiteX239" fmla="*/ 2306059 w 4644342"/>
              <a:gd name="connsiteY239" fmla="*/ 2918444 h 2918444"/>
              <a:gd name="connsiteX240" fmla="*/ 2262737 w 4644342"/>
              <a:gd name="connsiteY240" fmla="*/ 2898338 h 2918444"/>
              <a:gd name="connsiteX241" fmla="*/ 2232860 w 4644342"/>
              <a:gd name="connsiteY241" fmla="*/ 2902646 h 2918444"/>
              <a:gd name="connsiteX242" fmla="*/ 2134264 w 4644342"/>
              <a:gd name="connsiteY242" fmla="*/ 2868179 h 2918444"/>
              <a:gd name="connsiteX243" fmla="*/ 2090942 w 4644342"/>
              <a:gd name="connsiteY243" fmla="*/ 2728872 h 2918444"/>
              <a:gd name="connsiteX244" fmla="*/ 2022225 w 4644342"/>
              <a:gd name="connsiteY244" fmla="*/ 2662809 h 2918444"/>
              <a:gd name="connsiteX245" fmla="*/ 1960976 w 4644342"/>
              <a:gd name="connsiteY245" fmla="*/ 2542172 h 2918444"/>
              <a:gd name="connsiteX246" fmla="*/ 1934087 w 4644342"/>
              <a:gd name="connsiteY246" fmla="*/ 2529247 h 2918444"/>
              <a:gd name="connsiteX247" fmla="*/ 1901222 w 4644342"/>
              <a:gd name="connsiteY247" fmla="*/ 2499088 h 2918444"/>
              <a:gd name="connsiteX248" fmla="*/ 1869850 w 4644342"/>
              <a:gd name="connsiteY248" fmla="*/ 2499088 h 2918444"/>
              <a:gd name="connsiteX249" fmla="*/ 1822047 w 4644342"/>
              <a:gd name="connsiteY249" fmla="*/ 2489035 h 2918444"/>
              <a:gd name="connsiteX250" fmla="*/ 1786194 w 4644342"/>
              <a:gd name="connsiteY250" fmla="*/ 2499088 h 2918444"/>
              <a:gd name="connsiteX251" fmla="*/ 1762292 w 4644342"/>
              <a:gd name="connsiteY251" fmla="*/ 2560842 h 2918444"/>
              <a:gd name="connsiteX252" fmla="*/ 1724946 w 4644342"/>
              <a:gd name="connsiteY252" fmla="*/ 2570895 h 2918444"/>
              <a:gd name="connsiteX253" fmla="*/ 1644277 w 4644342"/>
              <a:gd name="connsiteY253" fmla="*/ 2523502 h 2918444"/>
              <a:gd name="connsiteX254" fmla="*/ 1596473 w 4644342"/>
              <a:gd name="connsiteY254" fmla="*/ 2466056 h 2918444"/>
              <a:gd name="connsiteX255" fmla="*/ 1589004 w 4644342"/>
              <a:gd name="connsiteY255" fmla="*/ 2397121 h 2918444"/>
              <a:gd name="connsiteX256" fmla="*/ 1554645 w 4644342"/>
              <a:gd name="connsiteY256" fmla="*/ 2349728 h 2918444"/>
              <a:gd name="connsiteX257" fmla="*/ 1473976 w 4644342"/>
              <a:gd name="connsiteY257" fmla="*/ 2283665 h 2918444"/>
              <a:gd name="connsiteX258" fmla="*/ 1415716 w 4644342"/>
              <a:gd name="connsiteY258" fmla="*/ 2214730 h 2918444"/>
              <a:gd name="connsiteX259" fmla="*/ 1415716 w 4644342"/>
              <a:gd name="connsiteY259" fmla="*/ 2189287 h 2918444"/>
              <a:gd name="connsiteX260" fmla="*/ 1412048 w 4644342"/>
              <a:gd name="connsiteY260" fmla="*/ 2189192 h 2918444"/>
              <a:gd name="connsiteX261" fmla="*/ 1412048 w 4644342"/>
              <a:gd name="connsiteY261" fmla="*/ 2210725 h 2918444"/>
              <a:gd name="connsiteX262" fmla="*/ 1273143 w 4644342"/>
              <a:gd name="connsiteY262" fmla="*/ 2210725 h 2918444"/>
              <a:gd name="connsiteX263" fmla="*/ 1265675 w 4644342"/>
              <a:gd name="connsiteY263" fmla="*/ 2253791 h 2918444"/>
              <a:gd name="connsiteX264" fmla="*/ 1165694 w 4644342"/>
              <a:gd name="connsiteY264" fmla="*/ 2240063 h 2918444"/>
              <a:gd name="connsiteX265" fmla="*/ 1165602 w 4644342"/>
              <a:gd name="connsiteY265" fmla="*/ 2240871 h 2918444"/>
              <a:gd name="connsiteX266" fmla="*/ 978901 w 4644342"/>
              <a:gd name="connsiteY266" fmla="*/ 2238000 h 2918444"/>
              <a:gd name="connsiteX267" fmla="*/ 648813 w 4644342"/>
              <a:gd name="connsiteY267" fmla="*/ 2065736 h 2918444"/>
              <a:gd name="connsiteX268" fmla="*/ 653063 w 4644342"/>
              <a:gd name="connsiteY268" fmla="*/ 2022169 h 2918444"/>
              <a:gd name="connsiteX269" fmla="*/ 432233 w 4644342"/>
              <a:gd name="connsiteY269" fmla="*/ 2013965 h 2918444"/>
              <a:gd name="connsiteX270" fmla="*/ 417277 w 4644342"/>
              <a:gd name="connsiteY270" fmla="*/ 1942200 h 2918444"/>
              <a:gd name="connsiteX271" fmla="*/ 376895 w 4644342"/>
              <a:gd name="connsiteY271" fmla="*/ 1890530 h 2918444"/>
              <a:gd name="connsiteX272" fmla="*/ 346983 w 4644342"/>
              <a:gd name="connsiteY272" fmla="*/ 1871871 h 2918444"/>
              <a:gd name="connsiteX273" fmla="*/ 339505 w 4644342"/>
              <a:gd name="connsiteY273" fmla="*/ 1834553 h 2918444"/>
              <a:gd name="connsiteX274" fmla="*/ 314079 w 4644342"/>
              <a:gd name="connsiteY274" fmla="*/ 1814459 h 2918444"/>
              <a:gd name="connsiteX275" fmla="*/ 290150 w 4644342"/>
              <a:gd name="connsiteY275" fmla="*/ 1788623 h 2918444"/>
              <a:gd name="connsiteX276" fmla="*/ 281176 w 4644342"/>
              <a:gd name="connsiteY276" fmla="*/ 1759917 h 2918444"/>
              <a:gd name="connsiteX277" fmla="*/ 258742 w 4644342"/>
              <a:gd name="connsiteY277" fmla="*/ 1741258 h 2918444"/>
              <a:gd name="connsiteX278" fmla="*/ 222847 w 4644342"/>
              <a:gd name="connsiteY278" fmla="*/ 1751306 h 2918444"/>
              <a:gd name="connsiteX279" fmla="*/ 182465 w 4644342"/>
              <a:gd name="connsiteY279" fmla="*/ 1736953 h 2918444"/>
              <a:gd name="connsiteX280" fmla="*/ 182465 w 4644342"/>
              <a:gd name="connsiteY280" fmla="*/ 1721164 h 2918444"/>
              <a:gd name="connsiteX281" fmla="*/ 180969 w 4644342"/>
              <a:gd name="connsiteY281" fmla="*/ 1688152 h 2918444"/>
              <a:gd name="connsiteX282" fmla="*/ 164518 w 4644342"/>
              <a:gd name="connsiteY282" fmla="*/ 1650835 h 2918444"/>
              <a:gd name="connsiteX283" fmla="*/ 163022 w 4644342"/>
              <a:gd name="connsiteY283" fmla="*/ 1620693 h 2918444"/>
              <a:gd name="connsiteX284" fmla="*/ 145075 w 4644342"/>
              <a:gd name="connsiteY284" fmla="*/ 1593423 h 2918444"/>
              <a:gd name="connsiteX285" fmla="*/ 149561 w 4644342"/>
              <a:gd name="connsiteY285" fmla="*/ 1567587 h 2918444"/>
              <a:gd name="connsiteX286" fmla="*/ 98710 w 4644342"/>
              <a:gd name="connsiteY286" fmla="*/ 1505869 h 2918444"/>
              <a:gd name="connsiteX287" fmla="*/ 98710 w 4644342"/>
              <a:gd name="connsiteY287" fmla="*/ 1469987 h 2918444"/>
              <a:gd name="connsiteX288" fmla="*/ 124136 w 4644342"/>
              <a:gd name="connsiteY288" fmla="*/ 1457069 h 2918444"/>
              <a:gd name="connsiteX289" fmla="*/ 124136 w 4644342"/>
              <a:gd name="connsiteY289" fmla="*/ 1434104 h 2918444"/>
              <a:gd name="connsiteX290" fmla="*/ 98710 w 4644342"/>
              <a:gd name="connsiteY290" fmla="*/ 1428363 h 2918444"/>
              <a:gd name="connsiteX291" fmla="*/ 86746 w 4644342"/>
              <a:gd name="connsiteY291" fmla="*/ 1393916 h 2918444"/>
              <a:gd name="connsiteX292" fmla="*/ 74781 w 4644342"/>
              <a:gd name="connsiteY292" fmla="*/ 1335069 h 2918444"/>
              <a:gd name="connsiteX293" fmla="*/ 112171 w 4644342"/>
              <a:gd name="connsiteY293" fmla="*/ 1366645 h 2918444"/>
              <a:gd name="connsiteX294" fmla="*/ 97215 w 4644342"/>
              <a:gd name="connsiteY294" fmla="*/ 1325021 h 2918444"/>
              <a:gd name="connsiteX295" fmla="*/ 124136 w 4644342"/>
              <a:gd name="connsiteY295" fmla="*/ 1325021 h 2918444"/>
              <a:gd name="connsiteX296" fmla="*/ 124136 w 4644342"/>
              <a:gd name="connsiteY296" fmla="*/ 1294880 h 2918444"/>
              <a:gd name="connsiteX297" fmla="*/ 97215 w 4644342"/>
              <a:gd name="connsiteY297" fmla="*/ 1274786 h 2918444"/>
              <a:gd name="connsiteX298" fmla="*/ 83754 w 4644342"/>
              <a:gd name="connsiteY298" fmla="*/ 1303492 h 2918444"/>
              <a:gd name="connsiteX299" fmla="*/ 59824 w 4644342"/>
              <a:gd name="connsiteY299" fmla="*/ 1293445 h 2918444"/>
              <a:gd name="connsiteX300" fmla="*/ 10469 w 4644342"/>
              <a:gd name="connsiteY300" fmla="*/ 1155656 h 2918444"/>
              <a:gd name="connsiteX301" fmla="*/ 23930 w 4644342"/>
              <a:gd name="connsiteY301" fmla="*/ 1058056 h 2918444"/>
              <a:gd name="connsiteX302" fmla="*/ 0 w 4644342"/>
              <a:gd name="connsiteY302" fmla="*/ 1002079 h 2918444"/>
              <a:gd name="connsiteX303" fmla="*/ 11965 w 4644342"/>
              <a:gd name="connsiteY303" fmla="*/ 960455 h 2918444"/>
              <a:gd name="connsiteX304" fmla="*/ 35895 w 4644342"/>
              <a:gd name="connsiteY304" fmla="*/ 951843 h 2918444"/>
              <a:gd name="connsiteX305" fmla="*/ 59824 w 4644342"/>
              <a:gd name="connsiteY305" fmla="*/ 884384 h 2918444"/>
              <a:gd name="connsiteX306" fmla="*/ 59824 w 4644342"/>
              <a:gd name="connsiteY306" fmla="*/ 805402 h 2918444"/>
              <a:gd name="connsiteX307" fmla="*/ 59766 w 4644342"/>
              <a:gd name="connsiteY307" fmla="*/ 805390 h 2918444"/>
              <a:gd name="connsiteX308" fmla="*/ 59766 w 4644342"/>
              <a:gd name="connsiteY308" fmla="*/ 704877 h 2918444"/>
              <a:gd name="connsiteX309" fmla="*/ 86707 w 4644342"/>
              <a:gd name="connsiteY309" fmla="*/ 660364 h 2918444"/>
              <a:gd name="connsiteX310" fmla="*/ 113648 w 4644342"/>
              <a:gd name="connsiteY310" fmla="*/ 612979 h 2918444"/>
              <a:gd name="connsiteX311" fmla="*/ 133105 w 4644342"/>
              <a:gd name="connsiteY311" fmla="*/ 572774 h 2918444"/>
              <a:gd name="connsiteX312" fmla="*/ 148073 w 4644342"/>
              <a:gd name="connsiteY312" fmla="*/ 535441 h 2918444"/>
              <a:gd name="connsiteX313" fmla="*/ 161543 w 4644342"/>
              <a:gd name="connsiteY313" fmla="*/ 498107 h 2918444"/>
              <a:gd name="connsiteX314" fmla="*/ 170523 w 4644342"/>
              <a:gd name="connsiteY314" fmla="*/ 463646 h 2918444"/>
              <a:gd name="connsiteX315" fmla="*/ 183994 w 4644342"/>
              <a:gd name="connsiteY315" fmla="*/ 422005 h 2918444"/>
              <a:gd name="connsiteX316" fmla="*/ 197465 w 4644342"/>
              <a:gd name="connsiteY316" fmla="*/ 371748 h 2918444"/>
              <a:gd name="connsiteX317" fmla="*/ 218419 w 4644342"/>
              <a:gd name="connsiteY317" fmla="*/ 358825 h 2918444"/>
              <a:gd name="connsiteX318" fmla="*/ 218835 w 4644342"/>
              <a:gd name="connsiteY318" fmla="*/ 358861 h 2918444"/>
              <a:gd name="connsiteX319" fmla="*/ 211400 w 4644342"/>
              <a:gd name="connsiteY319" fmla="*/ 327416 h 2918444"/>
              <a:gd name="connsiteX320" fmla="*/ 224824 w 4644342"/>
              <a:gd name="connsiteY320" fmla="*/ 294440 h 2918444"/>
              <a:gd name="connsiteX321" fmla="*/ 208417 w 4644342"/>
              <a:gd name="connsiteY321" fmla="*/ 262897 h 2918444"/>
              <a:gd name="connsiteX322" fmla="*/ 209909 w 4644342"/>
              <a:gd name="connsiteY322" fmla="*/ 178306 h 2918444"/>
              <a:gd name="connsiteX323" fmla="*/ 197976 w 4644342"/>
              <a:gd name="connsiteY323" fmla="*/ 112354 h 2918444"/>
              <a:gd name="connsiteX324" fmla="*/ 205434 w 4644342"/>
              <a:gd name="connsiteY324" fmla="*/ 86547 h 2918444"/>
              <a:gd name="connsiteX325" fmla="*/ 235266 w 4644342"/>
              <a:gd name="connsiteY325" fmla="*/ 96583 h 2918444"/>
              <a:gd name="connsiteX326" fmla="*/ 266589 w 4644342"/>
              <a:gd name="connsiteY326" fmla="*/ 135294 h 2918444"/>
              <a:gd name="connsiteX327" fmla="*/ 323270 w 4644342"/>
              <a:gd name="connsiteY327" fmla="*/ 143897 h 2918444"/>
              <a:gd name="connsiteX328" fmla="*/ 338186 w 4644342"/>
              <a:gd name="connsiteY328" fmla="*/ 175439 h 2918444"/>
              <a:gd name="connsiteX329" fmla="*/ 309845 w 4644342"/>
              <a:gd name="connsiteY329" fmla="*/ 175439 h 2918444"/>
              <a:gd name="connsiteX330" fmla="*/ 306862 w 4644342"/>
              <a:gd name="connsiteY330" fmla="*/ 202680 h 2918444"/>
              <a:gd name="connsiteX331" fmla="*/ 323270 w 4644342"/>
              <a:gd name="connsiteY331" fmla="*/ 205548 h 2918444"/>
              <a:gd name="connsiteX332" fmla="*/ 329236 w 4644342"/>
              <a:gd name="connsiteY332" fmla="*/ 232789 h 2918444"/>
              <a:gd name="connsiteX333" fmla="*/ 294930 w 4644342"/>
              <a:gd name="connsiteY333" fmla="*/ 252861 h 2918444"/>
              <a:gd name="connsiteX334" fmla="*/ 294930 w 4644342"/>
              <a:gd name="connsiteY334" fmla="*/ 271500 h 2918444"/>
              <a:gd name="connsiteX335" fmla="*/ 333711 w 4644342"/>
              <a:gd name="connsiteY335" fmla="*/ 271500 h 2918444"/>
              <a:gd name="connsiteX336" fmla="*/ 344152 w 4644342"/>
              <a:gd name="connsiteY336" fmla="*/ 224186 h 2918444"/>
              <a:gd name="connsiteX337" fmla="*/ 373984 w 4644342"/>
              <a:gd name="connsiteY337" fmla="*/ 195511 h 2918444"/>
              <a:gd name="connsiteX338" fmla="*/ 338186 w 4644342"/>
              <a:gd name="connsiteY338" fmla="*/ 122390 h 2918444"/>
              <a:gd name="connsiteX339" fmla="*/ 360560 w 4644342"/>
              <a:gd name="connsiteY339" fmla="*/ 98017 h 2918444"/>
              <a:gd name="connsiteX340" fmla="*/ 344152 w 4644342"/>
              <a:gd name="connsiteY340" fmla="*/ 40667 h 2918444"/>
              <a:gd name="connsiteX341" fmla="*/ 463480 w 4644342"/>
              <a:gd name="connsiteY341" fmla="*/ 75077 h 2918444"/>
              <a:gd name="connsiteX342" fmla="*/ 554467 w 4644342"/>
              <a:gd name="connsiteY342" fmla="*/ 96583 h 2918444"/>
              <a:gd name="connsiteX343" fmla="*/ 599215 w 4644342"/>
              <a:gd name="connsiteY343" fmla="*/ 106619 h 2918444"/>
              <a:gd name="connsiteX344" fmla="*/ 643963 w 4644342"/>
              <a:gd name="connsiteY344" fmla="*/ 113788 h 2918444"/>
              <a:gd name="connsiteX345" fmla="*/ 705119 w 4644342"/>
              <a:gd name="connsiteY345" fmla="*/ 125258 h 2918444"/>
              <a:gd name="connsiteX346" fmla="*/ 778068 w 4644342"/>
              <a:gd name="connsiteY346" fmla="*/ 138137 h 2918444"/>
              <a:gd name="connsiteX347" fmla="*/ 778318 w 4644342"/>
              <a:gd name="connsiteY347" fmla="*/ 136354 h 2918444"/>
              <a:gd name="connsiteX348" fmla="*/ 851512 w 4644342"/>
              <a:gd name="connsiteY348" fmla="*/ 146175 h 2918444"/>
              <a:gd name="connsiteX349" fmla="*/ 851661 w 4644342"/>
              <a:gd name="connsiteY349" fmla="*/ 144726 h 2918444"/>
              <a:gd name="connsiteX350" fmla="*/ 1029368 w 4644342"/>
              <a:gd name="connsiteY350" fmla="*/ 169156 h 2918444"/>
              <a:gd name="connsiteX351" fmla="*/ 1138382 w 4644342"/>
              <a:gd name="connsiteY351" fmla="*/ 183527 h 2918444"/>
              <a:gd name="connsiteX352" fmla="*/ 1280249 w 4644342"/>
              <a:gd name="connsiteY352" fmla="*/ 199335 h 2918444"/>
              <a:gd name="connsiteX353" fmla="*/ 1410169 w 4644342"/>
              <a:gd name="connsiteY353" fmla="*/ 212268 h 2918444"/>
              <a:gd name="connsiteX354" fmla="*/ 1637157 w 4644342"/>
              <a:gd name="connsiteY354" fmla="*/ 229513 h 2918444"/>
              <a:gd name="connsiteX355" fmla="*/ 1743184 w 4644342"/>
              <a:gd name="connsiteY355" fmla="*/ 238135 h 2918444"/>
              <a:gd name="connsiteX356" fmla="*/ 1743181 w 4644342"/>
              <a:gd name="connsiteY356" fmla="*/ 238626 h 2918444"/>
              <a:gd name="connsiteX357" fmla="*/ 2238016 w 4644342"/>
              <a:gd name="connsiteY357" fmla="*/ 249783 h 2918444"/>
              <a:gd name="connsiteX358" fmla="*/ 2242096 w 4644342"/>
              <a:gd name="connsiteY358" fmla="*/ 248307 h 2918444"/>
              <a:gd name="connsiteX359" fmla="*/ 2399738 w 4644342"/>
              <a:gd name="connsiteY359" fmla="*/ 248307 h 2918444"/>
              <a:gd name="connsiteX360" fmla="*/ 2398237 w 4644342"/>
              <a:gd name="connsiteY360" fmla="*/ 193765 h 2918444"/>
              <a:gd name="connsiteX361" fmla="*/ 2431266 w 4644342"/>
              <a:gd name="connsiteY361" fmla="*/ 209553 h 2918444"/>
              <a:gd name="connsiteX362" fmla="*/ 2438773 w 4644342"/>
              <a:gd name="connsiteY362" fmla="*/ 251177 h 2918444"/>
              <a:gd name="connsiteX363" fmla="*/ 2513841 w 4644342"/>
              <a:gd name="connsiteY363" fmla="*/ 297107 h 2918444"/>
              <a:gd name="connsiteX364" fmla="*/ 2536361 w 4644342"/>
              <a:gd name="connsiteY364" fmla="*/ 277013 h 2918444"/>
              <a:gd name="connsiteX365" fmla="*/ 2581402 w 4644342"/>
              <a:gd name="connsiteY365" fmla="*/ 277013 h 2918444"/>
              <a:gd name="connsiteX366" fmla="*/ 2615933 w 4644342"/>
              <a:gd name="connsiteY366" fmla="*/ 317201 h 2918444"/>
              <a:gd name="connsiteX367" fmla="*/ 2638453 w 4644342"/>
              <a:gd name="connsiteY367" fmla="*/ 302848 h 2918444"/>
              <a:gd name="connsiteX368" fmla="*/ 2704513 w 4644342"/>
              <a:gd name="connsiteY368" fmla="*/ 318636 h 2918444"/>
              <a:gd name="connsiteX369" fmla="*/ 2727033 w 4644342"/>
              <a:gd name="connsiteY369" fmla="*/ 288495 h 2918444"/>
              <a:gd name="connsiteX370" fmla="*/ 2769071 w 4644342"/>
              <a:gd name="connsiteY370" fmla="*/ 312895 h 2918444"/>
              <a:gd name="connsiteX371" fmla="*/ 2842637 w 4644342"/>
              <a:gd name="connsiteY371" fmla="*/ 308589 h 2918444"/>
              <a:gd name="connsiteX372" fmla="*/ 2722529 w 4644342"/>
              <a:gd name="connsiteY372" fmla="*/ 394707 h 2918444"/>
              <a:gd name="connsiteX373" fmla="*/ 2663976 w 4644342"/>
              <a:gd name="connsiteY373" fmla="*/ 470778 h 2918444"/>
              <a:gd name="connsiteX374" fmla="*/ 2671324 w 4644342"/>
              <a:gd name="connsiteY374" fmla="*/ 470349 h 2918444"/>
              <a:gd name="connsiteX375" fmla="*/ 2705709 w 4644342"/>
              <a:gd name="connsiteY375" fmla="*/ 466037 h 2918444"/>
              <a:gd name="connsiteX376" fmla="*/ 2735609 w 4644342"/>
              <a:gd name="connsiteY376" fmla="*/ 466037 h 2918444"/>
              <a:gd name="connsiteX377" fmla="*/ 2756538 w 4644342"/>
              <a:gd name="connsiteY377" fmla="*/ 432982 h 2918444"/>
              <a:gd name="connsiteX378" fmla="*/ 2769993 w 4644342"/>
              <a:gd name="connsiteY378" fmla="*/ 473223 h 2918444"/>
              <a:gd name="connsiteX379" fmla="*/ 2819327 w 4644342"/>
              <a:gd name="connsiteY379" fmla="*/ 473223 h 2918444"/>
              <a:gd name="connsiteX380" fmla="*/ 2819485 w 4644342"/>
              <a:gd name="connsiteY380" fmla="*/ 473442 h 2918444"/>
              <a:gd name="connsiteX381" fmla="*/ 2926006 w 4644342"/>
              <a:gd name="connsiteY381" fmla="*/ 356433 h 2918444"/>
              <a:gd name="connsiteX382" fmla="*/ 2906503 w 4644342"/>
              <a:gd name="connsiteY382" fmla="*/ 405126 h 2918444"/>
              <a:gd name="connsiteX383" fmla="*/ 2921506 w 4644342"/>
              <a:gd name="connsiteY383" fmla="*/ 420880 h 2918444"/>
              <a:gd name="connsiteX384" fmla="*/ 2956011 w 4644342"/>
              <a:gd name="connsiteY384" fmla="*/ 400830 h 2918444"/>
              <a:gd name="connsiteX385" fmla="*/ 3031024 w 4644342"/>
              <a:gd name="connsiteY385" fmla="*/ 430905 h 2918444"/>
              <a:gd name="connsiteX386" fmla="*/ 3064029 w 4644342"/>
              <a:gd name="connsiteY386" fmla="*/ 405126 h 2918444"/>
              <a:gd name="connsiteX387" fmla="*/ 3166046 w 4644342"/>
              <a:gd name="connsiteY387" fmla="*/ 392237 h 2918444"/>
              <a:gd name="connsiteX388" fmla="*/ 3185550 w 4644342"/>
              <a:gd name="connsiteY388" fmla="*/ 422312 h 2918444"/>
              <a:gd name="connsiteX389" fmla="*/ 3224556 w 4644342"/>
              <a:gd name="connsiteY389" fmla="*/ 415151 h 2918444"/>
              <a:gd name="connsiteX390" fmla="*/ 3302569 w 4644342"/>
              <a:gd name="connsiteY390" fmla="*/ 448091 h 2918444"/>
              <a:gd name="connsiteX391" fmla="*/ 3307070 w 4644342"/>
              <a:gd name="connsiteY391" fmla="*/ 471005 h 2918444"/>
              <a:gd name="connsiteX392" fmla="*/ 3223056 w 4644342"/>
              <a:gd name="connsiteY392" fmla="*/ 491055 h 2918444"/>
              <a:gd name="connsiteX393" fmla="*/ 3199052 w 4644342"/>
              <a:gd name="connsiteY393" fmla="*/ 476734 h 2918444"/>
              <a:gd name="connsiteX394" fmla="*/ 3157045 w 4644342"/>
              <a:gd name="connsiteY394" fmla="*/ 481030 h 2918444"/>
              <a:gd name="connsiteX395" fmla="*/ 3107537 w 4644342"/>
              <a:gd name="connsiteY395" fmla="*/ 511105 h 2918444"/>
              <a:gd name="connsiteX396" fmla="*/ 3083533 w 4644342"/>
              <a:gd name="connsiteY396" fmla="*/ 512538 h 2918444"/>
              <a:gd name="connsiteX397" fmla="*/ 3065530 w 4644342"/>
              <a:gd name="connsiteY397" fmla="*/ 491055 h 2918444"/>
              <a:gd name="connsiteX398" fmla="*/ 3038637 w 4644342"/>
              <a:gd name="connsiteY398" fmla="*/ 572349 h 2918444"/>
              <a:gd name="connsiteX399" fmla="*/ 3039089 w 4644342"/>
              <a:gd name="connsiteY399" fmla="*/ 572389 h 2918444"/>
              <a:gd name="connsiteX400" fmla="*/ 3028624 w 4644342"/>
              <a:gd name="connsiteY400" fmla="*/ 601132 h 2918444"/>
              <a:gd name="connsiteX401" fmla="*/ 3040584 w 4644342"/>
              <a:gd name="connsiteY401" fmla="*/ 632750 h 2918444"/>
              <a:gd name="connsiteX402" fmla="*/ 3019654 w 4644342"/>
              <a:gd name="connsiteY402" fmla="*/ 672991 h 2918444"/>
              <a:gd name="connsiteX403" fmla="*/ 3034604 w 4644342"/>
              <a:gd name="connsiteY403" fmla="*/ 681614 h 2918444"/>
              <a:gd name="connsiteX404" fmla="*/ 3070483 w 4644342"/>
              <a:gd name="connsiteY404" fmla="*/ 637062 h 2918444"/>
              <a:gd name="connsiteX405" fmla="*/ 3068988 w 4644342"/>
              <a:gd name="connsiteY405" fmla="*/ 622690 h 2918444"/>
              <a:gd name="connsiteX406" fmla="*/ 3082443 w 4644342"/>
              <a:gd name="connsiteY406" fmla="*/ 615504 h 2918444"/>
              <a:gd name="connsiteX407" fmla="*/ 3092908 w 4644342"/>
              <a:gd name="connsiteY407" fmla="*/ 637062 h 2918444"/>
              <a:gd name="connsiteX408" fmla="*/ 3064503 w 4644342"/>
              <a:gd name="connsiteY408" fmla="*/ 668680 h 2918444"/>
              <a:gd name="connsiteX409" fmla="*/ 3054039 w 4644342"/>
              <a:gd name="connsiteY409" fmla="*/ 737664 h 2918444"/>
              <a:gd name="connsiteX410" fmla="*/ 3054039 w 4644342"/>
              <a:gd name="connsiteY410" fmla="*/ 854076 h 2918444"/>
              <a:gd name="connsiteX411" fmla="*/ 3070483 w 4644342"/>
              <a:gd name="connsiteY411" fmla="*/ 874197 h 2918444"/>
              <a:gd name="connsiteX412" fmla="*/ 3063008 w 4644342"/>
              <a:gd name="connsiteY412" fmla="*/ 947493 h 2918444"/>
              <a:gd name="connsiteX413" fmla="*/ 3048884 w 4644342"/>
              <a:gd name="connsiteY413" fmla="*/ 949756 h 2918444"/>
              <a:gd name="connsiteX414" fmla="*/ 3080413 w 4644342"/>
              <a:gd name="connsiteY414" fmla="*/ 1023537 h 2918444"/>
              <a:gd name="connsiteX415" fmla="*/ 3081702 w 4644342"/>
              <a:gd name="connsiteY415" fmla="*/ 1025079 h 2918444"/>
              <a:gd name="connsiteX416" fmla="*/ 3116009 w 4644342"/>
              <a:gd name="connsiteY416" fmla="*/ 1043756 h 2918444"/>
              <a:gd name="connsiteX417" fmla="*/ 3148825 w 4644342"/>
              <a:gd name="connsiteY417" fmla="*/ 1039446 h 2918444"/>
              <a:gd name="connsiteX418" fmla="*/ 3160758 w 4644342"/>
              <a:gd name="connsiteY418" fmla="*/ 1029389 h 2918444"/>
              <a:gd name="connsiteX419" fmla="*/ 3168217 w 4644342"/>
              <a:gd name="connsiteY419" fmla="*/ 999219 h 2918444"/>
              <a:gd name="connsiteX420" fmla="*/ 3169776 w 4644342"/>
              <a:gd name="connsiteY420" fmla="*/ 998731 h 2918444"/>
              <a:gd name="connsiteX421" fmla="*/ 3177226 w 4644342"/>
              <a:gd name="connsiteY421" fmla="*/ 952824 h 2918444"/>
              <a:gd name="connsiteX422" fmla="*/ 3178716 w 4644342"/>
              <a:gd name="connsiteY422" fmla="*/ 928436 h 2918444"/>
              <a:gd name="connsiteX423" fmla="*/ 3177226 w 4644342"/>
              <a:gd name="connsiteY423" fmla="*/ 899744 h 2918444"/>
              <a:gd name="connsiteX424" fmla="*/ 3172756 w 4644342"/>
              <a:gd name="connsiteY424" fmla="*/ 863879 h 2918444"/>
              <a:gd name="connsiteX425" fmla="*/ 3141468 w 4644342"/>
              <a:gd name="connsiteY425" fmla="*/ 795018 h 2918444"/>
              <a:gd name="connsiteX426" fmla="*/ 3151897 w 4644342"/>
              <a:gd name="connsiteY426" fmla="*/ 654427 h 2918444"/>
              <a:gd name="connsiteX427" fmla="*/ 3202554 w 4644342"/>
              <a:gd name="connsiteY427" fmla="*/ 605650 h 2918444"/>
              <a:gd name="connsiteX428" fmla="*/ 3215963 w 4644342"/>
              <a:gd name="connsiteY428" fmla="*/ 655861 h 2918444"/>
              <a:gd name="connsiteX429" fmla="*/ 3217453 w 4644342"/>
              <a:gd name="connsiteY429" fmla="*/ 578393 h 2918444"/>
              <a:gd name="connsiteX430" fmla="*/ 3241291 w 4644342"/>
              <a:gd name="connsiteY430" fmla="*/ 559743 h 2918444"/>
              <a:gd name="connsiteX431" fmla="*/ 3229372 w 4644342"/>
              <a:gd name="connsiteY431" fmla="*/ 529617 h 2918444"/>
              <a:gd name="connsiteX432" fmla="*/ 3268110 w 4644342"/>
              <a:gd name="connsiteY432" fmla="*/ 509532 h 2918444"/>
              <a:gd name="connsiteX433" fmla="*/ 3332175 w 4644342"/>
              <a:gd name="connsiteY433" fmla="*/ 549701 h 2918444"/>
              <a:gd name="connsiteX434" fmla="*/ 3375383 w 4644342"/>
              <a:gd name="connsiteY434" fmla="*/ 562612 h 2918444"/>
              <a:gd name="connsiteX435" fmla="*/ 3375383 w 4644342"/>
              <a:gd name="connsiteY435" fmla="*/ 592739 h 2918444"/>
              <a:gd name="connsiteX436" fmla="*/ 3402201 w 4644342"/>
              <a:gd name="connsiteY436" fmla="*/ 655861 h 2918444"/>
              <a:gd name="connsiteX437" fmla="*/ 3375383 w 4644342"/>
              <a:gd name="connsiteY437" fmla="*/ 677380 h 2918444"/>
              <a:gd name="connsiteX438" fmla="*/ 3375383 w 4644342"/>
              <a:gd name="connsiteY438" fmla="*/ 694596 h 2918444"/>
              <a:gd name="connsiteX439" fmla="*/ 3366443 w 4644342"/>
              <a:gd name="connsiteY439" fmla="*/ 697465 h 2918444"/>
              <a:gd name="connsiteX440" fmla="*/ 3356014 w 4644342"/>
              <a:gd name="connsiteY440" fmla="*/ 701769 h 2918444"/>
              <a:gd name="connsiteX441" fmla="*/ 3345585 w 4644342"/>
              <a:gd name="connsiteY441" fmla="*/ 711811 h 2918444"/>
              <a:gd name="connsiteX442" fmla="*/ 3342605 w 4644342"/>
              <a:gd name="connsiteY442" fmla="*/ 721853 h 2918444"/>
              <a:gd name="connsiteX443" fmla="*/ 3345585 w 4644342"/>
              <a:gd name="connsiteY443" fmla="*/ 737634 h 2918444"/>
              <a:gd name="connsiteX444" fmla="*/ 3357504 w 4644342"/>
              <a:gd name="connsiteY444" fmla="*/ 741938 h 2918444"/>
              <a:gd name="connsiteX445" fmla="*/ 3367933 w 4644342"/>
              <a:gd name="connsiteY445" fmla="*/ 739068 h 2918444"/>
              <a:gd name="connsiteX446" fmla="*/ 3381342 w 4644342"/>
              <a:gd name="connsiteY446" fmla="*/ 729026 h 2918444"/>
              <a:gd name="connsiteX447" fmla="*/ 3405181 w 4644342"/>
              <a:gd name="connsiteY447" fmla="*/ 697465 h 2918444"/>
              <a:gd name="connsiteX448" fmla="*/ 3426039 w 4644342"/>
              <a:gd name="connsiteY448" fmla="*/ 697465 h 2918444"/>
              <a:gd name="connsiteX449" fmla="*/ 3448388 w 4644342"/>
              <a:gd name="connsiteY449" fmla="*/ 701769 h 2918444"/>
              <a:gd name="connsiteX450" fmla="*/ 3463287 w 4644342"/>
              <a:gd name="connsiteY450" fmla="*/ 717549 h 2918444"/>
              <a:gd name="connsiteX451" fmla="*/ 3478186 w 4644342"/>
              <a:gd name="connsiteY451" fmla="*/ 741938 h 2918444"/>
              <a:gd name="connsiteX452" fmla="*/ 3484145 w 4644342"/>
              <a:gd name="connsiteY452" fmla="*/ 783541 h 2918444"/>
              <a:gd name="connsiteX453" fmla="*/ 3490105 w 4644342"/>
              <a:gd name="connsiteY453" fmla="*/ 850967 h 2918444"/>
              <a:gd name="connsiteX454" fmla="*/ 3464777 w 4644342"/>
              <a:gd name="connsiteY454" fmla="*/ 848098 h 2918444"/>
              <a:gd name="connsiteX455" fmla="*/ 3451368 w 4644342"/>
              <a:gd name="connsiteY455" fmla="*/ 865313 h 2918444"/>
              <a:gd name="connsiteX456" fmla="*/ 3464777 w 4644342"/>
              <a:gd name="connsiteY456" fmla="*/ 889701 h 2918444"/>
              <a:gd name="connsiteX457" fmla="*/ 3464777 w 4644342"/>
              <a:gd name="connsiteY457" fmla="*/ 915524 h 2918444"/>
              <a:gd name="connsiteX458" fmla="*/ 3437958 w 4644342"/>
              <a:gd name="connsiteY458" fmla="*/ 938478 h 2918444"/>
              <a:gd name="connsiteX459" fmla="*/ 3455837 w 4644342"/>
              <a:gd name="connsiteY459" fmla="*/ 962866 h 2918444"/>
              <a:gd name="connsiteX460" fmla="*/ 3488615 w 4644342"/>
              <a:gd name="connsiteY460" fmla="*/ 972908 h 2918444"/>
              <a:gd name="connsiteX461" fmla="*/ 3485179 w 4644342"/>
              <a:gd name="connsiteY461" fmla="*/ 973234 h 2918444"/>
              <a:gd name="connsiteX462" fmla="*/ 3516026 w 4644342"/>
              <a:gd name="connsiteY462" fmla="*/ 979402 h 2918444"/>
              <a:gd name="connsiteX463" fmla="*/ 3596817 w 4644342"/>
              <a:gd name="connsiteY463" fmla="*/ 940628 h 2918444"/>
              <a:gd name="connsiteX464" fmla="*/ 3614771 w 4644342"/>
              <a:gd name="connsiteY464" fmla="*/ 904727 h 2918444"/>
              <a:gd name="connsiteX465" fmla="*/ 3660864 w 4644342"/>
              <a:gd name="connsiteY465" fmla="*/ 888136 h 2918444"/>
              <a:gd name="connsiteX466" fmla="*/ 3660688 w 4644342"/>
              <a:gd name="connsiteY466" fmla="*/ 887016 h 2918444"/>
              <a:gd name="connsiteX467" fmla="*/ 3704769 w 4644342"/>
              <a:gd name="connsiteY467" fmla="*/ 844630 h 2918444"/>
              <a:gd name="connsiteX468" fmla="*/ 3704267 w 4644342"/>
              <a:gd name="connsiteY468" fmla="*/ 843972 h 2918444"/>
              <a:gd name="connsiteX469" fmla="*/ 3761070 w 4644342"/>
              <a:gd name="connsiteY469" fmla="*/ 757897 h 2918444"/>
              <a:gd name="connsiteX470" fmla="*/ 3747616 w 4644342"/>
              <a:gd name="connsiteY470" fmla="*/ 717729 h 2918444"/>
              <a:gd name="connsiteX471" fmla="*/ 3802924 w 4644342"/>
              <a:gd name="connsiteY471" fmla="*/ 689037 h 2918444"/>
              <a:gd name="connsiteX472" fmla="*/ 3876170 w 4644342"/>
              <a:gd name="connsiteY472" fmla="*/ 681864 h 2918444"/>
              <a:gd name="connsiteX473" fmla="*/ 3894107 w 4644342"/>
              <a:gd name="connsiteY473" fmla="*/ 656041 h 2918444"/>
              <a:gd name="connsiteX474" fmla="*/ 3919519 w 4644342"/>
              <a:gd name="connsiteY474" fmla="*/ 653172 h 2918444"/>
              <a:gd name="connsiteX475" fmla="*/ 3934467 w 4644342"/>
              <a:gd name="connsiteY475" fmla="*/ 625915 h 2918444"/>
              <a:gd name="connsiteX476" fmla="*/ 3959879 w 4644342"/>
              <a:gd name="connsiteY476" fmla="*/ 615873 h 2918444"/>
              <a:gd name="connsiteX477" fmla="*/ 3947920 w 4644342"/>
              <a:gd name="connsiteY477" fmla="*/ 565662 h 2918444"/>
              <a:gd name="connsiteX478" fmla="*/ 3932972 w 4644342"/>
              <a:gd name="connsiteY478" fmla="*/ 552751 h 2918444"/>
              <a:gd name="connsiteX479" fmla="*/ 3964363 w 4644342"/>
              <a:gd name="connsiteY479" fmla="*/ 511148 h 2918444"/>
              <a:gd name="connsiteX480" fmla="*/ 3983795 w 4644342"/>
              <a:gd name="connsiteY480" fmla="*/ 511148 h 2918444"/>
              <a:gd name="connsiteX481" fmla="*/ 4051062 w 4644342"/>
              <a:gd name="connsiteY481" fmla="*/ 425073 h 2918444"/>
              <a:gd name="connsiteX482" fmla="*/ 4154203 w 4644342"/>
              <a:gd name="connsiteY482" fmla="*/ 393512 h 2918444"/>
              <a:gd name="connsiteX483" fmla="*/ 4154470 w 4644342"/>
              <a:gd name="connsiteY483" fmla="*/ 395561 h 2918444"/>
              <a:gd name="connsiteX484" fmla="*/ 4262900 w 4644342"/>
              <a:gd name="connsiteY484" fmla="*/ 366002 h 2918444"/>
              <a:gd name="connsiteX485" fmla="*/ 4262909 w 4644342"/>
              <a:gd name="connsiteY485" fmla="*/ 366019 h 2918444"/>
              <a:gd name="connsiteX486" fmla="*/ 4299493 w 4644342"/>
              <a:gd name="connsiteY486" fmla="*/ 309786 h 2918444"/>
              <a:gd name="connsiteX487" fmla="*/ 4302355 w 4644342"/>
              <a:gd name="connsiteY487" fmla="*/ 313147 h 2918444"/>
              <a:gd name="connsiteX488" fmla="*/ 4335051 w 4644342"/>
              <a:gd name="connsiteY488" fmla="*/ 295411 h 2918444"/>
              <a:gd name="connsiteX489" fmla="*/ 4335051 w 4644342"/>
              <a:gd name="connsiteY489" fmla="*/ 245220 h 2918444"/>
              <a:gd name="connsiteX490" fmla="*/ 4345510 w 4644342"/>
              <a:gd name="connsiteY490" fmla="*/ 213671 h 2918444"/>
              <a:gd name="connsiteX491" fmla="*/ 4330568 w 4644342"/>
              <a:gd name="connsiteY491" fmla="*/ 199331 h 2918444"/>
              <a:gd name="connsiteX492" fmla="*/ 4354475 w 4644342"/>
              <a:gd name="connsiteY492" fmla="*/ 153442 h 2918444"/>
              <a:gd name="connsiteX493" fmla="*/ 4330568 w 4644342"/>
              <a:gd name="connsiteY493" fmla="*/ 116157 h 2918444"/>
              <a:gd name="connsiteX494" fmla="*/ 4381370 w 4644342"/>
              <a:gd name="connsiteY494" fmla="*/ 17209 h 2918444"/>
              <a:gd name="connsiteX495" fmla="*/ 4399300 w 4644342"/>
              <a:gd name="connsiteY495" fmla="*/ 28681 h 2918444"/>
              <a:gd name="connsiteX496" fmla="*/ 4408265 w 4644342"/>
              <a:gd name="connsiteY496" fmla="*/ 12906 h 2918444"/>
              <a:gd name="connsiteX497" fmla="*/ 4462054 w 4644342"/>
              <a:gd name="connsiteY497"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14132 w 4644342"/>
              <a:gd name="connsiteY50" fmla="*/ 328393 h 2918444"/>
              <a:gd name="connsiteX51" fmla="*/ 4313929 w 4644342"/>
              <a:gd name="connsiteY51" fmla="*/ 328177 h 2918444"/>
              <a:gd name="connsiteX52" fmla="*/ 4462054 w 4644342"/>
              <a:gd name="connsiteY52" fmla="*/ 0 h 2918444"/>
              <a:gd name="connsiteX53" fmla="*/ 4482973 w 4644342"/>
              <a:gd name="connsiteY53" fmla="*/ 31549 h 2918444"/>
              <a:gd name="connsiteX54" fmla="*/ 4526303 w 4644342"/>
              <a:gd name="connsiteY54" fmla="*/ 192160 h 2918444"/>
              <a:gd name="connsiteX55" fmla="*/ 4580093 w 4644342"/>
              <a:gd name="connsiteY55" fmla="*/ 197897 h 2918444"/>
              <a:gd name="connsiteX56" fmla="*/ 4590552 w 4644342"/>
              <a:gd name="connsiteY56" fmla="*/ 233747 h 2918444"/>
              <a:gd name="connsiteX57" fmla="*/ 4644342 w 4644342"/>
              <a:gd name="connsiteY57" fmla="*/ 245220 h 2918444"/>
              <a:gd name="connsiteX58" fmla="*/ 4644342 w 4644342"/>
              <a:gd name="connsiteY58" fmla="*/ 278202 h 2918444"/>
              <a:gd name="connsiteX59" fmla="*/ 4605494 w 4644342"/>
              <a:gd name="connsiteY59" fmla="*/ 305449 h 2918444"/>
              <a:gd name="connsiteX60" fmla="*/ 4572622 w 4644342"/>
              <a:gd name="connsiteY60" fmla="*/ 345602 h 2918444"/>
              <a:gd name="connsiteX61" fmla="*/ 4530786 w 4644342"/>
              <a:gd name="connsiteY61" fmla="*/ 348470 h 2918444"/>
              <a:gd name="connsiteX62" fmla="*/ 4527797 w 4644342"/>
              <a:gd name="connsiteY62" fmla="*/ 401529 h 2918444"/>
              <a:gd name="connsiteX63" fmla="*/ 4457572 w 4644342"/>
              <a:gd name="connsiteY63" fmla="*/ 440248 h 2918444"/>
              <a:gd name="connsiteX64" fmla="*/ 4468031 w 4644342"/>
              <a:gd name="connsiteY64" fmla="*/ 471797 h 2918444"/>
              <a:gd name="connsiteX65" fmla="*/ 4439642 w 4644342"/>
              <a:gd name="connsiteY65" fmla="*/ 501911 h 2918444"/>
              <a:gd name="connsiteX66" fmla="*/ 4442630 w 4644342"/>
              <a:gd name="connsiteY66" fmla="*/ 540630 h 2918444"/>
              <a:gd name="connsiteX67" fmla="*/ 4440141 w 4644342"/>
              <a:gd name="connsiteY67" fmla="*/ 541207 h 2918444"/>
              <a:gd name="connsiteX68" fmla="*/ 4429667 w 4644342"/>
              <a:gd name="connsiteY68" fmla="*/ 562768 h 2918444"/>
              <a:gd name="connsiteX69" fmla="*/ 4429667 w 4644342"/>
              <a:gd name="connsiteY69" fmla="*/ 593497 h 2918444"/>
              <a:gd name="connsiteX70" fmla="*/ 4445698 w 4644342"/>
              <a:gd name="connsiteY70" fmla="*/ 603288 h 2918444"/>
              <a:gd name="connsiteX71" fmla="*/ 4424796 w 4644342"/>
              <a:gd name="connsiteY71" fmla="*/ 646280 h 2918444"/>
              <a:gd name="connsiteX72" fmla="*/ 4459135 w 4644342"/>
              <a:gd name="connsiteY72" fmla="*/ 643414 h 2918444"/>
              <a:gd name="connsiteX73" fmla="*/ 4478544 w 4644342"/>
              <a:gd name="connsiteY73" fmla="*/ 677807 h 2918444"/>
              <a:gd name="connsiteX74" fmla="*/ 4502432 w 4644342"/>
              <a:gd name="connsiteY74" fmla="*/ 680673 h 2918444"/>
              <a:gd name="connsiteX75" fmla="*/ 4518855 w 4644342"/>
              <a:gd name="connsiteY75" fmla="*/ 674941 h 2918444"/>
              <a:gd name="connsiteX76" fmla="*/ 4518855 w 4644342"/>
              <a:gd name="connsiteY76" fmla="*/ 656311 h 2918444"/>
              <a:gd name="connsiteX77" fmla="*/ 4490488 w 4644342"/>
              <a:gd name="connsiteY77" fmla="*/ 633382 h 2918444"/>
              <a:gd name="connsiteX78" fmla="*/ 4511390 w 4644342"/>
              <a:gd name="connsiteY78" fmla="*/ 631949 h 2918444"/>
              <a:gd name="connsiteX79" fmla="*/ 4547222 w 4644342"/>
              <a:gd name="connsiteY79" fmla="*/ 682106 h 2918444"/>
              <a:gd name="connsiteX80" fmla="*/ 4512883 w 4644342"/>
              <a:gd name="connsiteY80" fmla="*/ 712200 h 2918444"/>
              <a:gd name="connsiteX81" fmla="*/ 4474065 w 4644342"/>
              <a:gd name="connsiteY81" fmla="*/ 697870 h 2918444"/>
              <a:gd name="connsiteX82" fmla="*/ 4450177 w 4644342"/>
              <a:gd name="connsiteY82" fmla="*/ 733696 h 2918444"/>
              <a:gd name="connsiteX83" fmla="*/ 4448325 w 4644342"/>
              <a:gd name="connsiteY83" fmla="*/ 732349 h 2918444"/>
              <a:gd name="connsiteX84" fmla="*/ 4438105 w 4644342"/>
              <a:gd name="connsiteY84" fmla="*/ 742172 h 2918444"/>
              <a:gd name="connsiteX85" fmla="*/ 4414207 w 4644342"/>
              <a:gd name="connsiteY85" fmla="*/ 742172 h 2918444"/>
              <a:gd name="connsiteX86" fmla="*/ 4402258 w 4644342"/>
              <a:gd name="connsiteY86" fmla="*/ 768011 h 2918444"/>
              <a:gd name="connsiteX87" fmla="*/ 4370130 w 4644342"/>
              <a:gd name="connsiteY87" fmla="*/ 718131 h 2918444"/>
              <a:gd name="connsiteX88" fmla="*/ 4370130 w 4644342"/>
              <a:gd name="connsiteY88" fmla="*/ 718131 h 2918444"/>
              <a:gd name="connsiteX89" fmla="*/ 4402258 w 4644342"/>
              <a:gd name="connsiteY89" fmla="*/ 768012 h 2918444"/>
              <a:gd name="connsiteX90" fmla="*/ 4379854 w 4644342"/>
              <a:gd name="connsiteY90" fmla="*/ 795287 h 2918444"/>
              <a:gd name="connsiteX91" fmla="*/ 4338033 w 4644342"/>
              <a:gd name="connsiteY91" fmla="*/ 785238 h 2918444"/>
              <a:gd name="connsiteX92" fmla="*/ 4277586 w 4644342"/>
              <a:gd name="connsiteY92" fmla="*/ 839185 h 2918444"/>
              <a:gd name="connsiteX93" fmla="*/ 4251365 w 4644342"/>
              <a:gd name="connsiteY93" fmla="*/ 875533 h 2918444"/>
              <a:gd name="connsiteX94" fmla="*/ 4249501 w 4644342"/>
              <a:gd name="connsiteY94" fmla="*/ 874313 h 2918444"/>
              <a:gd name="connsiteX95" fmla="*/ 4240948 w 4644342"/>
              <a:gd name="connsiteY95" fmla="*/ 905824 h 2918444"/>
              <a:gd name="connsiteX96" fmla="*/ 4263352 w 4644342"/>
              <a:gd name="connsiteY96" fmla="*/ 928792 h 2918444"/>
              <a:gd name="connsiteX97" fmla="*/ 4264846 w 4644342"/>
              <a:gd name="connsiteY97" fmla="*/ 1059426 h 2918444"/>
              <a:gd name="connsiteX98" fmla="*/ 4242442 w 4644342"/>
              <a:gd name="connsiteY98" fmla="*/ 1111105 h 2918444"/>
              <a:gd name="connsiteX99" fmla="*/ 4215557 w 4644342"/>
              <a:gd name="connsiteY99" fmla="*/ 1092443 h 2918444"/>
              <a:gd name="connsiteX100" fmla="*/ 4191015 w 4644342"/>
              <a:gd name="connsiteY100" fmla="*/ 1091133 h 2918444"/>
              <a:gd name="connsiteX101" fmla="*/ 4192774 w 4644342"/>
              <a:gd name="connsiteY101" fmla="*/ 1092211 h 2918444"/>
              <a:gd name="connsiteX102" fmla="*/ 4192774 w 4644342"/>
              <a:gd name="connsiteY102" fmla="*/ 1122300 h 2918444"/>
              <a:gd name="connsiteX103" fmla="*/ 4226981 w 4644342"/>
              <a:gd name="connsiteY103" fmla="*/ 1143792 h 2918444"/>
              <a:gd name="connsiteX104" fmla="*/ 4228468 w 4644342"/>
              <a:gd name="connsiteY104" fmla="*/ 1183911 h 2918444"/>
              <a:gd name="connsiteX105" fmla="*/ 4228220 w 4644342"/>
              <a:gd name="connsiteY105" fmla="*/ 1183982 h 2918444"/>
              <a:gd name="connsiteX106" fmla="*/ 4229714 w 4644342"/>
              <a:gd name="connsiteY106" fmla="*/ 1248484 h 2918444"/>
              <a:gd name="connsiteX107" fmla="*/ 4221768 w 4644342"/>
              <a:gd name="connsiteY107" fmla="*/ 1249960 h 2918444"/>
              <a:gd name="connsiteX108" fmla="*/ 4229713 w 4644342"/>
              <a:gd name="connsiteY108" fmla="*/ 1248711 h 2918444"/>
              <a:gd name="connsiteX109" fmla="*/ 4204449 w 4644342"/>
              <a:gd name="connsiteY109" fmla="*/ 1331241 h 2918444"/>
              <a:gd name="connsiteX110" fmla="*/ 4186615 w 4644342"/>
              <a:gd name="connsiteY110" fmla="*/ 1328345 h 2918444"/>
              <a:gd name="connsiteX111" fmla="*/ 4183687 w 4644342"/>
              <a:gd name="connsiteY111" fmla="*/ 1257031 h 2918444"/>
              <a:gd name="connsiteX112" fmla="*/ 4183395 w 4644342"/>
              <a:gd name="connsiteY112" fmla="*/ 1257085 h 2918444"/>
              <a:gd name="connsiteX113" fmla="*/ 4143053 w 4644342"/>
              <a:gd name="connsiteY113" fmla="*/ 1215514 h 2918444"/>
              <a:gd name="connsiteX114" fmla="*/ 4117652 w 4644342"/>
              <a:gd name="connsiteY114" fmla="*/ 1163909 h 2918444"/>
              <a:gd name="connsiteX115" fmla="*/ 4111675 w 4644342"/>
              <a:gd name="connsiteY115" fmla="*/ 1093668 h 2918444"/>
              <a:gd name="connsiteX116" fmla="*/ 4092251 w 4644342"/>
              <a:gd name="connsiteY116" fmla="*/ 1129505 h 2918444"/>
              <a:gd name="connsiteX117" fmla="*/ 4116158 w 4644342"/>
              <a:gd name="connsiteY117" fmla="*/ 1235583 h 2918444"/>
              <a:gd name="connsiteX118" fmla="*/ 4158773 w 4644342"/>
              <a:gd name="connsiteY118" fmla="*/ 1280519 h 2918444"/>
              <a:gd name="connsiteX119" fmla="*/ 4146829 w 4644342"/>
              <a:gd name="connsiteY119" fmla="*/ 1333713 h 2918444"/>
              <a:gd name="connsiteX120" fmla="*/ 4158773 w 4644342"/>
              <a:gd name="connsiteY120" fmla="*/ 1392658 h 2918444"/>
              <a:gd name="connsiteX121" fmla="*/ 4178183 w 4644342"/>
              <a:gd name="connsiteY121" fmla="*/ 1371093 h 2918444"/>
              <a:gd name="connsiteX122" fmla="*/ 4203565 w 4644342"/>
              <a:gd name="connsiteY122" fmla="*/ 1384032 h 2918444"/>
              <a:gd name="connsiteX123" fmla="*/ 4203565 w 4644342"/>
              <a:gd name="connsiteY123" fmla="*/ 1428600 h 2918444"/>
              <a:gd name="connsiteX124" fmla="*/ 4144637 w 4644342"/>
              <a:gd name="connsiteY124" fmla="*/ 1442975 h 2918444"/>
              <a:gd name="connsiteX125" fmla="*/ 4204084 w 4644342"/>
              <a:gd name="connsiteY125" fmla="*/ 1429320 h 2918444"/>
              <a:gd name="connsiteX126" fmla="*/ 4224995 w 4644342"/>
              <a:gd name="connsiteY126" fmla="*/ 1443693 h 2918444"/>
              <a:gd name="connsiteX127" fmla="*/ 4186160 w 4644342"/>
              <a:gd name="connsiteY127" fmla="*/ 1475313 h 2918444"/>
              <a:gd name="connsiteX128" fmla="*/ 4156286 w 4644342"/>
              <a:gd name="connsiteY128" fmla="*/ 1465252 h 2918444"/>
              <a:gd name="connsiteX129" fmla="*/ 4154793 w 4644342"/>
              <a:gd name="connsiteY129" fmla="*/ 1505495 h 2918444"/>
              <a:gd name="connsiteX130" fmla="*/ 4224995 w 4644342"/>
              <a:gd name="connsiteY130" fmla="*/ 1478187 h 2918444"/>
              <a:gd name="connsiteX131" fmla="*/ 4239932 w 4644342"/>
              <a:gd name="connsiteY131" fmla="*/ 1493997 h 2918444"/>
              <a:gd name="connsiteX132" fmla="*/ 4227983 w 4644342"/>
              <a:gd name="connsiteY132" fmla="*/ 1561549 h 2918444"/>
              <a:gd name="connsiteX133" fmla="*/ 4205578 w 4644342"/>
              <a:gd name="connsiteY133" fmla="*/ 1551488 h 2918444"/>
              <a:gd name="connsiteX134" fmla="*/ 4145831 w 4644342"/>
              <a:gd name="connsiteY134" fmla="*/ 1568735 h 2918444"/>
              <a:gd name="connsiteX135" fmla="*/ 4198109 w 4644342"/>
              <a:gd name="connsiteY135" fmla="*/ 1575922 h 2918444"/>
              <a:gd name="connsiteX136" fmla="*/ 4141350 w 4644342"/>
              <a:gd name="connsiteY136" fmla="*/ 1596043 h 2918444"/>
              <a:gd name="connsiteX137" fmla="*/ 4141350 w 4644342"/>
              <a:gd name="connsiteY137" fmla="*/ 1616165 h 2918444"/>
              <a:gd name="connsiteX138" fmla="*/ 4198109 w 4644342"/>
              <a:gd name="connsiteY138" fmla="*/ 1600355 h 2918444"/>
              <a:gd name="connsiteX139" fmla="*/ 4214540 w 4644342"/>
              <a:gd name="connsiteY139" fmla="*/ 1604667 h 2918444"/>
              <a:gd name="connsiteX140" fmla="*/ 4257856 w 4644342"/>
              <a:gd name="connsiteY140" fmla="*/ 1544302 h 2918444"/>
              <a:gd name="connsiteX141" fmla="*/ 4266818 w 4644342"/>
              <a:gd name="connsiteY141" fmla="*/ 1472438 h 2918444"/>
              <a:gd name="connsiteX142" fmla="*/ 4268312 w 4644342"/>
              <a:gd name="connsiteY142" fmla="*/ 1558674 h 2918444"/>
              <a:gd name="connsiteX143" fmla="*/ 4232464 w 4644342"/>
              <a:gd name="connsiteY143" fmla="*/ 1630538 h 2918444"/>
              <a:gd name="connsiteX144" fmla="*/ 4156286 w 4644342"/>
              <a:gd name="connsiteY144" fmla="*/ 1657846 h 2918444"/>
              <a:gd name="connsiteX145" fmla="*/ 4111476 w 4644342"/>
              <a:gd name="connsiteY145" fmla="*/ 1754143 h 2918444"/>
              <a:gd name="connsiteX146" fmla="*/ 4034103 w 4644342"/>
              <a:gd name="connsiteY146" fmla="*/ 1778483 h 2918444"/>
              <a:gd name="connsiteX147" fmla="*/ 3998367 w 4644342"/>
              <a:gd name="connsiteY147" fmla="*/ 1888618 h 2918444"/>
              <a:gd name="connsiteX148" fmla="*/ 3944578 w 4644342"/>
              <a:gd name="connsiteY148" fmla="*/ 1943160 h 2918444"/>
              <a:gd name="connsiteX149" fmla="*/ 3884811 w 4644342"/>
              <a:gd name="connsiteY149" fmla="*/ 1960383 h 2918444"/>
              <a:gd name="connsiteX150" fmla="*/ 3896765 w 4644342"/>
              <a:gd name="connsiteY150" fmla="*/ 2004877 h 2918444"/>
              <a:gd name="connsiteX151" fmla="*/ 3860952 w 4644342"/>
              <a:gd name="connsiteY151" fmla="*/ 2046447 h 2918444"/>
              <a:gd name="connsiteX152" fmla="*/ 3869871 w 4644342"/>
              <a:gd name="connsiteY152" fmla="*/ 2116297 h 2918444"/>
              <a:gd name="connsiteX153" fmla="*/ 3847379 w 4644342"/>
              <a:gd name="connsiteY153" fmla="*/ 2133552 h 2918444"/>
              <a:gd name="connsiteX154" fmla="*/ 3860874 w 4644342"/>
              <a:gd name="connsiteY154" fmla="*/ 2205447 h 2918444"/>
              <a:gd name="connsiteX155" fmla="*/ 3833702 w 4644342"/>
              <a:gd name="connsiteY155" fmla="*/ 2207027 h 2918444"/>
              <a:gd name="connsiteX156" fmla="*/ 3858120 w 4644342"/>
              <a:gd name="connsiteY156" fmla="*/ 2208444 h 2918444"/>
              <a:gd name="connsiteX157" fmla="*/ 3910478 w 4644342"/>
              <a:gd name="connsiteY157" fmla="*/ 2298721 h 2918444"/>
              <a:gd name="connsiteX158" fmla="*/ 3992754 w 4644342"/>
              <a:gd name="connsiteY158" fmla="*/ 2421955 h 2918444"/>
              <a:gd name="connsiteX159" fmla="*/ 4034640 w 4644342"/>
              <a:gd name="connsiteY159" fmla="*/ 2527994 h 2918444"/>
              <a:gd name="connsiteX160" fmla="*/ 4095973 w 4644342"/>
              <a:gd name="connsiteY160" fmla="*/ 2602508 h 2918444"/>
              <a:gd name="connsiteX161" fmla="*/ 4106445 w 4644342"/>
              <a:gd name="connsiteY161" fmla="*/ 2709980 h 2918444"/>
              <a:gd name="connsiteX162" fmla="*/ 4086998 w 4644342"/>
              <a:gd name="connsiteY162" fmla="*/ 2774464 h 2918444"/>
              <a:gd name="connsiteX163" fmla="*/ 3998738 w 4644342"/>
              <a:gd name="connsiteY163" fmla="*/ 2791659 h 2918444"/>
              <a:gd name="connsiteX164" fmla="*/ 3983778 w 4644342"/>
              <a:gd name="connsiteY164" fmla="*/ 2764433 h 2918444"/>
              <a:gd name="connsiteX165" fmla="*/ 3920949 w 4644342"/>
              <a:gd name="connsiteY165" fmla="*/ 2725743 h 2918444"/>
              <a:gd name="connsiteX166" fmla="*/ 3901502 w 4644342"/>
              <a:gd name="connsiteY166" fmla="*/ 2685620 h 2918444"/>
              <a:gd name="connsiteX167" fmla="*/ 3885047 w 4644342"/>
              <a:gd name="connsiteY167" fmla="*/ 2669858 h 2918444"/>
              <a:gd name="connsiteX168" fmla="*/ 3876071 w 4644342"/>
              <a:gd name="connsiteY168" fmla="*/ 2632601 h 2918444"/>
              <a:gd name="connsiteX169" fmla="*/ 3861112 w 4644342"/>
              <a:gd name="connsiteY169" fmla="*/ 2642631 h 2918444"/>
              <a:gd name="connsiteX170" fmla="*/ 3811746 w 4644342"/>
              <a:gd name="connsiteY170" fmla="*/ 2593911 h 2918444"/>
              <a:gd name="connsiteX171" fmla="*/ 3823713 w 4644342"/>
              <a:gd name="connsiteY171" fmla="*/ 2548056 h 2918444"/>
              <a:gd name="connsiteX172" fmla="*/ 3811746 w 4644342"/>
              <a:gd name="connsiteY172" fmla="*/ 2523696 h 2918444"/>
              <a:gd name="connsiteX173" fmla="*/ 3796787 w 4644342"/>
              <a:gd name="connsiteY173" fmla="*/ 2532293 h 2918444"/>
              <a:gd name="connsiteX174" fmla="*/ 3798283 w 4644342"/>
              <a:gd name="connsiteY174" fmla="*/ 2558087 h 2918444"/>
              <a:gd name="connsiteX175" fmla="*/ 3781827 w 4644342"/>
              <a:gd name="connsiteY175" fmla="*/ 2523696 h 2918444"/>
              <a:gd name="connsiteX176" fmla="*/ 3783323 w 4644342"/>
              <a:gd name="connsiteY176" fmla="*/ 2440584 h 2918444"/>
              <a:gd name="connsiteX177" fmla="*/ 3753405 w 4644342"/>
              <a:gd name="connsiteY177" fmla="*/ 2391863 h 2918444"/>
              <a:gd name="connsiteX178" fmla="*/ 3674120 w 4644342"/>
              <a:gd name="connsiteY178" fmla="*/ 2351740 h 2918444"/>
              <a:gd name="connsiteX179" fmla="*/ 3635226 w 4644342"/>
              <a:gd name="connsiteY179" fmla="*/ 2305886 h 2918444"/>
              <a:gd name="connsiteX180" fmla="*/ 3590348 w 4644342"/>
              <a:gd name="connsiteY180" fmla="*/ 2301587 h 2918444"/>
              <a:gd name="connsiteX181" fmla="*/ 3572397 w 4644342"/>
              <a:gd name="connsiteY181" fmla="*/ 2330246 h 2918444"/>
              <a:gd name="connsiteX182" fmla="*/ 3508071 w 4644342"/>
              <a:gd name="connsiteY182" fmla="*/ 2350307 h 2918444"/>
              <a:gd name="connsiteX183" fmla="*/ 3469177 w 4644342"/>
              <a:gd name="connsiteY183" fmla="*/ 2330246 h 2918444"/>
              <a:gd name="connsiteX184" fmla="*/ 3449730 w 4644342"/>
              <a:gd name="connsiteY184" fmla="*/ 2298721 h 2918444"/>
              <a:gd name="connsiteX185" fmla="*/ 3327063 w 4644342"/>
              <a:gd name="connsiteY185" fmla="*/ 2325947 h 2918444"/>
              <a:gd name="connsiteX186" fmla="*/ 3301632 w 4644342"/>
              <a:gd name="connsiteY186" fmla="*/ 2304453 h 2918444"/>
              <a:gd name="connsiteX187" fmla="*/ 3274467 w 4644342"/>
              <a:gd name="connsiteY187" fmla="*/ 2326365 h 2918444"/>
              <a:gd name="connsiteX188" fmla="*/ 3274966 w 4644342"/>
              <a:gd name="connsiteY188" fmla="*/ 2329953 h 2918444"/>
              <a:gd name="connsiteX189" fmla="*/ 3240527 w 4644342"/>
              <a:gd name="connsiteY189" fmla="*/ 2351500 h 2918444"/>
              <a:gd name="connsiteX190" fmla="*/ 3213576 w 4644342"/>
              <a:gd name="connsiteY190" fmla="*/ 2269620 h 2918444"/>
              <a:gd name="connsiteX191" fmla="*/ 3197105 w 4644342"/>
              <a:gd name="connsiteY191" fmla="*/ 2335699 h 2918444"/>
              <a:gd name="connsiteX192" fmla="*/ 3167159 w 4644342"/>
              <a:gd name="connsiteY192" fmla="*/ 2329953 h 2918444"/>
              <a:gd name="connsiteX193" fmla="*/ 3166785 w 4644342"/>
              <a:gd name="connsiteY193" fmla="*/ 2327205 h 2918444"/>
              <a:gd name="connsiteX194" fmla="*/ 3100378 w 4644342"/>
              <a:gd name="connsiteY194" fmla="*/ 2337133 h 2918444"/>
              <a:gd name="connsiteX195" fmla="*/ 3091413 w 4644342"/>
              <a:gd name="connsiteY195" fmla="*/ 2373030 h 2918444"/>
              <a:gd name="connsiteX196" fmla="*/ 3057709 w 4644342"/>
              <a:gd name="connsiteY196" fmla="*/ 2365257 h 2918444"/>
              <a:gd name="connsiteX197" fmla="*/ 3057756 w 4644342"/>
              <a:gd name="connsiteY197" fmla="*/ 2365536 h 2918444"/>
              <a:gd name="connsiteX198" fmla="*/ 3003942 w 4644342"/>
              <a:gd name="connsiteY198" fmla="*/ 2359791 h 2918444"/>
              <a:gd name="connsiteX199" fmla="*/ 2978529 w 4644342"/>
              <a:gd name="connsiteY199" fmla="*/ 2389949 h 2918444"/>
              <a:gd name="connsiteX200" fmla="*/ 3006931 w 4644342"/>
              <a:gd name="connsiteY200" fmla="*/ 2410054 h 2918444"/>
              <a:gd name="connsiteX201" fmla="*/ 3056261 w 4644342"/>
              <a:gd name="connsiteY201" fmla="*/ 2385641 h 2918444"/>
              <a:gd name="connsiteX202" fmla="*/ 3057756 w 4644342"/>
              <a:gd name="connsiteY202" fmla="*/ 2420107 h 2918444"/>
              <a:gd name="connsiteX203" fmla="*/ 3086158 w 4644342"/>
              <a:gd name="connsiteY203" fmla="*/ 2391385 h 2918444"/>
              <a:gd name="connsiteX204" fmla="*/ 3107086 w 4644342"/>
              <a:gd name="connsiteY204" fmla="*/ 2391385 h 2918444"/>
              <a:gd name="connsiteX205" fmla="*/ 3083169 w 4644342"/>
              <a:gd name="connsiteY205" fmla="*/ 2450264 h 2918444"/>
              <a:gd name="connsiteX206" fmla="*/ 3128014 w 4644342"/>
              <a:gd name="connsiteY206" fmla="*/ 2460317 h 2918444"/>
              <a:gd name="connsiteX207" fmla="*/ 3141468 w 4644342"/>
              <a:gd name="connsiteY207" fmla="*/ 2493346 h 2918444"/>
              <a:gd name="connsiteX208" fmla="*/ 3120540 w 4644342"/>
              <a:gd name="connsiteY208" fmla="*/ 2503399 h 2918444"/>
              <a:gd name="connsiteX209" fmla="*/ 3093633 w 4644342"/>
              <a:gd name="connsiteY209" fmla="*/ 2481858 h 2918444"/>
              <a:gd name="connsiteX210" fmla="*/ 3041313 w 4644342"/>
              <a:gd name="connsiteY210" fmla="*/ 2467497 h 2918444"/>
              <a:gd name="connsiteX211" fmla="*/ 3051777 w 4644342"/>
              <a:gd name="connsiteY211" fmla="*/ 2506271 h 2918444"/>
              <a:gd name="connsiteX212" fmla="*/ 3026364 w 4644342"/>
              <a:gd name="connsiteY212" fmla="*/ 2510579 h 2918444"/>
              <a:gd name="connsiteX213" fmla="*/ 3005436 w 4644342"/>
              <a:gd name="connsiteY213" fmla="*/ 2476113 h 2918444"/>
              <a:gd name="connsiteX214" fmla="*/ 2991983 w 4644342"/>
              <a:gd name="connsiteY214" fmla="*/ 2497655 h 2918444"/>
              <a:gd name="connsiteX215" fmla="*/ 2912756 w 4644342"/>
              <a:gd name="connsiteY215" fmla="*/ 2497655 h 2918444"/>
              <a:gd name="connsiteX216" fmla="*/ 2912756 w 4644342"/>
              <a:gd name="connsiteY216" fmla="*/ 2476113 h 2918444"/>
              <a:gd name="connsiteX217" fmla="*/ 2884353 w 4644342"/>
              <a:gd name="connsiteY217" fmla="*/ 2450264 h 2918444"/>
              <a:gd name="connsiteX218" fmla="*/ 2824559 w 4644342"/>
              <a:gd name="connsiteY218" fmla="*/ 2447392 h 2918444"/>
              <a:gd name="connsiteX219" fmla="*/ 2873889 w 4644342"/>
              <a:gd name="connsiteY219" fmla="*/ 2476113 h 2918444"/>
              <a:gd name="connsiteX220" fmla="*/ 2805126 w 4644342"/>
              <a:gd name="connsiteY220" fmla="*/ 2490474 h 2918444"/>
              <a:gd name="connsiteX221" fmla="*/ 2697497 w 4644342"/>
              <a:gd name="connsiteY221" fmla="*/ 2470369 h 2918444"/>
              <a:gd name="connsiteX222" fmla="*/ 2664691 w 4644342"/>
              <a:gd name="connsiteY222" fmla="*/ 2475038 h 2918444"/>
              <a:gd name="connsiteX223" fmla="*/ 2664586 w 4644342"/>
              <a:gd name="connsiteY223" fmla="*/ 2476109 h 2918444"/>
              <a:gd name="connsiteX224" fmla="*/ 2595869 w 4644342"/>
              <a:gd name="connsiteY224" fmla="*/ 2536428 h 2918444"/>
              <a:gd name="connsiteX225" fmla="*/ 2580930 w 4644342"/>
              <a:gd name="connsiteY225" fmla="*/ 2480418 h 2918444"/>
              <a:gd name="connsiteX226" fmla="*/ 2561510 w 4644342"/>
              <a:gd name="connsiteY226" fmla="*/ 2506269 h 2918444"/>
              <a:gd name="connsiteX227" fmla="*/ 2576448 w 4644342"/>
              <a:gd name="connsiteY227" fmla="*/ 2542172 h 2918444"/>
              <a:gd name="connsiteX228" fmla="*/ 2453951 w 4644342"/>
              <a:gd name="connsiteY228" fmla="*/ 2632650 h 2918444"/>
              <a:gd name="connsiteX229" fmla="*/ 2424074 w 4644342"/>
              <a:gd name="connsiteY229" fmla="*/ 2638395 h 2918444"/>
              <a:gd name="connsiteX230" fmla="*/ 2359838 w 4644342"/>
              <a:gd name="connsiteY230" fmla="*/ 2682915 h 2918444"/>
              <a:gd name="connsiteX231" fmla="*/ 2359838 w 4644342"/>
              <a:gd name="connsiteY231" fmla="*/ 2708766 h 2918444"/>
              <a:gd name="connsiteX232" fmla="*/ 2340418 w 4644342"/>
              <a:gd name="connsiteY232" fmla="*/ 2714511 h 2918444"/>
              <a:gd name="connsiteX233" fmla="*/ 2355356 w 4644342"/>
              <a:gd name="connsiteY233" fmla="*/ 2744670 h 2918444"/>
              <a:gd name="connsiteX234" fmla="*/ 2320998 w 4644342"/>
              <a:gd name="connsiteY234" fmla="*/ 2789190 h 2918444"/>
              <a:gd name="connsiteX235" fmla="*/ 2340418 w 4644342"/>
              <a:gd name="connsiteY235" fmla="*/ 2855253 h 2918444"/>
              <a:gd name="connsiteX236" fmla="*/ 2359838 w 4644342"/>
              <a:gd name="connsiteY236" fmla="*/ 2878232 h 2918444"/>
              <a:gd name="connsiteX237" fmla="*/ 2355356 w 4644342"/>
              <a:gd name="connsiteY237" fmla="*/ 2918444 h 2918444"/>
              <a:gd name="connsiteX238" fmla="*/ 2306059 w 4644342"/>
              <a:gd name="connsiteY238" fmla="*/ 2918444 h 2918444"/>
              <a:gd name="connsiteX239" fmla="*/ 2262737 w 4644342"/>
              <a:gd name="connsiteY239" fmla="*/ 2898338 h 2918444"/>
              <a:gd name="connsiteX240" fmla="*/ 2232860 w 4644342"/>
              <a:gd name="connsiteY240" fmla="*/ 2902646 h 2918444"/>
              <a:gd name="connsiteX241" fmla="*/ 2134264 w 4644342"/>
              <a:gd name="connsiteY241" fmla="*/ 2868179 h 2918444"/>
              <a:gd name="connsiteX242" fmla="*/ 2090942 w 4644342"/>
              <a:gd name="connsiteY242" fmla="*/ 2728872 h 2918444"/>
              <a:gd name="connsiteX243" fmla="*/ 2022225 w 4644342"/>
              <a:gd name="connsiteY243" fmla="*/ 2662809 h 2918444"/>
              <a:gd name="connsiteX244" fmla="*/ 1960976 w 4644342"/>
              <a:gd name="connsiteY244" fmla="*/ 2542172 h 2918444"/>
              <a:gd name="connsiteX245" fmla="*/ 1934087 w 4644342"/>
              <a:gd name="connsiteY245" fmla="*/ 2529247 h 2918444"/>
              <a:gd name="connsiteX246" fmla="*/ 1901222 w 4644342"/>
              <a:gd name="connsiteY246" fmla="*/ 2499088 h 2918444"/>
              <a:gd name="connsiteX247" fmla="*/ 1869850 w 4644342"/>
              <a:gd name="connsiteY247" fmla="*/ 2499088 h 2918444"/>
              <a:gd name="connsiteX248" fmla="*/ 1822047 w 4644342"/>
              <a:gd name="connsiteY248" fmla="*/ 2489035 h 2918444"/>
              <a:gd name="connsiteX249" fmla="*/ 1786194 w 4644342"/>
              <a:gd name="connsiteY249" fmla="*/ 2499088 h 2918444"/>
              <a:gd name="connsiteX250" fmla="*/ 1762292 w 4644342"/>
              <a:gd name="connsiteY250" fmla="*/ 2560842 h 2918444"/>
              <a:gd name="connsiteX251" fmla="*/ 1724946 w 4644342"/>
              <a:gd name="connsiteY251" fmla="*/ 2570895 h 2918444"/>
              <a:gd name="connsiteX252" fmla="*/ 1644277 w 4644342"/>
              <a:gd name="connsiteY252" fmla="*/ 2523502 h 2918444"/>
              <a:gd name="connsiteX253" fmla="*/ 1596473 w 4644342"/>
              <a:gd name="connsiteY253" fmla="*/ 2466056 h 2918444"/>
              <a:gd name="connsiteX254" fmla="*/ 1589004 w 4644342"/>
              <a:gd name="connsiteY254" fmla="*/ 2397121 h 2918444"/>
              <a:gd name="connsiteX255" fmla="*/ 1554645 w 4644342"/>
              <a:gd name="connsiteY255" fmla="*/ 2349728 h 2918444"/>
              <a:gd name="connsiteX256" fmla="*/ 1473976 w 4644342"/>
              <a:gd name="connsiteY256" fmla="*/ 2283665 h 2918444"/>
              <a:gd name="connsiteX257" fmla="*/ 1415716 w 4644342"/>
              <a:gd name="connsiteY257" fmla="*/ 2214730 h 2918444"/>
              <a:gd name="connsiteX258" fmla="*/ 1415716 w 4644342"/>
              <a:gd name="connsiteY258" fmla="*/ 2189287 h 2918444"/>
              <a:gd name="connsiteX259" fmla="*/ 1412048 w 4644342"/>
              <a:gd name="connsiteY259" fmla="*/ 2189192 h 2918444"/>
              <a:gd name="connsiteX260" fmla="*/ 1412048 w 4644342"/>
              <a:gd name="connsiteY260" fmla="*/ 2210725 h 2918444"/>
              <a:gd name="connsiteX261" fmla="*/ 1273143 w 4644342"/>
              <a:gd name="connsiteY261" fmla="*/ 2210725 h 2918444"/>
              <a:gd name="connsiteX262" fmla="*/ 1265675 w 4644342"/>
              <a:gd name="connsiteY262" fmla="*/ 2253791 h 2918444"/>
              <a:gd name="connsiteX263" fmla="*/ 1165694 w 4644342"/>
              <a:gd name="connsiteY263" fmla="*/ 2240063 h 2918444"/>
              <a:gd name="connsiteX264" fmla="*/ 1165602 w 4644342"/>
              <a:gd name="connsiteY264" fmla="*/ 2240871 h 2918444"/>
              <a:gd name="connsiteX265" fmla="*/ 978901 w 4644342"/>
              <a:gd name="connsiteY265" fmla="*/ 2238000 h 2918444"/>
              <a:gd name="connsiteX266" fmla="*/ 648813 w 4644342"/>
              <a:gd name="connsiteY266" fmla="*/ 2065736 h 2918444"/>
              <a:gd name="connsiteX267" fmla="*/ 653063 w 4644342"/>
              <a:gd name="connsiteY267" fmla="*/ 2022169 h 2918444"/>
              <a:gd name="connsiteX268" fmla="*/ 432233 w 4644342"/>
              <a:gd name="connsiteY268" fmla="*/ 2013965 h 2918444"/>
              <a:gd name="connsiteX269" fmla="*/ 417277 w 4644342"/>
              <a:gd name="connsiteY269" fmla="*/ 1942200 h 2918444"/>
              <a:gd name="connsiteX270" fmla="*/ 376895 w 4644342"/>
              <a:gd name="connsiteY270" fmla="*/ 1890530 h 2918444"/>
              <a:gd name="connsiteX271" fmla="*/ 346983 w 4644342"/>
              <a:gd name="connsiteY271" fmla="*/ 1871871 h 2918444"/>
              <a:gd name="connsiteX272" fmla="*/ 339505 w 4644342"/>
              <a:gd name="connsiteY272" fmla="*/ 1834553 h 2918444"/>
              <a:gd name="connsiteX273" fmla="*/ 314079 w 4644342"/>
              <a:gd name="connsiteY273" fmla="*/ 1814459 h 2918444"/>
              <a:gd name="connsiteX274" fmla="*/ 290150 w 4644342"/>
              <a:gd name="connsiteY274" fmla="*/ 1788623 h 2918444"/>
              <a:gd name="connsiteX275" fmla="*/ 281176 w 4644342"/>
              <a:gd name="connsiteY275" fmla="*/ 1759917 h 2918444"/>
              <a:gd name="connsiteX276" fmla="*/ 258742 w 4644342"/>
              <a:gd name="connsiteY276" fmla="*/ 1741258 h 2918444"/>
              <a:gd name="connsiteX277" fmla="*/ 222847 w 4644342"/>
              <a:gd name="connsiteY277" fmla="*/ 1751306 h 2918444"/>
              <a:gd name="connsiteX278" fmla="*/ 182465 w 4644342"/>
              <a:gd name="connsiteY278" fmla="*/ 1736953 h 2918444"/>
              <a:gd name="connsiteX279" fmla="*/ 182465 w 4644342"/>
              <a:gd name="connsiteY279" fmla="*/ 1721164 h 2918444"/>
              <a:gd name="connsiteX280" fmla="*/ 180969 w 4644342"/>
              <a:gd name="connsiteY280" fmla="*/ 1688152 h 2918444"/>
              <a:gd name="connsiteX281" fmla="*/ 164518 w 4644342"/>
              <a:gd name="connsiteY281" fmla="*/ 1650835 h 2918444"/>
              <a:gd name="connsiteX282" fmla="*/ 163022 w 4644342"/>
              <a:gd name="connsiteY282" fmla="*/ 1620693 h 2918444"/>
              <a:gd name="connsiteX283" fmla="*/ 145075 w 4644342"/>
              <a:gd name="connsiteY283" fmla="*/ 1593423 h 2918444"/>
              <a:gd name="connsiteX284" fmla="*/ 149561 w 4644342"/>
              <a:gd name="connsiteY284" fmla="*/ 1567587 h 2918444"/>
              <a:gd name="connsiteX285" fmla="*/ 98710 w 4644342"/>
              <a:gd name="connsiteY285" fmla="*/ 1505869 h 2918444"/>
              <a:gd name="connsiteX286" fmla="*/ 98710 w 4644342"/>
              <a:gd name="connsiteY286" fmla="*/ 1469987 h 2918444"/>
              <a:gd name="connsiteX287" fmla="*/ 124136 w 4644342"/>
              <a:gd name="connsiteY287" fmla="*/ 1457069 h 2918444"/>
              <a:gd name="connsiteX288" fmla="*/ 124136 w 4644342"/>
              <a:gd name="connsiteY288" fmla="*/ 1434104 h 2918444"/>
              <a:gd name="connsiteX289" fmla="*/ 98710 w 4644342"/>
              <a:gd name="connsiteY289" fmla="*/ 1428363 h 2918444"/>
              <a:gd name="connsiteX290" fmla="*/ 86746 w 4644342"/>
              <a:gd name="connsiteY290" fmla="*/ 1393916 h 2918444"/>
              <a:gd name="connsiteX291" fmla="*/ 74781 w 4644342"/>
              <a:gd name="connsiteY291" fmla="*/ 1335069 h 2918444"/>
              <a:gd name="connsiteX292" fmla="*/ 112171 w 4644342"/>
              <a:gd name="connsiteY292" fmla="*/ 1366645 h 2918444"/>
              <a:gd name="connsiteX293" fmla="*/ 97215 w 4644342"/>
              <a:gd name="connsiteY293" fmla="*/ 1325021 h 2918444"/>
              <a:gd name="connsiteX294" fmla="*/ 124136 w 4644342"/>
              <a:gd name="connsiteY294" fmla="*/ 1325021 h 2918444"/>
              <a:gd name="connsiteX295" fmla="*/ 124136 w 4644342"/>
              <a:gd name="connsiteY295" fmla="*/ 1294880 h 2918444"/>
              <a:gd name="connsiteX296" fmla="*/ 97215 w 4644342"/>
              <a:gd name="connsiteY296" fmla="*/ 1274786 h 2918444"/>
              <a:gd name="connsiteX297" fmla="*/ 83754 w 4644342"/>
              <a:gd name="connsiteY297" fmla="*/ 1303492 h 2918444"/>
              <a:gd name="connsiteX298" fmla="*/ 59824 w 4644342"/>
              <a:gd name="connsiteY298" fmla="*/ 1293445 h 2918444"/>
              <a:gd name="connsiteX299" fmla="*/ 10469 w 4644342"/>
              <a:gd name="connsiteY299" fmla="*/ 1155656 h 2918444"/>
              <a:gd name="connsiteX300" fmla="*/ 23930 w 4644342"/>
              <a:gd name="connsiteY300" fmla="*/ 1058056 h 2918444"/>
              <a:gd name="connsiteX301" fmla="*/ 0 w 4644342"/>
              <a:gd name="connsiteY301" fmla="*/ 1002079 h 2918444"/>
              <a:gd name="connsiteX302" fmla="*/ 11965 w 4644342"/>
              <a:gd name="connsiteY302" fmla="*/ 960455 h 2918444"/>
              <a:gd name="connsiteX303" fmla="*/ 35895 w 4644342"/>
              <a:gd name="connsiteY303" fmla="*/ 951843 h 2918444"/>
              <a:gd name="connsiteX304" fmla="*/ 59824 w 4644342"/>
              <a:gd name="connsiteY304" fmla="*/ 884384 h 2918444"/>
              <a:gd name="connsiteX305" fmla="*/ 59824 w 4644342"/>
              <a:gd name="connsiteY305" fmla="*/ 805402 h 2918444"/>
              <a:gd name="connsiteX306" fmla="*/ 59766 w 4644342"/>
              <a:gd name="connsiteY306" fmla="*/ 805390 h 2918444"/>
              <a:gd name="connsiteX307" fmla="*/ 59766 w 4644342"/>
              <a:gd name="connsiteY307" fmla="*/ 704877 h 2918444"/>
              <a:gd name="connsiteX308" fmla="*/ 86707 w 4644342"/>
              <a:gd name="connsiteY308" fmla="*/ 660364 h 2918444"/>
              <a:gd name="connsiteX309" fmla="*/ 113648 w 4644342"/>
              <a:gd name="connsiteY309" fmla="*/ 612979 h 2918444"/>
              <a:gd name="connsiteX310" fmla="*/ 133105 w 4644342"/>
              <a:gd name="connsiteY310" fmla="*/ 572774 h 2918444"/>
              <a:gd name="connsiteX311" fmla="*/ 148073 w 4644342"/>
              <a:gd name="connsiteY311" fmla="*/ 535441 h 2918444"/>
              <a:gd name="connsiteX312" fmla="*/ 161543 w 4644342"/>
              <a:gd name="connsiteY312" fmla="*/ 498107 h 2918444"/>
              <a:gd name="connsiteX313" fmla="*/ 170523 w 4644342"/>
              <a:gd name="connsiteY313" fmla="*/ 463646 h 2918444"/>
              <a:gd name="connsiteX314" fmla="*/ 183994 w 4644342"/>
              <a:gd name="connsiteY314" fmla="*/ 422005 h 2918444"/>
              <a:gd name="connsiteX315" fmla="*/ 197465 w 4644342"/>
              <a:gd name="connsiteY315" fmla="*/ 371748 h 2918444"/>
              <a:gd name="connsiteX316" fmla="*/ 218419 w 4644342"/>
              <a:gd name="connsiteY316" fmla="*/ 358825 h 2918444"/>
              <a:gd name="connsiteX317" fmla="*/ 218835 w 4644342"/>
              <a:gd name="connsiteY317" fmla="*/ 358861 h 2918444"/>
              <a:gd name="connsiteX318" fmla="*/ 211400 w 4644342"/>
              <a:gd name="connsiteY318" fmla="*/ 327416 h 2918444"/>
              <a:gd name="connsiteX319" fmla="*/ 224824 w 4644342"/>
              <a:gd name="connsiteY319" fmla="*/ 294440 h 2918444"/>
              <a:gd name="connsiteX320" fmla="*/ 208417 w 4644342"/>
              <a:gd name="connsiteY320" fmla="*/ 262897 h 2918444"/>
              <a:gd name="connsiteX321" fmla="*/ 209909 w 4644342"/>
              <a:gd name="connsiteY321" fmla="*/ 178306 h 2918444"/>
              <a:gd name="connsiteX322" fmla="*/ 197976 w 4644342"/>
              <a:gd name="connsiteY322" fmla="*/ 112354 h 2918444"/>
              <a:gd name="connsiteX323" fmla="*/ 205434 w 4644342"/>
              <a:gd name="connsiteY323" fmla="*/ 86547 h 2918444"/>
              <a:gd name="connsiteX324" fmla="*/ 235266 w 4644342"/>
              <a:gd name="connsiteY324" fmla="*/ 96583 h 2918444"/>
              <a:gd name="connsiteX325" fmla="*/ 266589 w 4644342"/>
              <a:gd name="connsiteY325" fmla="*/ 135294 h 2918444"/>
              <a:gd name="connsiteX326" fmla="*/ 323270 w 4644342"/>
              <a:gd name="connsiteY326" fmla="*/ 143897 h 2918444"/>
              <a:gd name="connsiteX327" fmla="*/ 338186 w 4644342"/>
              <a:gd name="connsiteY327" fmla="*/ 175439 h 2918444"/>
              <a:gd name="connsiteX328" fmla="*/ 309845 w 4644342"/>
              <a:gd name="connsiteY328" fmla="*/ 175439 h 2918444"/>
              <a:gd name="connsiteX329" fmla="*/ 306862 w 4644342"/>
              <a:gd name="connsiteY329" fmla="*/ 202680 h 2918444"/>
              <a:gd name="connsiteX330" fmla="*/ 323270 w 4644342"/>
              <a:gd name="connsiteY330" fmla="*/ 205548 h 2918444"/>
              <a:gd name="connsiteX331" fmla="*/ 329236 w 4644342"/>
              <a:gd name="connsiteY331" fmla="*/ 232789 h 2918444"/>
              <a:gd name="connsiteX332" fmla="*/ 294930 w 4644342"/>
              <a:gd name="connsiteY332" fmla="*/ 252861 h 2918444"/>
              <a:gd name="connsiteX333" fmla="*/ 294930 w 4644342"/>
              <a:gd name="connsiteY333" fmla="*/ 271500 h 2918444"/>
              <a:gd name="connsiteX334" fmla="*/ 333711 w 4644342"/>
              <a:gd name="connsiteY334" fmla="*/ 271500 h 2918444"/>
              <a:gd name="connsiteX335" fmla="*/ 344152 w 4644342"/>
              <a:gd name="connsiteY335" fmla="*/ 224186 h 2918444"/>
              <a:gd name="connsiteX336" fmla="*/ 373984 w 4644342"/>
              <a:gd name="connsiteY336" fmla="*/ 195511 h 2918444"/>
              <a:gd name="connsiteX337" fmla="*/ 338186 w 4644342"/>
              <a:gd name="connsiteY337" fmla="*/ 122390 h 2918444"/>
              <a:gd name="connsiteX338" fmla="*/ 360560 w 4644342"/>
              <a:gd name="connsiteY338" fmla="*/ 98017 h 2918444"/>
              <a:gd name="connsiteX339" fmla="*/ 344152 w 4644342"/>
              <a:gd name="connsiteY339" fmla="*/ 40667 h 2918444"/>
              <a:gd name="connsiteX340" fmla="*/ 463480 w 4644342"/>
              <a:gd name="connsiteY340" fmla="*/ 75077 h 2918444"/>
              <a:gd name="connsiteX341" fmla="*/ 554467 w 4644342"/>
              <a:gd name="connsiteY341" fmla="*/ 96583 h 2918444"/>
              <a:gd name="connsiteX342" fmla="*/ 599215 w 4644342"/>
              <a:gd name="connsiteY342" fmla="*/ 106619 h 2918444"/>
              <a:gd name="connsiteX343" fmla="*/ 643963 w 4644342"/>
              <a:gd name="connsiteY343" fmla="*/ 113788 h 2918444"/>
              <a:gd name="connsiteX344" fmla="*/ 705119 w 4644342"/>
              <a:gd name="connsiteY344" fmla="*/ 125258 h 2918444"/>
              <a:gd name="connsiteX345" fmla="*/ 778068 w 4644342"/>
              <a:gd name="connsiteY345" fmla="*/ 138137 h 2918444"/>
              <a:gd name="connsiteX346" fmla="*/ 778318 w 4644342"/>
              <a:gd name="connsiteY346" fmla="*/ 136354 h 2918444"/>
              <a:gd name="connsiteX347" fmla="*/ 851512 w 4644342"/>
              <a:gd name="connsiteY347" fmla="*/ 146175 h 2918444"/>
              <a:gd name="connsiteX348" fmla="*/ 851661 w 4644342"/>
              <a:gd name="connsiteY348" fmla="*/ 144726 h 2918444"/>
              <a:gd name="connsiteX349" fmla="*/ 1029368 w 4644342"/>
              <a:gd name="connsiteY349" fmla="*/ 169156 h 2918444"/>
              <a:gd name="connsiteX350" fmla="*/ 1138382 w 4644342"/>
              <a:gd name="connsiteY350" fmla="*/ 183527 h 2918444"/>
              <a:gd name="connsiteX351" fmla="*/ 1280249 w 4644342"/>
              <a:gd name="connsiteY351" fmla="*/ 199335 h 2918444"/>
              <a:gd name="connsiteX352" fmla="*/ 1410169 w 4644342"/>
              <a:gd name="connsiteY352" fmla="*/ 212268 h 2918444"/>
              <a:gd name="connsiteX353" fmla="*/ 1637157 w 4644342"/>
              <a:gd name="connsiteY353" fmla="*/ 229513 h 2918444"/>
              <a:gd name="connsiteX354" fmla="*/ 1743184 w 4644342"/>
              <a:gd name="connsiteY354" fmla="*/ 238135 h 2918444"/>
              <a:gd name="connsiteX355" fmla="*/ 1743181 w 4644342"/>
              <a:gd name="connsiteY355" fmla="*/ 238626 h 2918444"/>
              <a:gd name="connsiteX356" fmla="*/ 2238016 w 4644342"/>
              <a:gd name="connsiteY356" fmla="*/ 249783 h 2918444"/>
              <a:gd name="connsiteX357" fmla="*/ 2242096 w 4644342"/>
              <a:gd name="connsiteY357" fmla="*/ 248307 h 2918444"/>
              <a:gd name="connsiteX358" fmla="*/ 2399738 w 4644342"/>
              <a:gd name="connsiteY358" fmla="*/ 248307 h 2918444"/>
              <a:gd name="connsiteX359" fmla="*/ 2398237 w 4644342"/>
              <a:gd name="connsiteY359" fmla="*/ 193765 h 2918444"/>
              <a:gd name="connsiteX360" fmla="*/ 2431266 w 4644342"/>
              <a:gd name="connsiteY360" fmla="*/ 209553 h 2918444"/>
              <a:gd name="connsiteX361" fmla="*/ 2438773 w 4644342"/>
              <a:gd name="connsiteY361" fmla="*/ 251177 h 2918444"/>
              <a:gd name="connsiteX362" fmla="*/ 2513841 w 4644342"/>
              <a:gd name="connsiteY362" fmla="*/ 297107 h 2918444"/>
              <a:gd name="connsiteX363" fmla="*/ 2536361 w 4644342"/>
              <a:gd name="connsiteY363" fmla="*/ 277013 h 2918444"/>
              <a:gd name="connsiteX364" fmla="*/ 2581402 w 4644342"/>
              <a:gd name="connsiteY364" fmla="*/ 277013 h 2918444"/>
              <a:gd name="connsiteX365" fmla="*/ 2615933 w 4644342"/>
              <a:gd name="connsiteY365" fmla="*/ 317201 h 2918444"/>
              <a:gd name="connsiteX366" fmla="*/ 2638453 w 4644342"/>
              <a:gd name="connsiteY366" fmla="*/ 302848 h 2918444"/>
              <a:gd name="connsiteX367" fmla="*/ 2704513 w 4644342"/>
              <a:gd name="connsiteY367" fmla="*/ 318636 h 2918444"/>
              <a:gd name="connsiteX368" fmla="*/ 2727033 w 4644342"/>
              <a:gd name="connsiteY368" fmla="*/ 288495 h 2918444"/>
              <a:gd name="connsiteX369" fmla="*/ 2769071 w 4644342"/>
              <a:gd name="connsiteY369" fmla="*/ 312895 h 2918444"/>
              <a:gd name="connsiteX370" fmla="*/ 2842637 w 4644342"/>
              <a:gd name="connsiteY370" fmla="*/ 308589 h 2918444"/>
              <a:gd name="connsiteX371" fmla="*/ 2722529 w 4644342"/>
              <a:gd name="connsiteY371" fmla="*/ 394707 h 2918444"/>
              <a:gd name="connsiteX372" fmla="*/ 2663976 w 4644342"/>
              <a:gd name="connsiteY372" fmla="*/ 470778 h 2918444"/>
              <a:gd name="connsiteX373" fmla="*/ 2671324 w 4644342"/>
              <a:gd name="connsiteY373" fmla="*/ 470349 h 2918444"/>
              <a:gd name="connsiteX374" fmla="*/ 2705709 w 4644342"/>
              <a:gd name="connsiteY374" fmla="*/ 466037 h 2918444"/>
              <a:gd name="connsiteX375" fmla="*/ 2735609 w 4644342"/>
              <a:gd name="connsiteY375" fmla="*/ 466037 h 2918444"/>
              <a:gd name="connsiteX376" fmla="*/ 2756538 w 4644342"/>
              <a:gd name="connsiteY376" fmla="*/ 432982 h 2918444"/>
              <a:gd name="connsiteX377" fmla="*/ 2769993 w 4644342"/>
              <a:gd name="connsiteY377" fmla="*/ 473223 h 2918444"/>
              <a:gd name="connsiteX378" fmla="*/ 2819327 w 4644342"/>
              <a:gd name="connsiteY378" fmla="*/ 473223 h 2918444"/>
              <a:gd name="connsiteX379" fmla="*/ 2819485 w 4644342"/>
              <a:gd name="connsiteY379" fmla="*/ 473442 h 2918444"/>
              <a:gd name="connsiteX380" fmla="*/ 2926006 w 4644342"/>
              <a:gd name="connsiteY380" fmla="*/ 356433 h 2918444"/>
              <a:gd name="connsiteX381" fmla="*/ 2906503 w 4644342"/>
              <a:gd name="connsiteY381" fmla="*/ 405126 h 2918444"/>
              <a:gd name="connsiteX382" fmla="*/ 2921506 w 4644342"/>
              <a:gd name="connsiteY382" fmla="*/ 420880 h 2918444"/>
              <a:gd name="connsiteX383" fmla="*/ 2956011 w 4644342"/>
              <a:gd name="connsiteY383" fmla="*/ 400830 h 2918444"/>
              <a:gd name="connsiteX384" fmla="*/ 3031024 w 4644342"/>
              <a:gd name="connsiteY384" fmla="*/ 430905 h 2918444"/>
              <a:gd name="connsiteX385" fmla="*/ 3064029 w 4644342"/>
              <a:gd name="connsiteY385" fmla="*/ 405126 h 2918444"/>
              <a:gd name="connsiteX386" fmla="*/ 3166046 w 4644342"/>
              <a:gd name="connsiteY386" fmla="*/ 392237 h 2918444"/>
              <a:gd name="connsiteX387" fmla="*/ 3185550 w 4644342"/>
              <a:gd name="connsiteY387" fmla="*/ 422312 h 2918444"/>
              <a:gd name="connsiteX388" fmla="*/ 3224556 w 4644342"/>
              <a:gd name="connsiteY388" fmla="*/ 415151 h 2918444"/>
              <a:gd name="connsiteX389" fmla="*/ 3302569 w 4644342"/>
              <a:gd name="connsiteY389" fmla="*/ 448091 h 2918444"/>
              <a:gd name="connsiteX390" fmla="*/ 3307070 w 4644342"/>
              <a:gd name="connsiteY390" fmla="*/ 471005 h 2918444"/>
              <a:gd name="connsiteX391" fmla="*/ 3223056 w 4644342"/>
              <a:gd name="connsiteY391" fmla="*/ 491055 h 2918444"/>
              <a:gd name="connsiteX392" fmla="*/ 3199052 w 4644342"/>
              <a:gd name="connsiteY392" fmla="*/ 476734 h 2918444"/>
              <a:gd name="connsiteX393" fmla="*/ 3157045 w 4644342"/>
              <a:gd name="connsiteY393" fmla="*/ 481030 h 2918444"/>
              <a:gd name="connsiteX394" fmla="*/ 3107537 w 4644342"/>
              <a:gd name="connsiteY394" fmla="*/ 511105 h 2918444"/>
              <a:gd name="connsiteX395" fmla="*/ 3083533 w 4644342"/>
              <a:gd name="connsiteY395" fmla="*/ 512538 h 2918444"/>
              <a:gd name="connsiteX396" fmla="*/ 3065530 w 4644342"/>
              <a:gd name="connsiteY396" fmla="*/ 491055 h 2918444"/>
              <a:gd name="connsiteX397" fmla="*/ 3038637 w 4644342"/>
              <a:gd name="connsiteY397" fmla="*/ 572349 h 2918444"/>
              <a:gd name="connsiteX398" fmla="*/ 3039089 w 4644342"/>
              <a:gd name="connsiteY398" fmla="*/ 572389 h 2918444"/>
              <a:gd name="connsiteX399" fmla="*/ 3028624 w 4644342"/>
              <a:gd name="connsiteY399" fmla="*/ 601132 h 2918444"/>
              <a:gd name="connsiteX400" fmla="*/ 3040584 w 4644342"/>
              <a:gd name="connsiteY400" fmla="*/ 632750 h 2918444"/>
              <a:gd name="connsiteX401" fmla="*/ 3019654 w 4644342"/>
              <a:gd name="connsiteY401" fmla="*/ 672991 h 2918444"/>
              <a:gd name="connsiteX402" fmla="*/ 3034604 w 4644342"/>
              <a:gd name="connsiteY402" fmla="*/ 681614 h 2918444"/>
              <a:gd name="connsiteX403" fmla="*/ 3070483 w 4644342"/>
              <a:gd name="connsiteY403" fmla="*/ 637062 h 2918444"/>
              <a:gd name="connsiteX404" fmla="*/ 3068988 w 4644342"/>
              <a:gd name="connsiteY404" fmla="*/ 622690 h 2918444"/>
              <a:gd name="connsiteX405" fmla="*/ 3082443 w 4644342"/>
              <a:gd name="connsiteY405" fmla="*/ 615504 h 2918444"/>
              <a:gd name="connsiteX406" fmla="*/ 3092908 w 4644342"/>
              <a:gd name="connsiteY406" fmla="*/ 637062 h 2918444"/>
              <a:gd name="connsiteX407" fmla="*/ 3064503 w 4644342"/>
              <a:gd name="connsiteY407" fmla="*/ 668680 h 2918444"/>
              <a:gd name="connsiteX408" fmla="*/ 3054039 w 4644342"/>
              <a:gd name="connsiteY408" fmla="*/ 737664 h 2918444"/>
              <a:gd name="connsiteX409" fmla="*/ 3054039 w 4644342"/>
              <a:gd name="connsiteY409" fmla="*/ 854076 h 2918444"/>
              <a:gd name="connsiteX410" fmla="*/ 3070483 w 4644342"/>
              <a:gd name="connsiteY410" fmla="*/ 874197 h 2918444"/>
              <a:gd name="connsiteX411" fmla="*/ 3063008 w 4644342"/>
              <a:gd name="connsiteY411" fmla="*/ 947493 h 2918444"/>
              <a:gd name="connsiteX412" fmla="*/ 3048884 w 4644342"/>
              <a:gd name="connsiteY412" fmla="*/ 949756 h 2918444"/>
              <a:gd name="connsiteX413" fmla="*/ 3080413 w 4644342"/>
              <a:gd name="connsiteY413" fmla="*/ 1023537 h 2918444"/>
              <a:gd name="connsiteX414" fmla="*/ 3081702 w 4644342"/>
              <a:gd name="connsiteY414" fmla="*/ 1025079 h 2918444"/>
              <a:gd name="connsiteX415" fmla="*/ 3116009 w 4644342"/>
              <a:gd name="connsiteY415" fmla="*/ 1043756 h 2918444"/>
              <a:gd name="connsiteX416" fmla="*/ 3148825 w 4644342"/>
              <a:gd name="connsiteY416" fmla="*/ 1039446 h 2918444"/>
              <a:gd name="connsiteX417" fmla="*/ 3160758 w 4644342"/>
              <a:gd name="connsiteY417" fmla="*/ 1029389 h 2918444"/>
              <a:gd name="connsiteX418" fmla="*/ 3168217 w 4644342"/>
              <a:gd name="connsiteY418" fmla="*/ 999219 h 2918444"/>
              <a:gd name="connsiteX419" fmla="*/ 3169776 w 4644342"/>
              <a:gd name="connsiteY419" fmla="*/ 998731 h 2918444"/>
              <a:gd name="connsiteX420" fmla="*/ 3177226 w 4644342"/>
              <a:gd name="connsiteY420" fmla="*/ 952824 h 2918444"/>
              <a:gd name="connsiteX421" fmla="*/ 3178716 w 4644342"/>
              <a:gd name="connsiteY421" fmla="*/ 928436 h 2918444"/>
              <a:gd name="connsiteX422" fmla="*/ 3177226 w 4644342"/>
              <a:gd name="connsiteY422" fmla="*/ 899744 h 2918444"/>
              <a:gd name="connsiteX423" fmla="*/ 3172756 w 4644342"/>
              <a:gd name="connsiteY423" fmla="*/ 863879 h 2918444"/>
              <a:gd name="connsiteX424" fmla="*/ 3141468 w 4644342"/>
              <a:gd name="connsiteY424" fmla="*/ 795018 h 2918444"/>
              <a:gd name="connsiteX425" fmla="*/ 3151897 w 4644342"/>
              <a:gd name="connsiteY425" fmla="*/ 654427 h 2918444"/>
              <a:gd name="connsiteX426" fmla="*/ 3202554 w 4644342"/>
              <a:gd name="connsiteY426" fmla="*/ 605650 h 2918444"/>
              <a:gd name="connsiteX427" fmla="*/ 3215963 w 4644342"/>
              <a:gd name="connsiteY427" fmla="*/ 655861 h 2918444"/>
              <a:gd name="connsiteX428" fmla="*/ 3217453 w 4644342"/>
              <a:gd name="connsiteY428" fmla="*/ 578393 h 2918444"/>
              <a:gd name="connsiteX429" fmla="*/ 3241291 w 4644342"/>
              <a:gd name="connsiteY429" fmla="*/ 559743 h 2918444"/>
              <a:gd name="connsiteX430" fmla="*/ 3229372 w 4644342"/>
              <a:gd name="connsiteY430" fmla="*/ 529617 h 2918444"/>
              <a:gd name="connsiteX431" fmla="*/ 3268110 w 4644342"/>
              <a:gd name="connsiteY431" fmla="*/ 509532 h 2918444"/>
              <a:gd name="connsiteX432" fmla="*/ 3332175 w 4644342"/>
              <a:gd name="connsiteY432" fmla="*/ 549701 h 2918444"/>
              <a:gd name="connsiteX433" fmla="*/ 3375383 w 4644342"/>
              <a:gd name="connsiteY433" fmla="*/ 562612 h 2918444"/>
              <a:gd name="connsiteX434" fmla="*/ 3375383 w 4644342"/>
              <a:gd name="connsiteY434" fmla="*/ 592739 h 2918444"/>
              <a:gd name="connsiteX435" fmla="*/ 3402201 w 4644342"/>
              <a:gd name="connsiteY435" fmla="*/ 655861 h 2918444"/>
              <a:gd name="connsiteX436" fmla="*/ 3375383 w 4644342"/>
              <a:gd name="connsiteY436" fmla="*/ 677380 h 2918444"/>
              <a:gd name="connsiteX437" fmla="*/ 3375383 w 4644342"/>
              <a:gd name="connsiteY437" fmla="*/ 694596 h 2918444"/>
              <a:gd name="connsiteX438" fmla="*/ 3366443 w 4644342"/>
              <a:gd name="connsiteY438" fmla="*/ 697465 h 2918444"/>
              <a:gd name="connsiteX439" fmla="*/ 3356014 w 4644342"/>
              <a:gd name="connsiteY439" fmla="*/ 701769 h 2918444"/>
              <a:gd name="connsiteX440" fmla="*/ 3345585 w 4644342"/>
              <a:gd name="connsiteY440" fmla="*/ 711811 h 2918444"/>
              <a:gd name="connsiteX441" fmla="*/ 3342605 w 4644342"/>
              <a:gd name="connsiteY441" fmla="*/ 721853 h 2918444"/>
              <a:gd name="connsiteX442" fmla="*/ 3345585 w 4644342"/>
              <a:gd name="connsiteY442" fmla="*/ 737634 h 2918444"/>
              <a:gd name="connsiteX443" fmla="*/ 3357504 w 4644342"/>
              <a:gd name="connsiteY443" fmla="*/ 741938 h 2918444"/>
              <a:gd name="connsiteX444" fmla="*/ 3367933 w 4644342"/>
              <a:gd name="connsiteY444" fmla="*/ 739068 h 2918444"/>
              <a:gd name="connsiteX445" fmla="*/ 3381342 w 4644342"/>
              <a:gd name="connsiteY445" fmla="*/ 729026 h 2918444"/>
              <a:gd name="connsiteX446" fmla="*/ 3405181 w 4644342"/>
              <a:gd name="connsiteY446" fmla="*/ 697465 h 2918444"/>
              <a:gd name="connsiteX447" fmla="*/ 3426039 w 4644342"/>
              <a:gd name="connsiteY447" fmla="*/ 697465 h 2918444"/>
              <a:gd name="connsiteX448" fmla="*/ 3448388 w 4644342"/>
              <a:gd name="connsiteY448" fmla="*/ 701769 h 2918444"/>
              <a:gd name="connsiteX449" fmla="*/ 3463287 w 4644342"/>
              <a:gd name="connsiteY449" fmla="*/ 717549 h 2918444"/>
              <a:gd name="connsiteX450" fmla="*/ 3478186 w 4644342"/>
              <a:gd name="connsiteY450" fmla="*/ 741938 h 2918444"/>
              <a:gd name="connsiteX451" fmla="*/ 3484145 w 4644342"/>
              <a:gd name="connsiteY451" fmla="*/ 783541 h 2918444"/>
              <a:gd name="connsiteX452" fmla="*/ 3490105 w 4644342"/>
              <a:gd name="connsiteY452" fmla="*/ 850967 h 2918444"/>
              <a:gd name="connsiteX453" fmla="*/ 3464777 w 4644342"/>
              <a:gd name="connsiteY453" fmla="*/ 848098 h 2918444"/>
              <a:gd name="connsiteX454" fmla="*/ 3451368 w 4644342"/>
              <a:gd name="connsiteY454" fmla="*/ 865313 h 2918444"/>
              <a:gd name="connsiteX455" fmla="*/ 3464777 w 4644342"/>
              <a:gd name="connsiteY455" fmla="*/ 889701 h 2918444"/>
              <a:gd name="connsiteX456" fmla="*/ 3464777 w 4644342"/>
              <a:gd name="connsiteY456" fmla="*/ 915524 h 2918444"/>
              <a:gd name="connsiteX457" fmla="*/ 3437958 w 4644342"/>
              <a:gd name="connsiteY457" fmla="*/ 938478 h 2918444"/>
              <a:gd name="connsiteX458" fmla="*/ 3455837 w 4644342"/>
              <a:gd name="connsiteY458" fmla="*/ 962866 h 2918444"/>
              <a:gd name="connsiteX459" fmla="*/ 3488615 w 4644342"/>
              <a:gd name="connsiteY459" fmla="*/ 972908 h 2918444"/>
              <a:gd name="connsiteX460" fmla="*/ 3485179 w 4644342"/>
              <a:gd name="connsiteY460" fmla="*/ 973234 h 2918444"/>
              <a:gd name="connsiteX461" fmla="*/ 3516026 w 4644342"/>
              <a:gd name="connsiteY461" fmla="*/ 979402 h 2918444"/>
              <a:gd name="connsiteX462" fmla="*/ 3596817 w 4644342"/>
              <a:gd name="connsiteY462" fmla="*/ 940628 h 2918444"/>
              <a:gd name="connsiteX463" fmla="*/ 3614771 w 4644342"/>
              <a:gd name="connsiteY463" fmla="*/ 904727 h 2918444"/>
              <a:gd name="connsiteX464" fmla="*/ 3660864 w 4644342"/>
              <a:gd name="connsiteY464" fmla="*/ 888136 h 2918444"/>
              <a:gd name="connsiteX465" fmla="*/ 3660688 w 4644342"/>
              <a:gd name="connsiteY465" fmla="*/ 887016 h 2918444"/>
              <a:gd name="connsiteX466" fmla="*/ 3704769 w 4644342"/>
              <a:gd name="connsiteY466" fmla="*/ 844630 h 2918444"/>
              <a:gd name="connsiteX467" fmla="*/ 3704267 w 4644342"/>
              <a:gd name="connsiteY467" fmla="*/ 843972 h 2918444"/>
              <a:gd name="connsiteX468" fmla="*/ 3761070 w 4644342"/>
              <a:gd name="connsiteY468" fmla="*/ 757897 h 2918444"/>
              <a:gd name="connsiteX469" fmla="*/ 3747616 w 4644342"/>
              <a:gd name="connsiteY469" fmla="*/ 717729 h 2918444"/>
              <a:gd name="connsiteX470" fmla="*/ 3802924 w 4644342"/>
              <a:gd name="connsiteY470" fmla="*/ 689037 h 2918444"/>
              <a:gd name="connsiteX471" fmla="*/ 3876170 w 4644342"/>
              <a:gd name="connsiteY471" fmla="*/ 681864 h 2918444"/>
              <a:gd name="connsiteX472" fmla="*/ 3894107 w 4644342"/>
              <a:gd name="connsiteY472" fmla="*/ 656041 h 2918444"/>
              <a:gd name="connsiteX473" fmla="*/ 3919519 w 4644342"/>
              <a:gd name="connsiteY473" fmla="*/ 653172 h 2918444"/>
              <a:gd name="connsiteX474" fmla="*/ 3934467 w 4644342"/>
              <a:gd name="connsiteY474" fmla="*/ 625915 h 2918444"/>
              <a:gd name="connsiteX475" fmla="*/ 3959879 w 4644342"/>
              <a:gd name="connsiteY475" fmla="*/ 615873 h 2918444"/>
              <a:gd name="connsiteX476" fmla="*/ 3947920 w 4644342"/>
              <a:gd name="connsiteY476" fmla="*/ 565662 h 2918444"/>
              <a:gd name="connsiteX477" fmla="*/ 3932972 w 4644342"/>
              <a:gd name="connsiteY477" fmla="*/ 552751 h 2918444"/>
              <a:gd name="connsiteX478" fmla="*/ 3964363 w 4644342"/>
              <a:gd name="connsiteY478" fmla="*/ 511148 h 2918444"/>
              <a:gd name="connsiteX479" fmla="*/ 3983795 w 4644342"/>
              <a:gd name="connsiteY479" fmla="*/ 511148 h 2918444"/>
              <a:gd name="connsiteX480" fmla="*/ 4051062 w 4644342"/>
              <a:gd name="connsiteY480" fmla="*/ 425073 h 2918444"/>
              <a:gd name="connsiteX481" fmla="*/ 4154203 w 4644342"/>
              <a:gd name="connsiteY481" fmla="*/ 393512 h 2918444"/>
              <a:gd name="connsiteX482" fmla="*/ 4154470 w 4644342"/>
              <a:gd name="connsiteY482" fmla="*/ 395561 h 2918444"/>
              <a:gd name="connsiteX483" fmla="*/ 4262900 w 4644342"/>
              <a:gd name="connsiteY483" fmla="*/ 366002 h 2918444"/>
              <a:gd name="connsiteX484" fmla="*/ 4262909 w 4644342"/>
              <a:gd name="connsiteY484" fmla="*/ 366019 h 2918444"/>
              <a:gd name="connsiteX485" fmla="*/ 4299493 w 4644342"/>
              <a:gd name="connsiteY485" fmla="*/ 309786 h 2918444"/>
              <a:gd name="connsiteX486" fmla="*/ 4302355 w 4644342"/>
              <a:gd name="connsiteY486" fmla="*/ 313147 h 2918444"/>
              <a:gd name="connsiteX487" fmla="*/ 4335051 w 4644342"/>
              <a:gd name="connsiteY487" fmla="*/ 295411 h 2918444"/>
              <a:gd name="connsiteX488" fmla="*/ 4335051 w 4644342"/>
              <a:gd name="connsiteY488" fmla="*/ 245220 h 2918444"/>
              <a:gd name="connsiteX489" fmla="*/ 4345510 w 4644342"/>
              <a:gd name="connsiteY489" fmla="*/ 213671 h 2918444"/>
              <a:gd name="connsiteX490" fmla="*/ 4330568 w 4644342"/>
              <a:gd name="connsiteY490" fmla="*/ 199331 h 2918444"/>
              <a:gd name="connsiteX491" fmla="*/ 4354475 w 4644342"/>
              <a:gd name="connsiteY491" fmla="*/ 153442 h 2918444"/>
              <a:gd name="connsiteX492" fmla="*/ 4330568 w 4644342"/>
              <a:gd name="connsiteY492" fmla="*/ 116157 h 2918444"/>
              <a:gd name="connsiteX493" fmla="*/ 4381370 w 4644342"/>
              <a:gd name="connsiteY493" fmla="*/ 17209 h 2918444"/>
              <a:gd name="connsiteX494" fmla="*/ 4399300 w 4644342"/>
              <a:gd name="connsiteY494" fmla="*/ 28681 h 2918444"/>
              <a:gd name="connsiteX495" fmla="*/ 4408265 w 4644342"/>
              <a:gd name="connsiteY495" fmla="*/ 12906 h 2918444"/>
              <a:gd name="connsiteX496" fmla="*/ 4462054 w 4644342"/>
              <a:gd name="connsiteY496"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14132 w 4644342"/>
              <a:gd name="connsiteY50" fmla="*/ 328393 h 2918444"/>
              <a:gd name="connsiteX51" fmla="*/ 4313929 w 4644342"/>
              <a:gd name="connsiteY51" fmla="*/ 328177 h 2918444"/>
              <a:gd name="connsiteX52" fmla="*/ 4462054 w 4644342"/>
              <a:gd name="connsiteY52" fmla="*/ 0 h 2918444"/>
              <a:gd name="connsiteX53" fmla="*/ 4482973 w 4644342"/>
              <a:gd name="connsiteY53" fmla="*/ 31549 h 2918444"/>
              <a:gd name="connsiteX54" fmla="*/ 4526303 w 4644342"/>
              <a:gd name="connsiteY54" fmla="*/ 192160 h 2918444"/>
              <a:gd name="connsiteX55" fmla="*/ 4580093 w 4644342"/>
              <a:gd name="connsiteY55" fmla="*/ 197897 h 2918444"/>
              <a:gd name="connsiteX56" fmla="*/ 4590552 w 4644342"/>
              <a:gd name="connsiteY56" fmla="*/ 233747 h 2918444"/>
              <a:gd name="connsiteX57" fmla="*/ 4644342 w 4644342"/>
              <a:gd name="connsiteY57" fmla="*/ 245220 h 2918444"/>
              <a:gd name="connsiteX58" fmla="*/ 4644342 w 4644342"/>
              <a:gd name="connsiteY58" fmla="*/ 278202 h 2918444"/>
              <a:gd name="connsiteX59" fmla="*/ 4605494 w 4644342"/>
              <a:gd name="connsiteY59" fmla="*/ 305449 h 2918444"/>
              <a:gd name="connsiteX60" fmla="*/ 4572622 w 4644342"/>
              <a:gd name="connsiteY60" fmla="*/ 345602 h 2918444"/>
              <a:gd name="connsiteX61" fmla="*/ 4530786 w 4644342"/>
              <a:gd name="connsiteY61" fmla="*/ 348470 h 2918444"/>
              <a:gd name="connsiteX62" fmla="*/ 4527797 w 4644342"/>
              <a:gd name="connsiteY62" fmla="*/ 401529 h 2918444"/>
              <a:gd name="connsiteX63" fmla="*/ 4457572 w 4644342"/>
              <a:gd name="connsiteY63" fmla="*/ 440248 h 2918444"/>
              <a:gd name="connsiteX64" fmla="*/ 4468031 w 4644342"/>
              <a:gd name="connsiteY64" fmla="*/ 471797 h 2918444"/>
              <a:gd name="connsiteX65" fmla="*/ 4439642 w 4644342"/>
              <a:gd name="connsiteY65" fmla="*/ 501911 h 2918444"/>
              <a:gd name="connsiteX66" fmla="*/ 4442630 w 4644342"/>
              <a:gd name="connsiteY66" fmla="*/ 540630 h 2918444"/>
              <a:gd name="connsiteX67" fmla="*/ 4440141 w 4644342"/>
              <a:gd name="connsiteY67" fmla="*/ 541207 h 2918444"/>
              <a:gd name="connsiteX68" fmla="*/ 4429667 w 4644342"/>
              <a:gd name="connsiteY68" fmla="*/ 562768 h 2918444"/>
              <a:gd name="connsiteX69" fmla="*/ 4429667 w 4644342"/>
              <a:gd name="connsiteY69" fmla="*/ 593497 h 2918444"/>
              <a:gd name="connsiteX70" fmla="*/ 4445698 w 4644342"/>
              <a:gd name="connsiteY70" fmla="*/ 603288 h 2918444"/>
              <a:gd name="connsiteX71" fmla="*/ 4424796 w 4644342"/>
              <a:gd name="connsiteY71" fmla="*/ 646280 h 2918444"/>
              <a:gd name="connsiteX72" fmla="*/ 4459135 w 4644342"/>
              <a:gd name="connsiteY72" fmla="*/ 643414 h 2918444"/>
              <a:gd name="connsiteX73" fmla="*/ 4478544 w 4644342"/>
              <a:gd name="connsiteY73" fmla="*/ 677807 h 2918444"/>
              <a:gd name="connsiteX74" fmla="*/ 4502432 w 4644342"/>
              <a:gd name="connsiteY74" fmla="*/ 680673 h 2918444"/>
              <a:gd name="connsiteX75" fmla="*/ 4518855 w 4644342"/>
              <a:gd name="connsiteY75" fmla="*/ 674941 h 2918444"/>
              <a:gd name="connsiteX76" fmla="*/ 4518855 w 4644342"/>
              <a:gd name="connsiteY76" fmla="*/ 656311 h 2918444"/>
              <a:gd name="connsiteX77" fmla="*/ 4490488 w 4644342"/>
              <a:gd name="connsiteY77" fmla="*/ 633382 h 2918444"/>
              <a:gd name="connsiteX78" fmla="*/ 4511390 w 4644342"/>
              <a:gd name="connsiteY78" fmla="*/ 631949 h 2918444"/>
              <a:gd name="connsiteX79" fmla="*/ 4547222 w 4644342"/>
              <a:gd name="connsiteY79" fmla="*/ 682106 h 2918444"/>
              <a:gd name="connsiteX80" fmla="*/ 4512883 w 4644342"/>
              <a:gd name="connsiteY80" fmla="*/ 712200 h 2918444"/>
              <a:gd name="connsiteX81" fmla="*/ 4474065 w 4644342"/>
              <a:gd name="connsiteY81" fmla="*/ 697870 h 2918444"/>
              <a:gd name="connsiteX82" fmla="*/ 4450177 w 4644342"/>
              <a:gd name="connsiteY82" fmla="*/ 733696 h 2918444"/>
              <a:gd name="connsiteX83" fmla="*/ 4448325 w 4644342"/>
              <a:gd name="connsiteY83" fmla="*/ 732349 h 2918444"/>
              <a:gd name="connsiteX84" fmla="*/ 4438105 w 4644342"/>
              <a:gd name="connsiteY84" fmla="*/ 742172 h 2918444"/>
              <a:gd name="connsiteX85" fmla="*/ 4414207 w 4644342"/>
              <a:gd name="connsiteY85" fmla="*/ 742172 h 2918444"/>
              <a:gd name="connsiteX86" fmla="*/ 4402258 w 4644342"/>
              <a:gd name="connsiteY86" fmla="*/ 768011 h 2918444"/>
              <a:gd name="connsiteX87" fmla="*/ 4370130 w 4644342"/>
              <a:gd name="connsiteY87" fmla="*/ 718131 h 2918444"/>
              <a:gd name="connsiteX88" fmla="*/ 4402258 w 4644342"/>
              <a:gd name="connsiteY88" fmla="*/ 768012 h 2918444"/>
              <a:gd name="connsiteX89" fmla="*/ 4379854 w 4644342"/>
              <a:gd name="connsiteY89" fmla="*/ 795287 h 2918444"/>
              <a:gd name="connsiteX90" fmla="*/ 4338033 w 4644342"/>
              <a:gd name="connsiteY90" fmla="*/ 785238 h 2918444"/>
              <a:gd name="connsiteX91" fmla="*/ 4277586 w 4644342"/>
              <a:gd name="connsiteY91" fmla="*/ 839185 h 2918444"/>
              <a:gd name="connsiteX92" fmla="*/ 4251365 w 4644342"/>
              <a:gd name="connsiteY92" fmla="*/ 875533 h 2918444"/>
              <a:gd name="connsiteX93" fmla="*/ 4249501 w 4644342"/>
              <a:gd name="connsiteY93" fmla="*/ 874313 h 2918444"/>
              <a:gd name="connsiteX94" fmla="*/ 4240948 w 4644342"/>
              <a:gd name="connsiteY94" fmla="*/ 905824 h 2918444"/>
              <a:gd name="connsiteX95" fmla="*/ 4263352 w 4644342"/>
              <a:gd name="connsiteY95" fmla="*/ 928792 h 2918444"/>
              <a:gd name="connsiteX96" fmla="*/ 4264846 w 4644342"/>
              <a:gd name="connsiteY96" fmla="*/ 1059426 h 2918444"/>
              <a:gd name="connsiteX97" fmla="*/ 4242442 w 4644342"/>
              <a:gd name="connsiteY97" fmla="*/ 1111105 h 2918444"/>
              <a:gd name="connsiteX98" fmla="*/ 4215557 w 4644342"/>
              <a:gd name="connsiteY98" fmla="*/ 1092443 h 2918444"/>
              <a:gd name="connsiteX99" fmla="*/ 4191015 w 4644342"/>
              <a:gd name="connsiteY99" fmla="*/ 1091133 h 2918444"/>
              <a:gd name="connsiteX100" fmla="*/ 4192774 w 4644342"/>
              <a:gd name="connsiteY100" fmla="*/ 1092211 h 2918444"/>
              <a:gd name="connsiteX101" fmla="*/ 4192774 w 4644342"/>
              <a:gd name="connsiteY101" fmla="*/ 1122300 h 2918444"/>
              <a:gd name="connsiteX102" fmla="*/ 4226981 w 4644342"/>
              <a:gd name="connsiteY102" fmla="*/ 1143792 h 2918444"/>
              <a:gd name="connsiteX103" fmla="*/ 4228468 w 4644342"/>
              <a:gd name="connsiteY103" fmla="*/ 1183911 h 2918444"/>
              <a:gd name="connsiteX104" fmla="*/ 4228220 w 4644342"/>
              <a:gd name="connsiteY104" fmla="*/ 1183982 h 2918444"/>
              <a:gd name="connsiteX105" fmla="*/ 4229714 w 4644342"/>
              <a:gd name="connsiteY105" fmla="*/ 1248484 h 2918444"/>
              <a:gd name="connsiteX106" fmla="*/ 4221768 w 4644342"/>
              <a:gd name="connsiteY106" fmla="*/ 1249960 h 2918444"/>
              <a:gd name="connsiteX107" fmla="*/ 4229713 w 4644342"/>
              <a:gd name="connsiteY107" fmla="*/ 1248711 h 2918444"/>
              <a:gd name="connsiteX108" fmla="*/ 4204449 w 4644342"/>
              <a:gd name="connsiteY108" fmla="*/ 1331241 h 2918444"/>
              <a:gd name="connsiteX109" fmla="*/ 4186615 w 4644342"/>
              <a:gd name="connsiteY109" fmla="*/ 1328345 h 2918444"/>
              <a:gd name="connsiteX110" fmla="*/ 4183687 w 4644342"/>
              <a:gd name="connsiteY110" fmla="*/ 1257031 h 2918444"/>
              <a:gd name="connsiteX111" fmla="*/ 4183395 w 4644342"/>
              <a:gd name="connsiteY111" fmla="*/ 1257085 h 2918444"/>
              <a:gd name="connsiteX112" fmla="*/ 4143053 w 4644342"/>
              <a:gd name="connsiteY112" fmla="*/ 1215514 h 2918444"/>
              <a:gd name="connsiteX113" fmla="*/ 4117652 w 4644342"/>
              <a:gd name="connsiteY113" fmla="*/ 1163909 h 2918444"/>
              <a:gd name="connsiteX114" fmla="*/ 4111675 w 4644342"/>
              <a:gd name="connsiteY114" fmla="*/ 1093668 h 2918444"/>
              <a:gd name="connsiteX115" fmla="*/ 4092251 w 4644342"/>
              <a:gd name="connsiteY115" fmla="*/ 1129505 h 2918444"/>
              <a:gd name="connsiteX116" fmla="*/ 4116158 w 4644342"/>
              <a:gd name="connsiteY116" fmla="*/ 1235583 h 2918444"/>
              <a:gd name="connsiteX117" fmla="*/ 4158773 w 4644342"/>
              <a:gd name="connsiteY117" fmla="*/ 1280519 h 2918444"/>
              <a:gd name="connsiteX118" fmla="*/ 4146829 w 4644342"/>
              <a:gd name="connsiteY118" fmla="*/ 1333713 h 2918444"/>
              <a:gd name="connsiteX119" fmla="*/ 4158773 w 4644342"/>
              <a:gd name="connsiteY119" fmla="*/ 1392658 h 2918444"/>
              <a:gd name="connsiteX120" fmla="*/ 4178183 w 4644342"/>
              <a:gd name="connsiteY120" fmla="*/ 1371093 h 2918444"/>
              <a:gd name="connsiteX121" fmla="*/ 4203565 w 4644342"/>
              <a:gd name="connsiteY121" fmla="*/ 1384032 h 2918444"/>
              <a:gd name="connsiteX122" fmla="*/ 4203565 w 4644342"/>
              <a:gd name="connsiteY122" fmla="*/ 1428600 h 2918444"/>
              <a:gd name="connsiteX123" fmla="*/ 4144637 w 4644342"/>
              <a:gd name="connsiteY123" fmla="*/ 1442975 h 2918444"/>
              <a:gd name="connsiteX124" fmla="*/ 4204084 w 4644342"/>
              <a:gd name="connsiteY124" fmla="*/ 1429320 h 2918444"/>
              <a:gd name="connsiteX125" fmla="*/ 4224995 w 4644342"/>
              <a:gd name="connsiteY125" fmla="*/ 1443693 h 2918444"/>
              <a:gd name="connsiteX126" fmla="*/ 4186160 w 4644342"/>
              <a:gd name="connsiteY126" fmla="*/ 1475313 h 2918444"/>
              <a:gd name="connsiteX127" fmla="*/ 4156286 w 4644342"/>
              <a:gd name="connsiteY127" fmla="*/ 1465252 h 2918444"/>
              <a:gd name="connsiteX128" fmla="*/ 4154793 w 4644342"/>
              <a:gd name="connsiteY128" fmla="*/ 1505495 h 2918444"/>
              <a:gd name="connsiteX129" fmla="*/ 4224995 w 4644342"/>
              <a:gd name="connsiteY129" fmla="*/ 1478187 h 2918444"/>
              <a:gd name="connsiteX130" fmla="*/ 4239932 w 4644342"/>
              <a:gd name="connsiteY130" fmla="*/ 1493997 h 2918444"/>
              <a:gd name="connsiteX131" fmla="*/ 4227983 w 4644342"/>
              <a:gd name="connsiteY131" fmla="*/ 1561549 h 2918444"/>
              <a:gd name="connsiteX132" fmla="*/ 4205578 w 4644342"/>
              <a:gd name="connsiteY132" fmla="*/ 1551488 h 2918444"/>
              <a:gd name="connsiteX133" fmla="*/ 4145831 w 4644342"/>
              <a:gd name="connsiteY133" fmla="*/ 1568735 h 2918444"/>
              <a:gd name="connsiteX134" fmla="*/ 4198109 w 4644342"/>
              <a:gd name="connsiteY134" fmla="*/ 1575922 h 2918444"/>
              <a:gd name="connsiteX135" fmla="*/ 4141350 w 4644342"/>
              <a:gd name="connsiteY135" fmla="*/ 1596043 h 2918444"/>
              <a:gd name="connsiteX136" fmla="*/ 4141350 w 4644342"/>
              <a:gd name="connsiteY136" fmla="*/ 1616165 h 2918444"/>
              <a:gd name="connsiteX137" fmla="*/ 4198109 w 4644342"/>
              <a:gd name="connsiteY137" fmla="*/ 1600355 h 2918444"/>
              <a:gd name="connsiteX138" fmla="*/ 4214540 w 4644342"/>
              <a:gd name="connsiteY138" fmla="*/ 1604667 h 2918444"/>
              <a:gd name="connsiteX139" fmla="*/ 4257856 w 4644342"/>
              <a:gd name="connsiteY139" fmla="*/ 1544302 h 2918444"/>
              <a:gd name="connsiteX140" fmla="*/ 4266818 w 4644342"/>
              <a:gd name="connsiteY140" fmla="*/ 1472438 h 2918444"/>
              <a:gd name="connsiteX141" fmla="*/ 4268312 w 4644342"/>
              <a:gd name="connsiteY141" fmla="*/ 1558674 h 2918444"/>
              <a:gd name="connsiteX142" fmla="*/ 4232464 w 4644342"/>
              <a:gd name="connsiteY142" fmla="*/ 1630538 h 2918444"/>
              <a:gd name="connsiteX143" fmla="*/ 4156286 w 4644342"/>
              <a:gd name="connsiteY143" fmla="*/ 1657846 h 2918444"/>
              <a:gd name="connsiteX144" fmla="*/ 4111476 w 4644342"/>
              <a:gd name="connsiteY144" fmla="*/ 1754143 h 2918444"/>
              <a:gd name="connsiteX145" fmla="*/ 4034103 w 4644342"/>
              <a:gd name="connsiteY145" fmla="*/ 1778483 h 2918444"/>
              <a:gd name="connsiteX146" fmla="*/ 3998367 w 4644342"/>
              <a:gd name="connsiteY146" fmla="*/ 1888618 h 2918444"/>
              <a:gd name="connsiteX147" fmla="*/ 3944578 w 4644342"/>
              <a:gd name="connsiteY147" fmla="*/ 1943160 h 2918444"/>
              <a:gd name="connsiteX148" fmla="*/ 3884811 w 4644342"/>
              <a:gd name="connsiteY148" fmla="*/ 1960383 h 2918444"/>
              <a:gd name="connsiteX149" fmla="*/ 3896765 w 4644342"/>
              <a:gd name="connsiteY149" fmla="*/ 2004877 h 2918444"/>
              <a:gd name="connsiteX150" fmla="*/ 3860952 w 4644342"/>
              <a:gd name="connsiteY150" fmla="*/ 2046447 h 2918444"/>
              <a:gd name="connsiteX151" fmla="*/ 3869871 w 4644342"/>
              <a:gd name="connsiteY151" fmla="*/ 2116297 h 2918444"/>
              <a:gd name="connsiteX152" fmla="*/ 3847379 w 4644342"/>
              <a:gd name="connsiteY152" fmla="*/ 2133552 h 2918444"/>
              <a:gd name="connsiteX153" fmla="*/ 3860874 w 4644342"/>
              <a:gd name="connsiteY153" fmla="*/ 2205447 h 2918444"/>
              <a:gd name="connsiteX154" fmla="*/ 3833702 w 4644342"/>
              <a:gd name="connsiteY154" fmla="*/ 2207027 h 2918444"/>
              <a:gd name="connsiteX155" fmla="*/ 3858120 w 4644342"/>
              <a:gd name="connsiteY155" fmla="*/ 2208444 h 2918444"/>
              <a:gd name="connsiteX156" fmla="*/ 3910478 w 4644342"/>
              <a:gd name="connsiteY156" fmla="*/ 2298721 h 2918444"/>
              <a:gd name="connsiteX157" fmla="*/ 3992754 w 4644342"/>
              <a:gd name="connsiteY157" fmla="*/ 2421955 h 2918444"/>
              <a:gd name="connsiteX158" fmla="*/ 4034640 w 4644342"/>
              <a:gd name="connsiteY158" fmla="*/ 2527994 h 2918444"/>
              <a:gd name="connsiteX159" fmla="*/ 4095973 w 4644342"/>
              <a:gd name="connsiteY159" fmla="*/ 2602508 h 2918444"/>
              <a:gd name="connsiteX160" fmla="*/ 4106445 w 4644342"/>
              <a:gd name="connsiteY160" fmla="*/ 2709980 h 2918444"/>
              <a:gd name="connsiteX161" fmla="*/ 4086998 w 4644342"/>
              <a:gd name="connsiteY161" fmla="*/ 2774464 h 2918444"/>
              <a:gd name="connsiteX162" fmla="*/ 3998738 w 4644342"/>
              <a:gd name="connsiteY162" fmla="*/ 2791659 h 2918444"/>
              <a:gd name="connsiteX163" fmla="*/ 3983778 w 4644342"/>
              <a:gd name="connsiteY163" fmla="*/ 2764433 h 2918444"/>
              <a:gd name="connsiteX164" fmla="*/ 3920949 w 4644342"/>
              <a:gd name="connsiteY164" fmla="*/ 2725743 h 2918444"/>
              <a:gd name="connsiteX165" fmla="*/ 3901502 w 4644342"/>
              <a:gd name="connsiteY165" fmla="*/ 2685620 h 2918444"/>
              <a:gd name="connsiteX166" fmla="*/ 3885047 w 4644342"/>
              <a:gd name="connsiteY166" fmla="*/ 2669858 h 2918444"/>
              <a:gd name="connsiteX167" fmla="*/ 3876071 w 4644342"/>
              <a:gd name="connsiteY167" fmla="*/ 2632601 h 2918444"/>
              <a:gd name="connsiteX168" fmla="*/ 3861112 w 4644342"/>
              <a:gd name="connsiteY168" fmla="*/ 2642631 h 2918444"/>
              <a:gd name="connsiteX169" fmla="*/ 3811746 w 4644342"/>
              <a:gd name="connsiteY169" fmla="*/ 2593911 h 2918444"/>
              <a:gd name="connsiteX170" fmla="*/ 3823713 w 4644342"/>
              <a:gd name="connsiteY170" fmla="*/ 2548056 h 2918444"/>
              <a:gd name="connsiteX171" fmla="*/ 3811746 w 4644342"/>
              <a:gd name="connsiteY171" fmla="*/ 2523696 h 2918444"/>
              <a:gd name="connsiteX172" fmla="*/ 3796787 w 4644342"/>
              <a:gd name="connsiteY172" fmla="*/ 2532293 h 2918444"/>
              <a:gd name="connsiteX173" fmla="*/ 3798283 w 4644342"/>
              <a:gd name="connsiteY173" fmla="*/ 2558087 h 2918444"/>
              <a:gd name="connsiteX174" fmla="*/ 3781827 w 4644342"/>
              <a:gd name="connsiteY174" fmla="*/ 2523696 h 2918444"/>
              <a:gd name="connsiteX175" fmla="*/ 3783323 w 4644342"/>
              <a:gd name="connsiteY175" fmla="*/ 2440584 h 2918444"/>
              <a:gd name="connsiteX176" fmla="*/ 3753405 w 4644342"/>
              <a:gd name="connsiteY176" fmla="*/ 2391863 h 2918444"/>
              <a:gd name="connsiteX177" fmla="*/ 3674120 w 4644342"/>
              <a:gd name="connsiteY177" fmla="*/ 2351740 h 2918444"/>
              <a:gd name="connsiteX178" fmla="*/ 3635226 w 4644342"/>
              <a:gd name="connsiteY178" fmla="*/ 2305886 h 2918444"/>
              <a:gd name="connsiteX179" fmla="*/ 3590348 w 4644342"/>
              <a:gd name="connsiteY179" fmla="*/ 2301587 h 2918444"/>
              <a:gd name="connsiteX180" fmla="*/ 3572397 w 4644342"/>
              <a:gd name="connsiteY180" fmla="*/ 2330246 h 2918444"/>
              <a:gd name="connsiteX181" fmla="*/ 3508071 w 4644342"/>
              <a:gd name="connsiteY181" fmla="*/ 2350307 h 2918444"/>
              <a:gd name="connsiteX182" fmla="*/ 3469177 w 4644342"/>
              <a:gd name="connsiteY182" fmla="*/ 2330246 h 2918444"/>
              <a:gd name="connsiteX183" fmla="*/ 3449730 w 4644342"/>
              <a:gd name="connsiteY183" fmla="*/ 2298721 h 2918444"/>
              <a:gd name="connsiteX184" fmla="*/ 3327063 w 4644342"/>
              <a:gd name="connsiteY184" fmla="*/ 2325947 h 2918444"/>
              <a:gd name="connsiteX185" fmla="*/ 3301632 w 4644342"/>
              <a:gd name="connsiteY185" fmla="*/ 2304453 h 2918444"/>
              <a:gd name="connsiteX186" fmla="*/ 3274467 w 4644342"/>
              <a:gd name="connsiteY186" fmla="*/ 2326365 h 2918444"/>
              <a:gd name="connsiteX187" fmla="*/ 3274966 w 4644342"/>
              <a:gd name="connsiteY187" fmla="*/ 2329953 h 2918444"/>
              <a:gd name="connsiteX188" fmla="*/ 3240527 w 4644342"/>
              <a:gd name="connsiteY188" fmla="*/ 2351500 h 2918444"/>
              <a:gd name="connsiteX189" fmla="*/ 3213576 w 4644342"/>
              <a:gd name="connsiteY189" fmla="*/ 2269620 h 2918444"/>
              <a:gd name="connsiteX190" fmla="*/ 3197105 w 4644342"/>
              <a:gd name="connsiteY190" fmla="*/ 2335699 h 2918444"/>
              <a:gd name="connsiteX191" fmla="*/ 3167159 w 4644342"/>
              <a:gd name="connsiteY191" fmla="*/ 2329953 h 2918444"/>
              <a:gd name="connsiteX192" fmla="*/ 3166785 w 4644342"/>
              <a:gd name="connsiteY192" fmla="*/ 2327205 h 2918444"/>
              <a:gd name="connsiteX193" fmla="*/ 3100378 w 4644342"/>
              <a:gd name="connsiteY193" fmla="*/ 2337133 h 2918444"/>
              <a:gd name="connsiteX194" fmla="*/ 3091413 w 4644342"/>
              <a:gd name="connsiteY194" fmla="*/ 2373030 h 2918444"/>
              <a:gd name="connsiteX195" fmla="*/ 3057709 w 4644342"/>
              <a:gd name="connsiteY195" fmla="*/ 2365257 h 2918444"/>
              <a:gd name="connsiteX196" fmla="*/ 3057756 w 4644342"/>
              <a:gd name="connsiteY196" fmla="*/ 2365536 h 2918444"/>
              <a:gd name="connsiteX197" fmla="*/ 3003942 w 4644342"/>
              <a:gd name="connsiteY197" fmla="*/ 2359791 h 2918444"/>
              <a:gd name="connsiteX198" fmla="*/ 2978529 w 4644342"/>
              <a:gd name="connsiteY198" fmla="*/ 2389949 h 2918444"/>
              <a:gd name="connsiteX199" fmla="*/ 3006931 w 4644342"/>
              <a:gd name="connsiteY199" fmla="*/ 2410054 h 2918444"/>
              <a:gd name="connsiteX200" fmla="*/ 3056261 w 4644342"/>
              <a:gd name="connsiteY200" fmla="*/ 2385641 h 2918444"/>
              <a:gd name="connsiteX201" fmla="*/ 3057756 w 4644342"/>
              <a:gd name="connsiteY201" fmla="*/ 2420107 h 2918444"/>
              <a:gd name="connsiteX202" fmla="*/ 3086158 w 4644342"/>
              <a:gd name="connsiteY202" fmla="*/ 2391385 h 2918444"/>
              <a:gd name="connsiteX203" fmla="*/ 3107086 w 4644342"/>
              <a:gd name="connsiteY203" fmla="*/ 2391385 h 2918444"/>
              <a:gd name="connsiteX204" fmla="*/ 3083169 w 4644342"/>
              <a:gd name="connsiteY204" fmla="*/ 2450264 h 2918444"/>
              <a:gd name="connsiteX205" fmla="*/ 3128014 w 4644342"/>
              <a:gd name="connsiteY205" fmla="*/ 2460317 h 2918444"/>
              <a:gd name="connsiteX206" fmla="*/ 3141468 w 4644342"/>
              <a:gd name="connsiteY206" fmla="*/ 2493346 h 2918444"/>
              <a:gd name="connsiteX207" fmla="*/ 3120540 w 4644342"/>
              <a:gd name="connsiteY207" fmla="*/ 2503399 h 2918444"/>
              <a:gd name="connsiteX208" fmla="*/ 3093633 w 4644342"/>
              <a:gd name="connsiteY208" fmla="*/ 2481858 h 2918444"/>
              <a:gd name="connsiteX209" fmla="*/ 3041313 w 4644342"/>
              <a:gd name="connsiteY209" fmla="*/ 2467497 h 2918444"/>
              <a:gd name="connsiteX210" fmla="*/ 3051777 w 4644342"/>
              <a:gd name="connsiteY210" fmla="*/ 2506271 h 2918444"/>
              <a:gd name="connsiteX211" fmla="*/ 3026364 w 4644342"/>
              <a:gd name="connsiteY211" fmla="*/ 2510579 h 2918444"/>
              <a:gd name="connsiteX212" fmla="*/ 3005436 w 4644342"/>
              <a:gd name="connsiteY212" fmla="*/ 2476113 h 2918444"/>
              <a:gd name="connsiteX213" fmla="*/ 2991983 w 4644342"/>
              <a:gd name="connsiteY213" fmla="*/ 2497655 h 2918444"/>
              <a:gd name="connsiteX214" fmla="*/ 2912756 w 4644342"/>
              <a:gd name="connsiteY214" fmla="*/ 2497655 h 2918444"/>
              <a:gd name="connsiteX215" fmla="*/ 2912756 w 4644342"/>
              <a:gd name="connsiteY215" fmla="*/ 2476113 h 2918444"/>
              <a:gd name="connsiteX216" fmla="*/ 2884353 w 4644342"/>
              <a:gd name="connsiteY216" fmla="*/ 2450264 h 2918444"/>
              <a:gd name="connsiteX217" fmla="*/ 2824559 w 4644342"/>
              <a:gd name="connsiteY217" fmla="*/ 2447392 h 2918444"/>
              <a:gd name="connsiteX218" fmla="*/ 2873889 w 4644342"/>
              <a:gd name="connsiteY218" fmla="*/ 2476113 h 2918444"/>
              <a:gd name="connsiteX219" fmla="*/ 2805126 w 4644342"/>
              <a:gd name="connsiteY219" fmla="*/ 2490474 h 2918444"/>
              <a:gd name="connsiteX220" fmla="*/ 2697497 w 4644342"/>
              <a:gd name="connsiteY220" fmla="*/ 2470369 h 2918444"/>
              <a:gd name="connsiteX221" fmla="*/ 2664691 w 4644342"/>
              <a:gd name="connsiteY221" fmla="*/ 2475038 h 2918444"/>
              <a:gd name="connsiteX222" fmla="*/ 2664586 w 4644342"/>
              <a:gd name="connsiteY222" fmla="*/ 2476109 h 2918444"/>
              <a:gd name="connsiteX223" fmla="*/ 2595869 w 4644342"/>
              <a:gd name="connsiteY223" fmla="*/ 2536428 h 2918444"/>
              <a:gd name="connsiteX224" fmla="*/ 2580930 w 4644342"/>
              <a:gd name="connsiteY224" fmla="*/ 2480418 h 2918444"/>
              <a:gd name="connsiteX225" fmla="*/ 2561510 w 4644342"/>
              <a:gd name="connsiteY225" fmla="*/ 2506269 h 2918444"/>
              <a:gd name="connsiteX226" fmla="*/ 2576448 w 4644342"/>
              <a:gd name="connsiteY226" fmla="*/ 2542172 h 2918444"/>
              <a:gd name="connsiteX227" fmla="*/ 2453951 w 4644342"/>
              <a:gd name="connsiteY227" fmla="*/ 2632650 h 2918444"/>
              <a:gd name="connsiteX228" fmla="*/ 2424074 w 4644342"/>
              <a:gd name="connsiteY228" fmla="*/ 2638395 h 2918444"/>
              <a:gd name="connsiteX229" fmla="*/ 2359838 w 4644342"/>
              <a:gd name="connsiteY229" fmla="*/ 2682915 h 2918444"/>
              <a:gd name="connsiteX230" fmla="*/ 2359838 w 4644342"/>
              <a:gd name="connsiteY230" fmla="*/ 2708766 h 2918444"/>
              <a:gd name="connsiteX231" fmla="*/ 2340418 w 4644342"/>
              <a:gd name="connsiteY231" fmla="*/ 2714511 h 2918444"/>
              <a:gd name="connsiteX232" fmla="*/ 2355356 w 4644342"/>
              <a:gd name="connsiteY232" fmla="*/ 2744670 h 2918444"/>
              <a:gd name="connsiteX233" fmla="*/ 2320998 w 4644342"/>
              <a:gd name="connsiteY233" fmla="*/ 2789190 h 2918444"/>
              <a:gd name="connsiteX234" fmla="*/ 2340418 w 4644342"/>
              <a:gd name="connsiteY234" fmla="*/ 2855253 h 2918444"/>
              <a:gd name="connsiteX235" fmla="*/ 2359838 w 4644342"/>
              <a:gd name="connsiteY235" fmla="*/ 2878232 h 2918444"/>
              <a:gd name="connsiteX236" fmla="*/ 2355356 w 4644342"/>
              <a:gd name="connsiteY236" fmla="*/ 2918444 h 2918444"/>
              <a:gd name="connsiteX237" fmla="*/ 2306059 w 4644342"/>
              <a:gd name="connsiteY237" fmla="*/ 2918444 h 2918444"/>
              <a:gd name="connsiteX238" fmla="*/ 2262737 w 4644342"/>
              <a:gd name="connsiteY238" fmla="*/ 2898338 h 2918444"/>
              <a:gd name="connsiteX239" fmla="*/ 2232860 w 4644342"/>
              <a:gd name="connsiteY239" fmla="*/ 2902646 h 2918444"/>
              <a:gd name="connsiteX240" fmla="*/ 2134264 w 4644342"/>
              <a:gd name="connsiteY240" fmla="*/ 2868179 h 2918444"/>
              <a:gd name="connsiteX241" fmla="*/ 2090942 w 4644342"/>
              <a:gd name="connsiteY241" fmla="*/ 2728872 h 2918444"/>
              <a:gd name="connsiteX242" fmla="*/ 2022225 w 4644342"/>
              <a:gd name="connsiteY242" fmla="*/ 2662809 h 2918444"/>
              <a:gd name="connsiteX243" fmla="*/ 1960976 w 4644342"/>
              <a:gd name="connsiteY243" fmla="*/ 2542172 h 2918444"/>
              <a:gd name="connsiteX244" fmla="*/ 1934087 w 4644342"/>
              <a:gd name="connsiteY244" fmla="*/ 2529247 h 2918444"/>
              <a:gd name="connsiteX245" fmla="*/ 1901222 w 4644342"/>
              <a:gd name="connsiteY245" fmla="*/ 2499088 h 2918444"/>
              <a:gd name="connsiteX246" fmla="*/ 1869850 w 4644342"/>
              <a:gd name="connsiteY246" fmla="*/ 2499088 h 2918444"/>
              <a:gd name="connsiteX247" fmla="*/ 1822047 w 4644342"/>
              <a:gd name="connsiteY247" fmla="*/ 2489035 h 2918444"/>
              <a:gd name="connsiteX248" fmla="*/ 1786194 w 4644342"/>
              <a:gd name="connsiteY248" fmla="*/ 2499088 h 2918444"/>
              <a:gd name="connsiteX249" fmla="*/ 1762292 w 4644342"/>
              <a:gd name="connsiteY249" fmla="*/ 2560842 h 2918444"/>
              <a:gd name="connsiteX250" fmla="*/ 1724946 w 4644342"/>
              <a:gd name="connsiteY250" fmla="*/ 2570895 h 2918444"/>
              <a:gd name="connsiteX251" fmla="*/ 1644277 w 4644342"/>
              <a:gd name="connsiteY251" fmla="*/ 2523502 h 2918444"/>
              <a:gd name="connsiteX252" fmla="*/ 1596473 w 4644342"/>
              <a:gd name="connsiteY252" fmla="*/ 2466056 h 2918444"/>
              <a:gd name="connsiteX253" fmla="*/ 1589004 w 4644342"/>
              <a:gd name="connsiteY253" fmla="*/ 2397121 h 2918444"/>
              <a:gd name="connsiteX254" fmla="*/ 1554645 w 4644342"/>
              <a:gd name="connsiteY254" fmla="*/ 2349728 h 2918444"/>
              <a:gd name="connsiteX255" fmla="*/ 1473976 w 4644342"/>
              <a:gd name="connsiteY255" fmla="*/ 2283665 h 2918444"/>
              <a:gd name="connsiteX256" fmla="*/ 1415716 w 4644342"/>
              <a:gd name="connsiteY256" fmla="*/ 2214730 h 2918444"/>
              <a:gd name="connsiteX257" fmla="*/ 1415716 w 4644342"/>
              <a:gd name="connsiteY257" fmla="*/ 2189287 h 2918444"/>
              <a:gd name="connsiteX258" fmla="*/ 1412048 w 4644342"/>
              <a:gd name="connsiteY258" fmla="*/ 2189192 h 2918444"/>
              <a:gd name="connsiteX259" fmla="*/ 1412048 w 4644342"/>
              <a:gd name="connsiteY259" fmla="*/ 2210725 h 2918444"/>
              <a:gd name="connsiteX260" fmla="*/ 1273143 w 4644342"/>
              <a:gd name="connsiteY260" fmla="*/ 2210725 h 2918444"/>
              <a:gd name="connsiteX261" fmla="*/ 1265675 w 4644342"/>
              <a:gd name="connsiteY261" fmla="*/ 2253791 h 2918444"/>
              <a:gd name="connsiteX262" fmla="*/ 1165694 w 4644342"/>
              <a:gd name="connsiteY262" fmla="*/ 2240063 h 2918444"/>
              <a:gd name="connsiteX263" fmla="*/ 1165602 w 4644342"/>
              <a:gd name="connsiteY263" fmla="*/ 2240871 h 2918444"/>
              <a:gd name="connsiteX264" fmla="*/ 978901 w 4644342"/>
              <a:gd name="connsiteY264" fmla="*/ 2238000 h 2918444"/>
              <a:gd name="connsiteX265" fmla="*/ 648813 w 4644342"/>
              <a:gd name="connsiteY265" fmla="*/ 2065736 h 2918444"/>
              <a:gd name="connsiteX266" fmla="*/ 653063 w 4644342"/>
              <a:gd name="connsiteY266" fmla="*/ 2022169 h 2918444"/>
              <a:gd name="connsiteX267" fmla="*/ 432233 w 4644342"/>
              <a:gd name="connsiteY267" fmla="*/ 2013965 h 2918444"/>
              <a:gd name="connsiteX268" fmla="*/ 417277 w 4644342"/>
              <a:gd name="connsiteY268" fmla="*/ 1942200 h 2918444"/>
              <a:gd name="connsiteX269" fmla="*/ 376895 w 4644342"/>
              <a:gd name="connsiteY269" fmla="*/ 1890530 h 2918444"/>
              <a:gd name="connsiteX270" fmla="*/ 346983 w 4644342"/>
              <a:gd name="connsiteY270" fmla="*/ 1871871 h 2918444"/>
              <a:gd name="connsiteX271" fmla="*/ 339505 w 4644342"/>
              <a:gd name="connsiteY271" fmla="*/ 1834553 h 2918444"/>
              <a:gd name="connsiteX272" fmla="*/ 314079 w 4644342"/>
              <a:gd name="connsiteY272" fmla="*/ 1814459 h 2918444"/>
              <a:gd name="connsiteX273" fmla="*/ 290150 w 4644342"/>
              <a:gd name="connsiteY273" fmla="*/ 1788623 h 2918444"/>
              <a:gd name="connsiteX274" fmla="*/ 281176 w 4644342"/>
              <a:gd name="connsiteY274" fmla="*/ 1759917 h 2918444"/>
              <a:gd name="connsiteX275" fmla="*/ 258742 w 4644342"/>
              <a:gd name="connsiteY275" fmla="*/ 1741258 h 2918444"/>
              <a:gd name="connsiteX276" fmla="*/ 222847 w 4644342"/>
              <a:gd name="connsiteY276" fmla="*/ 1751306 h 2918444"/>
              <a:gd name="connsiteX277" fmla="*/ 182465 w 4644342"/>
              <a:gd name="connsiteY277" fmla="*/ 1736953 h 2918444"/>
              <a:gd name="connsiteX278" fmla="*/ 182465 w 4644342"/>
              <a:gd name="connsiteY278" fmla="*/ 1721164 h 2918444"/>
              <a:gd name="connsiteX279" fmla="*/ 180969 w 4644342"/>
              <a:gd name="connsiteY279" fmla="*/ 1688152 h 2918444"/>
              <a:gd name="connsiteX280" fmla="*/ 164518 w 4644342"/>
              <a:gd name="connsiteY280" fmla="*/ 1650835 h 2918444"/>
              <a:gd name="connsiteX281" fmla="*/ 163022 w 4644342"/>
              <a:gd name="connsiteY281" fmla="*/ 1620693 h 2918444"/>
              <a:gd name="connsiteX282" fmla="*/ 145075 w 4644342"/>
              <a:gd name="connsiteY282" fmla="*/ 1593423 h 2918444"/>
              <a:gd name="connsiteX283" fmla="*/ 149561 w 4644342"/>
              <a:gd name="connsiteY283" fmla="*/ 1567587 h 2918444"/>
              <a:gd name="connsiteX284" fmla="*/ 98710 w 4644342"/>
              <a:gd name="connsiteY284" fmla="*/ 1505869 h 2918444"/>
              <a:gd name="connsiteX285" fmla="*/ 98710 w 4644342"/>
              <a:gd name="connsiteY285" fmla="*/ 1469987 h 2918444"/>
              <a:gd name="connsiteX286" fmla="*/ 124136 w 4644342"/>
              <a:gd name="connsiteY286" fmla="*/ 1457069 h 2918444"/>
              <a:gd name="connsiteX287" fmla="*/ 124136 w 4644342"/>
              <a:gd name="connsiteY287" fmla="*/ 1434104 h 2918444"/>
              <a:gd name="connsiteX288" fmla="*/ 98710 w 4644342"/>
              <a:gd name="connsiteY288" fmla="*/ 1428363 h 2918444"/>
              <a:gd name="connsiteX289" fmla="*/ 86746 w 4644342"/>
              <a:gd name="connsiteY289" fmla="*/ 1393916 h 2918444"/>
              <a:gd name="connsiteX290" fmla="*/ 74781 w 4644342"/>
              <a:gd name="connsiteY290" fmla="*/ 1335069 h 2918444"/>
              <a:gd name="connsiteX291" fmla="*/ 112171 w 4644342"/>
              <a:gd name="connsiteY291" fmla="*/ 1366645 h 2918444"/>
              <a:gd name="connsiteX292" fmla="*/ 97215 w 4644342"/>
              <a:gd name="connsiteY292" fmla="*/ 1325021 h 2918444"/>
              <a:gd name="connsiteX293" fmla="*/ 124136 w 4644342"/>
              <a:gd name="connsiteY293" fmla="*/ 1325021 h 2918444"/>
              <a:gd name="connsiteX294" fmla="*/ 124136 w 4644342"/>
              <a:gd name="connsiteY294" fmla="*/ 1294880 h 2918444"/>
              <a:gd name="connsiteX295" fmla="*/ 97215 w 4644342"/>
              <a:gd name="connsiteY295" fmla="*/ 1274786 h 2918444"/>
              <a:gd name="connsiteX296" fmla="*/ 83754 w 4644342"/>
              <a:gd name="connsiteY296" fmla="*/ 1303492 h 2918444"/>
              <a:gd name="connsiteX297" fmla="*/ 59824 w 4644342"/>
              <a:gd name="connsiteY297" fmla="*/ 1293445 h 2918444"/>
              <a:gd name="connsiteX298" fmla="*/ 10469 w 4644342"/>
              <a:gd name="connsiteY298" fmla="*/ 1155656 h 2918444"/>
              <a:gd name="connsiteX299" fmla="*/ 23930 w 4644342"/>
              <a:gd name="connsiteY299" fmla="*/ 1058056 h 2918444"/>
              <a:gd name="connsiteX300" fmla="*/ 0 w 4644342"/>
              <a:gd name="connsiteY300" fmla="*/ 1002079 h 2918444"/>
              <a:gd name="connsiteX301" fmla="*/ 11965 w 4644342"/>
              <a:gd name="connsiteY301" fmla="*/ 960455 h 2918444"/>
              <a:gd name="connsiteX302" fmla="*/ 35895 w 4644342"/>
              <a:gd name="connsiteY302" fmla="*/ 951843 h 2918444"/>
              <a:gd name="connsiteX303" fmla="*/ 59824 w 4644342"/>
              <a:gd name="connsiteY303" fmla="*/ 884384 h 2918444"/>
              <a:gd name="connsiteX304" fmla="*/ 59824 w 4644342"/>
              <a:gd name="connsiteY304" fmla="*/ 805402 h 2918444"/>
              <a:gd name="connsiteX305" fmla="*/ 59766 w 4644342"/>
              <a:gd name="connsiteY305" fmla="*/ 805390 h 2918444"/>
              <a:gd name="connsiteX306" fmla="*/ 59766 w 4644342"/>
              <a:gd name="connsiteY306" fmla="*/ 704877 h 2918444"/>
              <a:gd name="connsiteX307" fmla="*/ 86707 w 4644342"/>
              <a:gd name="connsiteY307" fmla="*/ 660364 h 2918444"/>
              <a:gd name="connsiteX308" fmla="*/ 113648 w 4644342"/>
              <a:gd name="connsiteY308" fmla="*/ 612979 h 2918444"/>
              <a:gd name="connsiteX309" fmla="*/ 133105 w 4644342"/>
              <a:gd name="connsiteY309" fmla="*/ 572774 h 2918444"/>
              <a:gd name="connsiteX310" fmla="*/ 148073 w 4644342"/>
              <a:gd name="connsiteY310" fmla="*/ 535441 h 2918444"/>
              <a:gd name="connsiteX311" fmla="*/ 161543 w 4644342"/>
              <a:gd name="connsiteY311" fmla="*/ 498107 h 2918444"/>
              <a:gd name="connsiteX312" fmla="*/ 170523 w 4644342"/>
              <a:gd name="connsiteY312" fmla="*/ 463646 h 2918444"/>
              <a:gd name="connsiteX313" fmla="*/ 183994 w 4644342"/>
              <a:gd name="connsiteY313" fmla="*/ 422005 h 2918444"/>
              <a:gd name="connsiteX314" fmla="*/ 197465 w 4644342"/>
              <a:gd name="connsiteY314" fmla="*/ 371748 h 2918444"/>
              <a:gd name="connsiteX315" fmla="*/ 218419 w 4644342"/>
              <a:gd name="connsiteY315" fmla="*/ 358825 h 2918444"/>
              <a:gd name="connsiteX316" fmla="*/ 218835 w 4644342"/>
              <a:gd name="connsiteY316" fmla="*/ 358861 h 2918444"/>
              <a:gd name="connsiteX317" fmla="*/ 211400 w 4644342"/>
              <a:gd name="connsiteY317" fmla="*/ 327416 h 2918444"/>
              <a:gd name="connsiteX318" fmla="*/ 224824 w 4644342"/>
              <a:gd name="connsiteY318" fmla="*/ 294440 h 2918444"/>
              <a:gd name="connsiteX319" fmla="*/ 208417 w 4644342"/>
              <a:gd name="connsiteY319" fmla="*/ 262897 h 2918444"/>
              <a:gd name="connsiteX320" fmla="*/ 209909 w 4644342"/>
              <a:gd name="connsiteY320" fmla="*/ 178306 h 2918444"/>
              <a:gd name="connsiteX321" fmla="*/ 197976 w 4644342"/>
              <a:gd name="connsiteY321" fmla="*/ 112354 h 2918444"/>
              <a:gd name="connsiteX322" fmla="*/ 205434 w 4644342"/>
              <a:gd name="connsiteY322" fmla="*/ 86547 h 2918444"/>
              <a:gd name="connsiteX323" fmla="*/ 235266 w 4644342"/>
              <a:gd name="connsiteY323" fmla="*/ 96583 h 2918444"/>
              <a:gd name="connsiteX324" fmla="*/ 266589 w 4644342"/>
              <a:gd name="connsiteY324" fmla="*/ 135294 h 2918444"/>
              <a:gd name="connsiteX325" fmla="*/ 323270 w 4644342"/>
              <a:gd name="connsiteY325" fmla="*/ 143897 h 2918444"/>
              <a:gd name="connsiteX326" fmla="*/ 338186 w 4644342"/>
              <a:gd name="connsiteY326" fmla="*/ 175439 h 2918444"/>
              <a:gd name="connsiteX327" fmla="*/ 309845 w 4644342"/>
              <a:gd name="connsiteY327" fmla="*/ 175439 h 2918444"/>
              <a:gd name="connsiteX328" fmla="*/ 306862 w 4644342"/>
              <a:gd name="connsiteY328" fmla="*/ 202680 h 2918444"/>
              <a:gd name="connsiteX329" fmla="*/ 323270 w 4644342"/>
              <a:gd name="connsiteY329" fmla="*/ 205548 h 2918444"/>
              <a:gd name="connsiteX330" fmla="*/ 329236 w 4644342"/>
              <a:gd name="connsiteY330" fmla="*/ 232789 h 2918444"/>
              <a:gd name="connsiteX331" fmla="*/ 294930 w 4644342"/>
              <a:gd name="connsiteY331" fmla="*/ 252861 h 2918444"/>
              <a:gd name="connsiteX332" fmla="*/ 294930 w 4644342"/>
              <a:gd name="connsiteY332" fmla="*/ 271500 h 2918444"/>
              <a:gd name="connsiteX333" fmla="*/ 333711 w 4644342"/>
              <a:gd name="connsiteY333" fmla="*/ 271500 h 2918444"/>
              <a:gd name="connsiteX334" fmla="*/ 344152 w 4644342"/>
              <a:gd name="connsiteY334" fmla="*/ 224186 h 2918444"/>
              <a:gd name="connsiteX335" fmla="*/ 373984 w 4644342"/>
              <a:gd name="connsiteY335" fmla="*/ 195511 h 2918444"/>
              <a:gd name="connsiteX336" fmla="*/ 338186 w 4644342"/>
              <a:gd name="connsiteY336" fmla="*/ 122390 h 2918444"/>
              <a:gd name="connsiteX337" fmla="*/ 360560 w 4644342"/>
              <a:gd name="connsiteY337" fmla="*/ 98017 h 2918444"/>
              <a:gd name="connsiteX338" fmla="*/ 344152 w 4644342"/>
              <a:gd name="connsiteY338" fmla="*/ 40667 h 2918444"/>
              <a:gd name="connsiteX339" fmla="*/ 463480 w 4644342"/>
              <a:gd name="connsiteY339" fmla="*/ 75077 h 2918444"/>
              <a:gd name="connsiteX340" fmla="*/ 554467 w 4644342"/>
              <a:gd name="connsiteY340" fmla="*/ 96583 h 2918444"/>
              <a:gd name="connsiteX341" fmla="*/ 599215 w 4644342"/>
              <a:gd name="connsiteY341" fmla="*/ 106619 h 2918444"/>
              <a:gd name="connsiteX342" fmla="*/ 643963 w 4644342"/>
              <a:gd name="connsiteY342" fmla="*/ 113788 h 2918444"/>
              <a:gd name="connsiteX343" fmla="*/ 705119 w 4644342"/>
              <a:gd name="connsiteY343" fmla="*/ 125258 h 2918444"/>
              <a:gd name="connsiteX344" fmla="*/ 778068 w 4644342"/>
              <a:gd name="connsiteY344" fmla="*/ 138137 h 2918444"/>
              <a:gd name="connsiteX345" fmla="*/ 778318 w 4644342"/>
              <a:gd name="connsiteY345" fmla="*/ 136354 h 2918444"/>
              <a:gd name="connsiteX346" fmla="*/ 851512 w 4644342"/>
              <a:gd name="connsiteY346" fmla="*/ 146175 h 2918444"/>
              <a:gd name="connsiteX347" fmla="*/ 851661 w 4644342"/>
              <a:gd name="connsiteY347" fmla="*/ 144726 h 2918444"/>
              <a:gd name="connsiteX348" fmla="*/ 1029368 w 4644342"/>
              <a:gd name="connsiteY348" fmla="*/ 169156 h 2918444"/>
              <a:gd name="connsiteX349" fmla="*/ 1138382 w 4644342"/>
              <a:gd name="connsiteY349" fmla="*/ 183527 h 2918444"/>
              <a:gd name="connsiteX350" fmla="*/ 1280249 w 4644342"/>
              <a:gd name="connsiteY350" fmla="*/ 199335 h 2918444"/>
              <a:gd name="connsiteX351" fmla="*/ 1410169 w 4644342"/>
              <a:gd name="connsiteY351" fmla="*/ 212268 h 2918444"/>
              <a:gd name="connsiteX352" fmla="*/ 1637157 w 4644342"/>
              <a:gd name="connsiteY352" fmla="*/ 229513 h 2918444"/>
              <a:gd name="connsiteX353" fmla="*/ 1743184 w 4644342"/>
              <a:gd name="connsiteY353" fmla="*/ 238135 h 2918444"/>
              <a:gd name="connsiteX354" fmla="*/ 1743181 w 4644342"/>
              <a:gd name="connsiteY354" fmla="*/ 238626 h 2918444"/>
              <a:gd name="connsiteX355" fmla="*/ 2238016 w 4644342"/>
              <a:gd name="connsiteY355" fmla="*/ 249783 h 2918444"/>
              <a:gd name="connsiteX356" fmla="*/ 2242096 w 4644342"/>
              <a:gd name="connsiteY356" fmla="*/ 248307 h 2918444"/>
              <a:gd name="connsiteX357" fmla="*/ 2399738 w 4644342"/>
              <a:gd name="connsiteY357" fmla="*/ 248307 h 2918444"/>
              <a:gd name="connsiteX358" fmla="*/ 2398237 w 4644342"/>
              <a:gd name="connsiteY358" fmla="*/ 193765 h 2918444"/>
              <a:gd name="connsiteX359" fmla="*/ 2431266 w 4644342"/>
              <a:gd name="connsiteY359" fmla="*/ 209553 h 2918444"/>
              <a:gd name="connsiteX360" fmla="*/ 2438773 w 4644342"/>
              <a:gd name="connsiteY360" fmla="*/ 251177 h 2918444"/>
              <a:gd name="connsiteX361" fmla="*/ 2513841 w 4644342"/>
              <a:gd name="connsiteY361" fmla="*/ 297107 h 2918444"/>
              <a:gd name="connsiteX362" fmla="*/ 2536361 w 4644342"/>
              <a:gd name="connsiteY362" fmla="*/ 277013 h 2918444"/>
              <a:gd name="connsiteX363" fmla="*/ 2581402 w 4644342"/>
              <a:gd name="connsiteY363" fmla="*/ 277013 h 2918444"/>
              <a:gd name="connsiteX364" fmla="*/ 2615933 w 4644342"/>
              <a:gd name="connsiteY364" fmla="*/ 317201 h 2918444"/>
              <a:gd name="connsiteX365" fmla="*/ 2638453 w 4644342"/>
              <a:gd name="connsiteY365" fmla="*/ 302848 h 2918444"/>
              <a:gd name="connsiteX366" fmla="*/ 2704513 w 4644342"/>
              <a:gd name="connsiteY366" fmla="*/ 318636 h 2918444"/>
              <a:gd name="connsiteX367" fmla="*/ 2727033 w 4644342"/>
              <a:gd name="connsiteY367" fmla="*/ 288495 h 2918444"/>
              <a:gd name="connsiteX368" fmla="*/ 2769071 w 4644342"/>
              <a:gd name="connsiteY368" fmla="*/ 312895 h 2918444"/>
              <a:gd name="connsiteX369" fmla="*/ 2842637 w 4644342"/>
              <a:gd name="connsiteY369" fmla="*/ 308589 h 2918444"/>
              <a:gd name="connsiteX370" fmla="*/ 2722529 w 4644342"/>
              <a:gd name="connsiteY370" fmla="*/ 394707 h 2918444"/>
              <a:gd name="connsiteX371" fmla="*/ 2663976 w 4644342"/>
              <a:gd name="connsiteY371" fmla="*/ 470778 h 2918444"/>
              <a:gd name="connsiteX372" fmla="*/ 2671324 w 4644342"/>
              <a:gd name="connsiteY372" fmla="*/ 470349 h 2918444"/>
              <a:gd name="connsiteX373" fmla="*/ 2705709 w 4644342"/>
              <a:gd name="connsiteY373" fmla="*/ 466037 h 2918444"/>
              <a:gd name="connsiteX374" fmla="*/ 2735609 w 4644342"/>
              <a:gd name="connsiteY374" fmla="*/ 466037 h 2918444"/>
              <a:gd name="connsiteX375" fmla="*/ 2756538 w 4644342"/>
              <a:gd name="connsiteY375" fmla="*/ 432982 h 2918444"/>
              <a:gd name="connsiteX376" fmla="*/ 2769993 w 4644342"/>
              <a:gd name="connsiteY376" fmla="*/ 473223 h 2918444"/>
              <a:gd name="connsiteX377" fmla="*/ 2819327 w 4644342"/>
              <a:gd name="connsiteY377" fmla="*/ 473223 h 2918444"/>
              <a:gd name="connsiteX378" fmla="*/ 2819485 w 4644342"/>
              <a:gd name="connsiteY378" fmla="*/ 473442 h 2918444"/>
              <a:gd name="connsiteX379" fmla="*/ 2926006 w 4644342"/>
              <a:gd name="connsiteY379" fmla="*/ 356433 h 2918444"/>
              <a:gd name="connsiteX380" fmla="*/ 2906503 w 4644342"/>
              <a:gd name="connsiteY380" fmla="*/ 405126 h 2918444"/>
              <a:gd name="connsiteX381" fmla="*/ 2921506 w 4644342"/>
              <a:gd name="connsiteY381" fmla="*/ 420880 h 2918444"/>
              <a:gd name="connsiteX382" fmla="*/ 2956011 w 4644342"/>
              <a:gd name="connsiteY382" fmla="*/ 400830 h 2918444"/>
              <a:gd name="connsiteX383" fmla="*/ 3031024 w 4644342"/>
              <a:gd name="connsiteY383" fmla="*/ 430905 h 2918444"/>
              <a:gd name="connsiteX384" fmla="*/ 3064029 w 4644342"/>
              <a:gd name="connsiteY384" fmla="*/ 405126 h 2918444"/>
              <a:gd name="connsiteX385" fmla="*/ 3166046 w 4644342"/>
              <a:gd name="connsiteY385" fmla="*/ 392237 h 2918444"/>
              <a:gd name="connsiteX386" fmla="*/ 3185550 w 4644342"/>
              <a:gd name="connsiteY386" fmla="*/ 422312 h 2918444"/>
              <a:gd name="connsiteX387" fmla="*/ 3224556 w 4644342"/>
              <a:gd name="connsiteY387" fmla="*/ 415151 h 2918444"/>
              <a:gd name="connsiteX388" fmla="*/ 3302569 w 4644342"/>
              <a:gd name="connsiteY388" fmla="*/ 448091 h 2918444"/>
              <a:gd name="connsiteX389" fmla="*/ 3307070 w 4644342"/>
              <a:gd name="connsiteY389" fmla="*/ 471005 h 2918444"/>
              <a:gd name="connsiteX390" fmla="*/ 3223056 w 4644342"/>
              <a:gd name="connsiteY390" fmla="*/ 491055 h 2918444"/>
              <a:gd name="connsiteX391" fmla="*/ 3199052 w 4644342"/>
              <a:gd name="connsiteY391" fmla="*/ 476734 h 2918444"/>
              <a:gd name="connsiteX392" fmla="*/ 3157045 w 4644342"/>
              <a:gd name="connsiteY392" fmla="*/ 481030 h 2918444"/>
              <a:gd name="connsiteX393" fmla="*/ 3107537 w 4644342"/>
              <a:gd name="connsiteY393" fmla="*/ 511105 h 2918444"/>
              <a:gd name="connsiteX394" fmla="*/ 3083533 w 4644342"/>
              <a:gd name="connsiteY394" fmla="*/ 512538 h 2918444"/>
              <a:gd name="connsiteX395" fmla="*/ 3065530 w 4644342"/>
              <a:gd name="connsiteY395" fmla="*/ 491055 h 2918444"/>
              <a:gd name="connsiteX396" fmla="*/ 3038637 w 4644342"/>
              <a:gd name="connsiteY396" fmla="*/ 572349 h 2918444"/>
              <a:gd name="connsiteX397" fmla="*/ 3039089 w 4644342"/>
              <a:gd name="connsiteY397" fmla="*/ 572389 h 2918444"/>
              <a:gd name="connsiteX398" fmla="*/ 3028624 w 4644342"/>
              <a:gd name="connsiteY398" fmla="*/ 601132 h 2918444"/>
              <a:gd name="connsiteX399" fmla="*/ 3040584 w 4644342"/>
              <a:gd name="connsiteY399" fmla="*/ 632750 h 2918444"/>
              <a:gd name="connsiteX400" fmla="*/ 3019654 w 4644342"/>
              <a:gd name="connsiteY400" fmla="*/ 672991 h 2918444"/>
              <a:gd name="connsiteX401" fmla="*/ 3034604 w 4644342"/>
              <a:gd name="connsiteY401" fmla="*/ 681614 h 2918444"/>
              <a:gd name="connsiteX402" fmla="*/ 3070483 w 4644342"/>
              <a:gd name="connsiteY402" fmla="*/ 637062 h 2918444"/>
              <a:gd name="connsiteX403" fmla="*/ 3068988 w 4644342"/>
              <a:gd name="connsiteY403" fmla="*/ 622690 h 2918444"/>
              <a:gd name="connsiteX404" fmla="*/ 3082443 w 4644342"/>
              <a:gd name="connsiteY404" fmla="*/ 615504 h 2918444"/>
              <a:gd name="connsiteX405" fmla="*/ 3092908 w 4644342"/>
              <a:gd name="connsiteY405" fmla="*/ 637062 h 2918444"/>
              <a:gd name="connsiteX406" fmla="*/ 3064503 w 4644342"/>
              <a:gd name="connsiteY406" fmla="*/ 668680 h 2918444"/>
              <a:gd name="connsiteX407" fmla="*/ 3054039 w 4644342"/>
              <a:gd name="connsiteY407" fmla="*/ 737664 h 2918444"/>
              <a:gd name="connsiteX408" fmla="*/ 3054039 w 4644342"/>
              <a:gd name="connsiteY408" fmla="*/ 854076 h 2918444"/>
              <a:gd name="connsiteX409" fmla="*/ 3070483 w 4644342"/>
              <a:gd name="connsiteY409" fmla="*/ 874197 h 2918444"/>
              <a:gd name="connsiteX410" fmla="*/ 3063008 w 4644342"/>
              <a:gd name="connsiteY410" fmla="*/ 947493 h 2918444"/>
              <a:gd name="connsiteX411" fmla="*/ 3048884 w 4644342"/>
              <a:gd name="connsiteY411" fmla="*/ 949756 h 2918444"/>
              <a:gd name="connsiteX412" fmla="*/ 3080413 w 4644342"/>
              <a:gd name="connsiteY412" fmla="*/ 1023537 h 2918444"/>
              <a:gd name="connsiteX413" fmla="*/ 3081702 w 4644342"/>
              <a:gd name="connsiteY413" fmla="*/ 1025079 h 2918444"/>
              <a:gd name="connsiteX414" fmla="*/ 3116009 w 4644342"/>
              <a:gd name="connsiteY414" fmla="*/ 1043756 h 2918444"/>
              <a:gd name="connsiteX415" fmla="*/ 3148825 w 4644342"/>
              <a:gd name="connsiteY415" fmla="*/ 1039446 h 2918444"/>
              <a:gd name="connsiteX416" fmla="*/ 3160758 w 4644342"/>
              <a:gd name="connsiteY416" fmla="*/ 1029389 h 2918444"/>
              <a:gd name="connsiteX417" fmla="*/ 3168217 w 4644342"/>
              <a:gd name="connsiteY417" fmla="*/ 999219 h 2918444"/>
              <a:gd name="connsiteX418" fmla="*/ 3169776 w 4644342"/>
              <a:gd name="connsiteY418" fmla="*/ 998731 h 2918444"/>
              <a:gd name="connsiteX419" fmla="*/ 3177226 w 4644342"/>
              <a:gd name="connsiteY419" fmla="*/ 952824 h 2918444"/>
              <a:gd name="connsiteX420" fmla="*/ 3178716 w 4644342"/>
              <a:gd name="connsiteY420" fmla="*/ 928436 h 2918444"/>
              <a:gd name="connsiteX421" fmla="*/ 3177226 w 4644342"/>
              <a:gd name="connsiteY421" fmla="*/ 899744 h 2918444"/>
              <a:gd name="connsiteX422" fmla="*/ 3172756 w 4644342"/>
              <a:gd name="connsiteY422" fmla="*/ 863879 h 2918444"/>
              <a:gd name="connsiteX423" fmla="*/ 3141468 w 4644342"/>
              <a:gd name="connsiteY423" fmla="*/ 795018 h 2918444"/>
              <a:gd name="connsiteX424" fmla="*/ 3151897 w 4644342"/>
              <a:gd name="connsiteY424" fmla="*/ 654427 h 2918444"/>
              <a:gd name="connsiteX425" fmla="*/ 3202554 w 4644342"/>
              <a:gd name="connsiteY425" fmla="*/ 605650 h 2918444"/>
              <a:gd name="connsiteX426" fmla="*/ 3215963 w 4644342"/>
              <a:gd name="connsiteY426" fmla="*/ 655861 h 2918444"/>
              <a:gd name="connsiteX427" fmla="*/ 3217453 w 4644342"/>
              <a:gd name="connsiteY427" fmla="*/ 578393 h 2918444"/>
              <a:gd name="connsiteX428" fmla="*/ 3241291 w 4644342"/>
              <a:gd name="connsiteY428" fmla="*/ 559743 h 2918444"/>
              <a:gd name="connsiteX429" fmla="*/ 3229372 w 4644342"/>
              <a:gd name="connsiteY429" fmla="*/ 529617 h 2918444"/>
              <a:gd name="connsiteX430" fmla="*/ 3268110 w 4644342"/>
              <a:gd name="connsiteY430" fmla="*/ 509532 h 2918444"/>
              <a:gd name="connsiteX431" fmla="*/ 3332175 w 4644342"/>
              <a:gd name="connsiteY431" fmla="*/ 549701 h 2918444"/>
              <a:gd name="connsiteX432" fmla="*/ 3375383 w 4644342"/>
              <a:gd name="connsiteY432" fmla="*/ 562612 h 2918444"/>
              <a:gd name="connsiteX433" fmla="*/ 3375383 w 4644342"/>
              <a:gd name="connsiteY433" fmla="*/ 592739 h 2918444"/>
              <a:gd name="connsiteX434" fmla="*/ 3402201 w 4644342"/>
              <a:gd name="connsiteY434" fmla="*/ 655861 h 2918444"/>
              <a:gd name="connsiteX435" fmla="*/ 3375383 w 4644342"/>
              <a:gd name="connsiteY435" fmla="*/ 677380 h 2918444"/>
              <a:gd name="connsiteX436" fmla="*/ 3375383 w 4644342"/>
              <a:gd name="connsiteY436" fmla="*/ 694596 h 2918444"/>
              <a:gd name="connsiteX437" fmla="*/ 3366443 w 4644342"/>
              <a:gd name="connsiteY437" fmla="*/ 697465 h 2918444"/>
              <a:gd name="connsiteX438" fmla="*/ 3356014 w 4644342"/>
              <a:gd name="connsiteY438" fmla="*/ 701769 h 2918444"/>
              <a:gd name="connsiteX439" fmla="*/ 3345585 w 4644342"/>
              <a:gd name="connsiteY439" fmla="*/ 711811 h 2918444"/>
              <a:gd name="connsiteX440" fmla="*/ 3342605 w 4644342"/>
              <a:gd name="connsiteY440" fmla="*/ 721853 h 2918444"/>
              <a:gd name="connsiteX441" fmla="*/ 3345585 w 4644342"/>
              <a:gd name="connsiteY441" fmla="*/ 737634 h 2918444"/>
              <a:gd name="connsiteX442" fmla="*/ 3357504 w 4644342"/>
              <a:gd name="connsiteY442" fmla="*/ 741938 h 2918444"/>
              <a:gd name="connsiteX443" fmla="*/ 3367933 w 4644342"/>
              <a:gd name="connsiteY443" fmla="*/ 739068 h 2918444"/>
              <a:gd name="connsiteX444" fmla="*/ 3381342 w 4644342"/>
              <a:gd name="connsiteY444" fmla="*/ 729026 h 2918444"/>
              <a:gd name="connsiteX445" fmla="*/ 3405181 w 4644342"/>
              <a:gd name="connsiteY445" fmla="*/ 697465 h 2918444"/>
              <a:gd name="connsiteX446" fmla="*/ 3426039 w 4644342"/>
              <a:gd name="connsiteY446" fmla="*/ 697465 h 2918444"/>
              <a:gd name="connsiteX447" fmla="*/ 3448388 w 4644342"/>
              <a:gd name="connsiteY447" fmla="*/ 701769 h 2918444"/>
              <a:gd name="connsiteX448" fmla="*/ 3463287 w 4644342"/>
              <a:gd name="connsiteY448" fmla="*/ 717549 h 2918444"/>
              <a:gd name="connsiteX449" fmla="*/ 3478186 w 4644342"/>
              <a:gd name="connsiteY449" fmla="*/ 741938 h 2918444"/>
              <a:gd name="connsiteX450" fmla="*/ 3484145 w 4644342"/>
              <a:gd name="connsiteY450" fmla="*/ 783541 h 2918444"/>
              <a:gd name="connsiteX451" fmla="*/ 3490105 w 4644342"/>
              <a:gd name="connsiteY451" fmla="*/ 850967 h 2918444"/>
              <a:gd name="connsiteX452" fmla="*/ 3464777 w 4644342"/>
              <a:gd name="connsiteY452" fmla="*/ 848098 h 2918444"/>
              <a:gd name="connsiteX453" fmla="*/ 3451368 w 4644342"/>
              <a:gd name="connsiteY453" fmla="*/ 865313 h 2918444"/>
              <a:gd name="connsiteX454" fmla="*/ 3464777 w 4644342"/>
              <a:gd name="connsiteY454" fmla="*/ 889701 h 2918444"/>
              <a:gd name="connsiteX455" fmla="*/ 3464777 w 4644342"/>
              <a:gd name="connsiteY455" fmla="*/ 915524 h 2918444"/>
              <a:gd name="connsiteX456" fmla="*/ 3437958 w 4644342"/>
              <a:gd name="connsiteY456" fmla="*/ 938478 h 2918444"/>
              <a:gd name="connsiteX457" fmla="*/ 3455837 w 4644342"/>
              <a:gd name="connsiteY457" fmla="*/ 962866 h 2918444"/>
              <a:gd name="connsiteX458" fmla="*/ 3488615 w 4644342"/>
              <a:gd name="connsiteY458" fmla="*/ 972908 h 2918444"/>
              <a:gd name="connsiteX459" fmla="*/ 3485179 w 4644342"/>
              <a:gd name="connsiteY459" fmla="*/ 973234 h 2918444"/>
              <a:gd name="connsiteX460" fmla="*/ 3516026 w 4644342"/>
              <a:gd name="connsiteY460" fmla="*/ 979402 h 2918444"/>
              <a:gd name="connsiteX461" fmla="*/ 3596817 w 4644342"/>
              <a:gd name="connsiteY461" fmla="*/ 940628 h 2918444"/>
              <a:gd name="connsiteX462" fmla="*/ 3614771 w 4644342"/>
              <a:gd name="connsiteY462" fmla="*/ 904727 h 2918444"/>
              <a:gd name="connsiteX463" fmla="*/ 3660864 w 4644342"/>
              <a:gd name="connsiteY463" fmla="*/ 888136 h 2918444"/>
              <a:gd name="connsiteX464" fmla="*/ 3660688 w 4644342"/>
              <a:gd name="connsiteY464" fmla="*/ 887016 h 2918444"/>
              <a:gd name="connsiteX465" fmla="*/ 3704769 w 4644342"/>
              <a:gd name="connsiteY465" fmla="*/ 844630 h 2918444"/>
              <a:gd name="connsiteX466" fmla="*/ 3704267 w 4644342"/>
              <a:gd name="connsiteY466" fmla="*/ 843972 h 2918444"/>
              <a:gd name="connsiteX467" fmla="*/ 3761070 w 4644342"/>
              <a:gd name="connsiteY467" fmla="*/ 757897 h 2918444"/>
              <a:gd name="connsiteX468" fmla="*/ 3747616 w 4644342"/>
              <a:gd name="connsiteY468" fmla="*/ 717729 h 2918444"/>
              <a:gd name="connsiteX469" fmla="*/ 3802924 w 4644342"/>
              <a:gd name="connsiteY469" fmla="*/ 689037 h 2918444"/>
              <a:gd name="connsiteX470" fmla="*/ 3876170 w 4644342"/>
              <a:gd name="connsiteY470" fmla="*/ 681864 h 2918444"/>
              <a:gd name="connsiteX471" fmla="*/ 3894107 w 4644342"/>
              <a:gd name="connsiteY471" fmla="*/ 656041 h 2918444"/>
              <a:gd name="connsiteX472" fmla="*/ 3919519 w 4644342"/>
              <a:gd name="connsiteY472" fmla="*/ 653172 h 2918444"/>
              <a:gd name="connsiteX473" fmla="*/ 3934467 w 4644342"/>
              <a:gd name="connsiteY473" fmla="*/ 625915 h 2918444"/>
              <a:gd name="connsiteX474" fmla="*/ 3959879 w 4644342"/>
              <a:gd name="connsiteY474" fmla="*/ 615873 h 2918444"/>
              <a:gd name="connsiteX475" fmla="*/ 3947920 w 4644342"/>
              <a:gd name="connsiteY475" fmla="*/ 565662 h 2918444"/>
              <a:gd name="connsiteX476" fmla="*/ 3932972 w 4644342"/>
              <a:gd name="connsiteY476" fmla="*/ 552751 h 2918444"/>
              <a:gd name="connsiteX477" fmla="*/ 3964363 w 4644342"/>
              <a:gd name="connsiteY477" fmla="*/ 511148 h 2918444"/>
              <a:gd name="connsiteX478" fmla="*/ 3983795 w 4644342"/>
              <a:gd name="connsiteY478" fmla="*/ 511148 h 2918444"/>
              <a:gd name="connsiteX479" fmla="*/ 4051062 w 4644342"/>
              <a:gd name="connsiteY479" fmla="*/ 425073 h 2918444"/>
              <a:gd name="connsiteX480" fmla="*/ 4154203 w 4644342"/>
              <a:gd name="connsiteY480" fmla="*/ 393512 h 2918444"/>
              <a:gd name="connsiteX481" fmla="*/ 4154470 w 4644342"/>
              <a:gd name="connsiteY481" fmla="*/ 395561 h 2918444"/>
              <a:gd name="connsiteX482" fmla="*/ 4262900 w 4644342"/>
              <a:gd name="connsiteY482" fmla="*/ 366002 h 2918444"/>
              <a:gd name="connsiteX483" fmla="*/ 4262909 w 4644342"/>
              <a:gd name="connsiteY483" fmla="*/ 366019 h 2918444"/>
              <a:gd name="connsiteX484" fmla="*/ 4299493 w 4644342"/>
              <a:gd name="connsiteY484" fmla="*/ 309786 h 2918444"/>
              <a:gd name="connsiteX485" fmla="*/ 4302355 w 4644342"/>
              <a:gd name="connsiteY485" fmla="*/ 313147 h 2918444"/>
              <a:gd name="connsiteX486" fmla="*/ 4335051 w 4644342"/>
              <a:gd name="connsiteY486" fmla="*/ 295411 h 2918444"/>
              <a:gd name="connsiteX487" fmla="*/ 4335051 w 4644342"/>
              <a:gd name="connsiteY487" fmla="*/ 245220 h 2918444"/>
              <a:gd name="connsiteX488" fmla="*/ 4345510 w 4644342"/>
              <a:gd name="connsiteY488" fmla="*/ 213671 h 2918444"/>
              <a:gd name="connsiteX489" fmla="*/ 4330568 w 4644342"/>
              <a:gd name="connsiteY489" fmla="*/ 199331 h 2918444"/>
              <a:gd name="connsiteX490" fmla="*/ 4354475 w 4644342"/>
              <a:gd name="connsiteY490" fmla="*/ 153442 h 2918444"/>
              <a:gd name="connsiteX491" fmla="*/ 4330568 w 4644342"/>
              <a:gd name="connsiteY491" fmla="*/ 116157 h 2918444"/>
              <a:gd name="connsiteX492" fmla="*/ 4381370 w 4644342"/>
              <a:gd name="connsiteY492" fmla="*/ 17209 h 2918444"/>
              <a:gd name="connsiteX493" fmla="*/ 4399300 w 4644342"/>
              <a:gd name="connsiteY493" fmla="*/ 28681 h 2918444"/>
              <a:gd name="connsiteX494" fmla="*/ 4408265 w 4644342"/>
              <a:gd name="connsiteY494" fmla="*/ 12906 h 2918444"/>
              <a:gd name="connsiteX495" fmla="*/ 4462054 w 4644342"/>
              <a:gd name="connsiteY495"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2392 w 4644342"/>
              <a:gd name="connsiteY29" fmla="*/ 813720 h 2918444"/>
              <a:gd name="connsiteX30" fmla="*/ 4242397 w 4644342"/>
              <a:gd name="connsiteY30" fmla="*/ 813846 h 2918444"/>
              <a:gd name="connsiteX31" fmla="*/ 4243176 w 4644342"/>
              <a:gd name="connsiteY31" fmla="*/ 814376 h 2918444"/>
              <a:gd name="connsiteX32" fmla="*/ 4242392 w 4644342"/>
              <a:gd name="connsiteY32" fmla="*/ 813720 h 2918444"/>
              <a:gd name="connsiteX33" fmla="*/ 4400141 w 4644342"/>
              <a:gd name="connsiteY33" fmla="*/ 797788 h 2918444"/>
              <a:gd name="connsiteX34" fmla="*/ 4412059 w 4644342"/>
              <a:gd name="connsiteY34" fmla="*/ 799233 h 2918444"/>
              <a:gd name="connsiteX35" fmla="*/ 4431425 w 4644342"/>
              <a:gd name="connsiteY35" fmla="*/ 802124 h 2918444"/>
              <a:gd name="connsiteX36" fmla="*/ 4365878 w 4644342"/>
              <a:gd name="connsiteY36" fmla="*/ 855599 h 2918444"/>
              <a:gd name="connsiteX37" fmla="*/ 4283943 w 4644342"/>
              <a:gd name="connsiteY37" fmla="*/ 901847 h 2918444"/>
              <a:gd name="connsiteX38" fmla="*/ 4264577 w 4644342"/>
              <a:gd name="connsiteY38" fmla="*/ 874387 h 2918444"/>
              <a:gd name="connsiteX39" fmla="*/ 4333104 w 4644342"/>
              <a:gd name="connsiteY39" fmla="*/ 841146 h 2918444"/>
              <a:gd name="connsiteX40" fmla="*/ 4400141 w 4644342"/>
              <a:gd name="connsiteY40" fmla="*/ 797788 h 2918444"/>
              <a:gd name="connsiteX41" fmla="*/ 4405089 w 4644342"/>
              <a:gd name="connsiteY41" fmla="*/ 613077 h 2918444"/>
              <a:gd name="connsiteX42" fmla="*/ 4408373 w 4644342"/>
              <a:gd name="connsiteY42" fmla="*/ 613320 h 2918444"/>
              <a:gd name="connsiteX43" fmla="*/ 4408626 w 4644342"/>
              <a:gd name="connsiteY43" fmla="*/ 613077 h 2918444"/>
              <a:gd name="connsiteX44" fmla="*/ 4405089 w 4644342"/>
              <a:gd name="connsiteY44" fmla="*/ 613077 h 2918444"/>
              <a:gd name="connsiteX45" fmla="*/ 285749 w 4644342"/>
              <a:gd name="connsiteY45" fmla="*/ 364673 h 2918444"/>
              <a:gd name="connsiteX46" fmla="*/ 283831 w 4644342"/>
              <a:gd name="connsiteY46" fmla="*/ 373644 h 2918444"/>
              <a:gd name="connsiteX47" fmla="*/ 285980 w 4644342"/>
              <a:gd name="connsiteY47" fmla="*/ 364693 h 2918444"/>
              <a:gd name="connsiteX48" fmla="*/ 285749 w 4644342"/>
              <a:gd name="connsiteY48" fmla="*/ 364673 h 2918444"/>
              <a:gd name="connsiteX49" fmla="*/ 4313929 w 4644342"/>
              <a:gd name="connsiteY49" fmla="*/ 328177 h 2918444"/>
              <a:gd name="connsiteX50" fmla="*/ 4314132 w 4644342"/>
              <a:gd name="connsiteY50" fmla="*/ 328393 h 2918444"/>
              <a:gd name="connsiteX51" fmla="*/ 4313929 w 4644342"/>
              <a:gd name="connsiteY51" fmla="*/ 328177 h 2918444"/>
              <a:gd name="connsiteX52" fmla="*/ 4462054 w 4644342"/>
              <a:gd name="connsiteY52" fmla="*/ 0 h 2918444"/>
              <a:gd name="connsiteX53" fmla="*/ 4482973 w 4644342"/>
              <a:gd name="connsiteY53" fmla="*/ 31549 h 2918444"/>
              <a:gd name="connsiteX54" fmla="*/ 4526303 w 4644342"/>
              <a:gd name="connsiteY54" fmla="*/ 192160 h 2918444"/>
              <a:gd name="connsiteX55" fmla="*/ 4580093 w 4644342"/>
              <a:gd name="connsiteY55" fmla="*/ 197897 h 2918444"/>
              <a:gd name="connsiteX56" fmla="*/ 4590552 w 4644342"/>
              <a:gd name="connsiteY56" fmla="*/ 233747 h 2918444"/>
              <a:gd name="connsiteX57" fmla="*/ 4644342 w 4644342"/>
              <a:gd name="connsiteY57" fmla="*/ 245220 h 2918444"/>
              <a:gd name="connsiteX58" fmla="*/ 4644342 w 4644342"/>
              <a:gd name="connsiteY58" fmla="*/ 278202 h 2918444"/>
              <a:gd name="connsiteX59" fmla="*/ 4605494 w 4644342"/>
              <a:gd name="connsiteY59" fmla="*/ 305449 h 2918444"/>
              <a:gd name="connsiteX60" fmla="*/ 4572622 w 4644342"/>
              <a:gd name="connsiteY60" fmla="*/ 345602 h 2918444"/>
              <a:gd name="connsiteX61" fmla="*/ 4530786 w 4644342"/>
              <a:gd name="connsiteY61" fmla="*/ 348470 h 2918444"/>
              <a:gd name="connsiteX62" fmla="*/ 4527797 w 4644342"/>
              <a:gd name="connsiteY62" fmla="*/ 401529 h 2918444"/>
              <a:gd name="connsiteX63" fmla="*/ 4457572 w 4644342"/>
              <a:gd name="connsiteY63" fmla="*/ 440248 h 2918444"/>
              <a:gd name="connsiteX64" fmla="*/ 4468031 w 4644342"/>
              <a:gd name="connsiteY64" fmla="*/ 471797 h 2918444"/>
              <a:gd name="connsiteX65" fmla="*/ 4439642 w 4644342"/>
              <a:gd name="connsiteY65" fmla="*/ 501911 h 2918444"/>
              <a:gd name="connsiteX66" fmla="*/ 4442630 w 4644342"/>
              <a:gd name="connsiteY66" fmla="*/ 540630 h 2918444"/>
              <a:gd name="connsiteX67" fmla="*/ 4440141 w 4644342"/>
              <a:gd name="connsiteY67" fmla="*/ 541207 h 2918444"/>
              <a:gd name="connsiteX68" fmla="*/ 4429667 w 4644342"/>
              <a:gd name="connsiteY68" fmla="*/ 562768 h 2918444"/>
              <a:gd name="connsiteX69" fmla="*/ 4429667 w 4644342"/>
              <a:gd name="connsiteY69" fmla="*/ 593497 h 2918444"/>
              <a:gd name="connsiteX70" fmla="*/ 4445698 w 4644342"/>
              <a:gd name="connsiteY70" fmla="*/ 603288 h 2918444"/>
              <a:gd name="connsiteX71" fmla="*/ 4424796 w 4644342"/>
              <a:gd name="connsiteY71" fmla="*/ 646280 h 2918444"/>
              <a:gd name="connsiteX72" fmla="*/ 4459135 w 4644342"/>
              <a:gd name="connsiteY72" fmla="*/ 643414 h 2918444"/>
              <a:gd name="connsiteX73" fmla="*/ 4478544 w 4644342"/>
              <a:gd name="connsiteY73" fmla="*/ 677807 h 2918444"/>
              <a:gd name="connsiteX74" fmla="*/ 4502432 w 4644342"/>
              <a:gd name="connsiteY74" fmla="*/ 680673 h 2918444"/>
              <a:gd name="connsiteX75" fmla="*/ 4518855 w 4644342"/>
              <a:gd name="connsiteY75" fmla="*/ 674941 h 2918444"/>
              <a:gd name="connsiteX76" fmla="*/ 4518855 w 4644342"/>
              <a:gd name="connsiteY76" fmla="*/ 656311 h 2918444"/>
              <a:gd name="connsiteX77" fmla="*/ 4490488 w 4644342"/>
              <a:gd name="connsiteY77" fmla="*/ 633382 h 2918444"/>
              <a:gd name="connsiteX78" fmla="*/ 4511390 w 4644342"/>
              <a:gd name="connsiteY78" fmla="*/ 631949 h 2918444"/>
              <a:gd name="connsiteX79" fmla="*/ 4547222 w 4644342"/>
              <a:gd name="connsiteY79" fmla="*/ 682106 h 2918444"/>
              <a:gd name="connsiteX80" fmla="*/ 4512883 w 4644342"/>
              <a:gd name="connsiteY80" fmla="*/ 712200 h 2918444"/>
              <a:gd name="connsiteX81" fmla="*/ 4474065 w 4644342"/>
              <a:gd name="connsiteY81" fmla="*/ 697870 h 2918444"/>
              <a:gd name="connsiteX82" fmla="*/ 4450177 w 4644342"/>
              <a:gd name="connsiteY82" fmla="*/ 733696 h 2918444"/>
              <a:gd name="connsiteX83" fmla="*/ 4448325 w 4644342"/>
              <a:gd name="connsiteY83" fmla="*/ 732349 h 2918444"/>
              <a:gd name="connsiteX84" fmla="*/ 4438105 w 4644342"/>
              <a:gd name="connsiteY84" fmla="*/ 742172 h 2918444"/>
              <a:gd name="connsiteX85" fmla="*/ 4414207 w 4644342"/>
              <a:gd name="connsiteY85" fmla="*/ 742172 h 2918444"/>
              <a:gd name="connsiteX86" fmla="*/ 4402258 w 4644342"/>
              <a:gd name="connsiteY86" fmla="*/ 768011 h 2918444"/>
              <a:gd name="connsiteX87" fmla="*/ 4402258 w 4644342"/>
              <a:gd name="connsiteY87" fmla="*/ 768012 h 2918444"/>
              <a:gd name="connsiteX88" fmla="*/ 4379854 w 4644342"/>
              <a:gd name="connsiteY88" fmla="*/ 795287 h 2918444"/>
              <a:gd name="connsiteX89" fmla="*/ 4338033 w 4644342"/>
              <a:gd name="connsiteY89" fmla="*/ 785238 h 2918444"/>
              <a:gd name="connsiteX90" fmla="*/ 4277586 w 4644342"/>
              <a:gd name="connsiteY90" fmla="*/ 839185 h 2918444"/>
              <a:gd name="connsiteX91" fmla="*/ 4251365 w 4644342"/>
              <a:gd name="connsiteY91" fmla="*/ 875533 h 2918444"/>
              <a:gd name="connsiteX92" fmla="*/ 4249501 w 4644342"/>
              <a:gd name="connsiteY92" fmla="*/ 874313 h 2918444"/>
              <a:gd name="connsiteX93" fmla="*/ 4240948 w 4644342"/>
              <a:gd name="connsiteY93" fmla="*/ 905824 h 2918444"/>
              <a:gd name="connsiteX94" fmla="*/ 4263352 w 4644342"/>
              <a:gd name="connsiteY94" fmla="*/ 928792 h 2918444"/>
              <a:gd name="connsiteX95" fmla="*/ 4264846 w 4644342"/>
              <a:gd name="connsiteY95" fmla="*/ 1059426 h 2918444"/>
              <a:gd name="connsiteX96" fmla="*/ 4242442 w 4644342"/>
              <a:gd name="connsiteY96" fmla="*/ 1111105 h 2918444"/>
              <a:gd name="connsiteX97" fmla="*/ 4215557 w 4644342"/>
              <a:gd name="connsiteY97" fmla="*/ 1092443 h 2918444"/>
              <a:gd name="connsiteX98" fmla="*/ 4191015 w 4644342"/>
              <a:gd name="connsiteY98" fmla="*/ 1091133 h 2918444"/>
              <a:gd name="connsiteX99" fmla="*/ 4192774 w 4644342"/>
              <a:gd name="connsiteY99" fmla="*/ 1092211 h 2918444"/>
              <a:gd name="connsiteX100" fmla="*/ 4192774 w 4644342"/>
              <a:gd name="connsiteY100" fmla="*/ 1122300 h 2918444"/>
              <a:gd name="connsiteX101" fmla="*/ 4226981 w 4644342"/>
              <a:gd name="connsiteY101" fmla="*/ 1143792 h 2918444"/>
              <a:gd name="connsiteX102" fmla="*/ 4228468 w 4644342"/>
              <a:gd name="connsiteY102" fmla="*/ 1183911 h 2918444"/>
              <a:gd name="connsiteX103" fmla="*/ 4228220 w 4644342"/>
              <a:gd name="connsiteY103" fmla="*/ 1183982 h 2918444"/>
              <a:gd name="connsiteX104" fmla="*/ 4229714 w 4644342"/>
              <a:gd name="connsiteY104" fmla="*/ 1248484 h 2918444"/>
              <a:gd name="connsiteX105" fmla="*/ 4221768 w 4644342"/>
              <a:gd name="connsiteY105" fmla="*/ 1249960 h 2918444"/>
              <a:gd name="connsiteX106" fmla="*/ 4229713 w 4644342"/>
              <a:gd name="connsiteY106" fmla="*/ 1248711 h 2918444"/>
              <a:gd name="connsiteX107" fmla="*/ 4204449 w 4644342"/>
              <a:gd name="connsiteY107" fmla="*/ 1331241 h 2918444"/>
              <a:gd name="connsiteX108" fmla="*/ 4186615 w 4644342"/>
              <a:gd name="connsiteY108" fmla="*/ 1328345 h 2918444"/>
              <a:gd name="connsiteX109" fmla="*/ 4183687 w 4644342"/>
              <a:gd name="connsiteY109" fmla="*/ 1257031 h 2918444"/>
              <a:gd name="connsiteX110" fmla="*/ 4183395 w 4644342"/>
              <a:gd name="connsiteY110" fmla="*/ 1257085 h 2918444"/>
              <a:gd name="connsiteX111" fmla="*/ 4143053 w 4644342"/>
              <a:gd name="connsiteY111" fmla="*/ 1215514 h 2918444"/>
              <a:gd name="connsiteX112" fmla="*/ 4117652 w 4644342"/>
              <a:gd name="connsiteY112" fmla="*/ 1163909 h 2918444"/>
              <a:gd name="connsiteX113" fmla="*/ 4111675 w 4644342"/>
              <a:gd name="connsiteY113" fmla="*/ 1093668 h 2918444"/>
              <a:gd name="connsiteX114" fmla="*/ 4092251 w 4644342"/>
              <a:gd name="connsiteY114" fmla="*/ 1129505 h 2918444"/>
              <a:gd name="connsiteX115" fmla="*/ 4116158 w 4644342"/>
              <a:gd name="connsiteY115" fmla="*/ 1235583 h 2918444"/>
              <a:gd name="connsiteX116" fmla="*/ 4158773 w 4644342"/>
              <a:gd name="connsiteY116" fmla="*/ 1280519 h 2918444"/>
              <a:gd name="connsiteX117" fmla="*/ 4146829 w 4644342"/>
              <a:gd name="connsiteY117" fmla="*/ 1333713 h 2918444"/>
              <a:gd name="connsiteX118" fmla="*/ 4158773 w 4644342"/>
              <a:gd name="connsiteY118" fmla="*/ 1392658 h 2918444"/>
              <a:gd name="connsiteX119" fmla="*/ 4178183 w 4644342"/>
              <a:gd name="connsiteY119" fmla="*/ 1371093 h 2918444"/>
              <a:gd name="connsiteX120" fmla="*/ 4203565 w 4644342"/>
              <a:gd name="connsiteY120" fmla="*/ 1384032 h 2918444"/>
              <a:gd name="connsiteX121" fmla="*/ 4203565 w 4644342"/>
              <a:gd name="connsiteY121" fmla="*/ 1428600 h 2918444"/>
              <a:gd name="connsiteX122" fmla="*/ 4144637 w 4644342"/>
              <a:gd name="connsiteY122" fmla="*/ 1442975 h 2918444"/>
              <a:gd name="connsiteX123" fmla="*/ 4204084 w 4644342"/>
              <a:gd name="connsiteY123" fmla="*/ 1429320 h 2918444"/>
              <a:gd name="connsiteX124" fmla="*/ 4224995 w 4644342"/>
              <a:gd name="connsiteY124" fmla="*/ 1443693 h 2918444"/>
              <a:gd name="connsiteX125" fmla="*/ 4186160 w 4644342"/>
              <a:gd name="connsiteY125" fmla="*/ 1475313 h 2918444"/>
              <a:gd name="connsiteX126" fmla="*/ 4156286 w 4644342"/>
              <a:gd name="connsiteY126" fmla="*/ 1465252 h 2918444"/>
              <a:gd name="connsiteX127" fmla="*/ 4154793 w 4644342"/>
              <a:gd name="connsiteY127" fmla="*/ 1505495 h 2918444"/>
              <a:gd name="connsiteX128" fmla="*/ 4224995 w 4644342"/>
              <a:gd name="connsiteY128" fmla="*/ 1478187 h 2918444"/>
              <a:gd name="connsiteX129" fmla="*/ 4239932 w 4644342"/>
              <a:gd name="connsiteY129" fmla="*/ 1493997 h 2918444"/>
              <a:gd name="connsiteX130" fmla="*/ 4227983 w 4644342"/>
              <a:gd name="connsiteY130" fmla="*/ 1561549 h 2918444"/>
              <a:gd name="connsiteX131" fmla="*/ 4205578 w 4644342"/>
              <a:gd name="connsiteY131" fmla="*/ 1551488 h 2918444"/>
              <a:gd name="connsiteX132" fmla="*/ 4145831 w 4644342"/>
              <a:gd name="connsiteY132" fmla="*/ 1568735 h 2918444"/>
              <a:gd name="connsiteX133" fmla="*/ 4198109 w 4644342"/>
              <a:gd name="connsiteY133" fmla="*/ 1575922 h 2918444"/>
              <a:gd name="connsiteX134" fmla="*/ 4141350 w 4644342"/>
              <a:gd name="connsiteY134" fmla="*/ 1596043 h 2918444"/>
              <a:gd name="connsiteX135" fmla="*/ 4141350 w 4644342"/>
              <a:gd name="connsiteY135" fmla="*/ 1616165 h 2918444"/>
              <a:gd name="connsiteX136" fmla="*/ 4198109 w 4644342"/>
              <a:gd name="connsiteY136" fmla="*/ 1600355 h 2918444"/>
              <a:gd name="connsiteX137" fmla="*/ 4214540 w 4644342"/>
              <a:gd name="connsiteY137" fmla="*/ 1604667 h 2918444"/>
              <a:gd name="connsiteX138" fmla="*/ 4257856 w 4644342"/>
              <a:gd name="connsiteY138" fmla="*/ 1544302 h 2918444"/>
              <a:gd name="connsiteX139" fmla="*/ 4266818 w 4644342"/>
              <a:gd name="connsiteY139" fmla="*/ 1472438 h 2918444"/>
              <a:gd name="connsiteX140" fmla="*/ 4268312 w 4644342"/>
              <a:gd name="connsiteY140" fmla="*/ 1558674 h 2918444"/>
              <a:gd name="connsiteX141" fmla="*/ 4232464 w 4644342"/>
              <a:gd name="connsiteY141" fmla="*/ 1630538 h 2918444"/>
              <a:gd name="connsiteX142" fmla="*/ 4156286 w 4644342"/>
              <a:gd name="connsiteY142" fmla="*/ 1657846 h 2918444"/>
              <a:gd name="connsiteX143" fmla="*/ 4111476 w 4644342"/>
              <a:gd name="connsiteY143" fmla="*/ 1754143 h 2918444"/>
              <a:gd name="connsiteX144" fmla="*/ 4034103 w 4644342"/>
              <a:gd name="connsiteY144" fmla="*/ 1778483 h 2918444"/>
              <a:gd name="connsiteX145" fmla="*/ 3998367 w 4644342"/>
              <a:gd name="connsiteY145" fmla="*/ 1888618 h 2918444"/>
              <a:gd name="connsiteX146" fmla="*/ 3944578 w 4644342"/>
              <a:gd name="connsiteY146" fmla="*/ 1943160 h 2918444"/>
              <a:gd name="connsiteX147" fmla="*/ 3884811 w 4644342"/>
              <a:gd name="connsiteY147" fmla="*/ 1960383 h 2918444"/>
              <a:gd name="connsiteX148" fmla="*/ 3896765 w 4644342"/>
              <a:gd name="connsiteY148" fmla="*/ 2004877 h 2918444"/>
              <a:gd name="connsiteX149" fmla="*/ 3860952 w 4644342"/>
              <a:gd name="connsiteY149" fmla="*/ 2046447 h 2918444"/>
              <a:gd name="connsiteX150" fmla="*/ 3869871 w 4644342"/>
              <a:gd name="connsiteY150" fmla="*/ 2116297 h 2918444"/>
              <a:gd name="connsiteX151" fmla="*/ 3847379 w 4644342"/>
              <a:gd name="connsiteY151" fmla="*/ 2133552 h 2918444"/>
              <a:gd name="connsiteX152" fmla="*/ 3860874 w 4644342"/>
              <a:gd name="connsiteY152" fmla="*/ 2205447 h 2918444"/>
              <a:gd name="connsiteX153" fmla="*/ 3833702 w 4644342"/>
              <a:gd name="connsiteY153" fmla="*/ 2207027 h 2918444"/>
              <a:gd name="connsiteX154" fmla="*/ 3858120 w 4644342"/>
              <a:gd name="connsiteY154" fmla="*/ 2208444 h 2918444"/>
              <a:gd name="connsiteX155" fmla="*/ 3910478 w 4644342"/>
              <a:gd name="connsiteY155" fmla="*/ 2298721 h 2918444"/>
              <a:gd name="connsiteX156" fmla="*/ 3992754 w 4644342"/>
              <a:gd name="connsiteY156" fmla="*/ 2421955 h 2918444"/>
              <a:gd name="connsiteX157" fmla="*/ 4034640 w 4644342"/>
              <a:gd name="connsiteY157" fmla="*/ 2527994 h 2918444"/>
              <a:gd name="connsiteX158" fmla="*/ 4095973 w 4644342"/>
              <a:gd name="connsiteY158" fmla="*/ 2602508 h 2918444"/>
              <a:gd name="connsiteX159" fmla="*/ 4106445 w 4644342"/>
              <a:gd name="connsiteY159" fmla="*/ 2709980 h 2918444"/>
              <a:gd name="connsiteX160" fmla="*/ 4086998 w 4644342"/>
              <a:gd name="connsiteY160" fmla="*/ 2774464 h 2918444"/>
              <a:gd name="connsiteX161" fmla="*/ 3998738 w 4644342"/>
              <a:gd name="connsiteY161" fmla="*/ 2791659 h 2918444"/>
              <a:gd name="connsiteX162" fmla="*/ 3983778 w 4644342"/>
              <a:gd name="connsiteY162" fmla="*/ 2764433 h 2918444"/>
              <a:gd name="connsiteX163" fmla="*/ 3920949 w 4644342"/>
              <a:gd name="connsiteY163" fmla="*/ 2725743 h 2918444"/>
              <a:gd name="connsiteX164" fmla="*/ 3901502 w 4644342"/>
              <a:gd name="connsiteY164" fmla="*/ 2685620 h 2918444"/>
              <a:gd name="connsiteX165" fmla="*/ 3885047 w 4644342"/>
              <a:gd name="connsiteY165" fmla="*/ 2669858 h 2918444"/>
              <a:gd name="connsiteX166" fmla="*/ 3876071 w 4644342"/>
              <a:gd name="connsiteY166" fmla="*/ 2632601 h 2918444"/>
              <a:gd name="connsiteX167" fmla="*/ 3861112 w 4644342"/>
              <a:gd name="connsiteY167" fmla="*/ 2642631 h 2918444"/>
              <a:gd name="connsiteX168" fmla="*/ 3811746 w 4644342"/>
              <a:gd name="connsiteY168" fmla="*/ 2593911 h 2918444"/>
              <a:gd name="connsiteX169" fmla="*/ 3823713 w 4644342"/>
              <a:gd name="connsiteY169" fmla="*/ 2548056 h 2918444"/>
              <a:gd name="connsiteX170" fmla="*/ 3811746 w 4644342"/>
              <a:gd name="connsiteY170" fmla="*/ 2523696 h 2918444"/>
              <a:gd name="connsiteX171" fmla="*/ 3796787 w 4644342"/>
              <a:gd name="connsiteY171" fmla="*/ 2532293 h 2918444"/>
              <a:gd name="connsiteX172" fmla="*/ 3798283 w 4644342"/>
              <a:gd name="connsiteY172" fmla="*/ 2558087 h 2918444"/>
              <a:gd name="connsiteX173" fmla="*/ 3781827 w 4644342"/>
              <a:gd name="connsiteY173" fmla="*/ 2523696 h 2918444"/>
              <a:gd name="connsiteX174" fmla="*/ 3783323 w 4644342"/>
              <a:gd name="connsiteY174" fmla="*/ 2440584 h 2918444"/>
              <a:gd name="connsiteX175" fmla="*/ 3753405 w 4644342"/>
              <a:gd name="connsiteY175" fmla="*/ 2391863 h 2918444"/>
              <a:gd name="connsiteX176" fmla="*/ 3674120 w 4644342"/>
              <a:gd name="connsiteY176" fmla="*/ 2351740 h 2918444"/>
              <a:gd name="connsiteX177" fmla="*/ 3635226 w 4644342"/>
              <a:gd name="connsiteY177" fmla="*/ 2305886 h 2918444"/>
              <a:gd name="connsiteX178" fmla="*/ 3590348 w 4644342"/>
              <a:gd name="connsiteY178" fmla="*/ 2301587 h 2918444"/>
              <a:gd name="connsiteX179" fmla="*/ 3572397 w 4644342"/>
              <a:gd name="connsiteY179" fmla="*/ 2330246 h 2918444"/>
              <a:gd name="connsiteX180" fmla="*/ 3508071 w 4644342"/>
              <a:gd name="connsiteY180" fmla="*/ 2350307 h 2918444"/>
              <a:gd name="connsiteX181" fmla="*/ 3469177 w 4644342"/>
              <a:gd name="connsiteY181" fmla="*/ 2330246 h 2918444"/>
              <a:gd name="connsiteX182" fmla="*/ 3449730 w 4644342"/>
              <a:gd name="connsiteY182" fmla="*/ 2298721 h 2918444"/>
              <a:gd name="connsiteX183" fmla="*/ 3327063 w 4644342"/>
              <a:gd name="connsiteY183" fmla="*/ 2325947 h 2918444"/>
              <a:gd name="connsiteX184" fmla="*/ 3301632 w 4644342"/>
              <a:gd name="connsiteY184" fmla="*/ 2304453 h 2918444"/>
              <a:gd name="connsiteX185" fmla="*/ 3274467 w 4644342"/>
              <a:gd name="connsiteY185" fmla="*/ 2326365 h 2918444"/>
              <a:gd name="connsiteX186" fmla="*/ 3274966 w 4644342"/>
              <a:gd name="connsiteY186" fmla="*/ 2329953 h 2918444"/>
              <a:gd name="connsiteX187" fmla="*/ 3240527 w 4644342"/>
              <a:gd name="connsiteY187" fmla="*/ 2351500 h 2918444"/>
              <a:gd name="connsiteX188" fmla="*/ 3213576 w 4644342"/>
              <a:gd name="connsiteY188" fmla="*/ 2269620 h 2918444"/>
              <a:gd name="connsiteX189" fmla="*/ 3197105 w 4644342"/>
              <a:gd name="connsiteY189" fmla="*/ 2335699 h 2918444"/>
              <a:gd name="connsiteX190" fmla="*/ 3167159 w 4644342"/>
              <a:gd name="connsiteY190" fmla="*/ 2329953 h 2918444"/>
              <a:gd name="connsiteX191" fmla="*/ 3166785 w 4644342"/>
              <a:gd name="connsiteY191" fmla="*/ 2327205 h 2918444"/>
              <a:gd name="connsiteX192" fmla="*/ 3100378 w 4644342"/>
              <a:gd name="connsiteY192" fmla="*/ 2337133 h 2918444"/>
              <a:gd name="connsiteX193" fmla="*/ 3091413 w 4644342"/>
              <a:gd name="connsiteY193" fmla="*/ 2373030 h 2918444"/>
              <a:gd name="connsiteX194" fmla="*/ 3057709 w 4644342"/>
              <a:gd name="connsiteY194" fmla="*/ 2365257 h 2918444"/>
              <a:gd name="connsiteX195" fmla="*/ 3057756 w 4644342"/>
              <a:gd name="connsiteY195" fmla="*/ 2365536 h 2918444"/>
              <a:gd name="connsiteX196" fmla="*/ 3003942 w 4644342"/>
              <a:gd name="connsiteY196" fmla="*/ 2359791 h 2918444"/>
              <a:gd name="connsiteX197" fmla="*/ 2978529 w 4644342"/>
              <a:gd name="connsiteY197" fmla="*/ 2389949 h 2918444"/>
              <a:gd name="connsiteX198" fmla="*/ 3006931 w 4644342"/>
              <a:gd name="connsiteY198" fmla="*/ 2410054 h 2918444"/>
              <a:gd name="connsiteX199" fmla="*/ 3056261 w 4644342"/>
              <a:gd name="connsiteY199" fmla="*/ 2385641 h 2918444"/>
              <a:gd name="connsiteX200" fmla="*/ 3057756 w 4644342"/>
              <a:gd name="connsiteY200" fmla="*/ 2420107 h 2918444"/>
              <a:gd name="connsiteX201" fmla="*/ 3086158 w 4644342"/>
              <a:gd name="connsiteY201" fmla="*/ 2391385 h 2918444"/>
              <a:gd name="connsiteX202" fmla="*/ 3107086 w 4644342"/>
              <a:gd name="connsiteY202" fmla="*/ 2391385 h 2918444"/>
              <a:gd name="connsiteX203" fmla="*/ 3083169 w 4644342"/>
              <a:gd name="connsiteY203" fmla="*/ 2450264 h 2918444"/>
              <a:gd name="connsiteX204" fmla="*/ 3128014 w 4644342"/>
              <a:gd name="connsiteY204" fmla="*/ 2460317 h 2918444"/>
              <a:gd name="connsiteX205" fmla="*/ 3141468 w 4644342"/>
              <a:gd name="connsiteY205" fmla="*/ 2493346 h 2918444"/>
              <a:gd name="connsiteX206" fmla="*/ 3120540 w 4644342"/>
              <a:gd name="connsiteY206" fmla="*/ 2503399 h 2918444"/>
              <a:gd name="connsiteX207" fmla="*/ 3093633 w 4644342"/>
              <a:gd name="connsiteY207" fmla="*/ 2481858 h 2918444"/>
              <a:gd name="connsiteX208" fmla="*/ 3041313 w 4644342"/>
              <a:gd name="connsiteY208" fmla="*/ 2467497 h 2918444"/>
              <a:gd name="connsiteX209" fmla="*/ 3051777 w 4644342"/>
              <a:gd name="connsiteY209" fmla="*/ 2506271 h 2918444"/>
              <a:gd name="connsiteX210" fmla="*/ 3026364 w 4644342"/>
              <a:gd name="connsiteY210" fmla="*/ 2510579 h 2918444"/>
              <a:gd name="connsiteX211" fmla="*/ 3005436 w 4644342"/>
              <a:gd name="connsiteY211" fmla="*/ 2476113 h 2918444"/>
              <a:gd name="connsiteX212" fmla="*/ 2991983 w 4644342"/>
              <a:gd name="connsiteY212" fmla="*/ 2497655 h 2918444"/>
              <a:gd name="connsiteX213" fmla="*/ 2912756 w 4644342"/>
              <a:gd name="connsiteY213" fmla="*/ 2497655 h 2918444"/>
              <a:gd name="connsiteX214" fmla="*/ 2912756 w 4644342"/>
              <a:gd name="connsiteY214" fmla="*/ 2476113 h 2918444"/>
              <a:gd name="connsiteX215" fmla="*/ 2884353 w 4644342"/>
              <a:gd name="connsiteY215" fmla="*/ 2450264 h 2918444"/>
              <a:gd name="connsiteX216" fmla="*/ 2824559 w 4644342"/>
              <a:gd name="connsiteY216" fmla="*/ 2447392 h 2918444"/>
              <a:gd name="connsiteX217" fmla="*/ 2873889 w 4644342"/>
              <a:gd name="connsiteY217" fmla="*/ 2476113 h 2918444"/>
              <a:gd name="connsiteX218" fmla="*/ 2805126 w 4644342"/>
              <a:gd name="connsiteY218" fmla="*/ 2490474 h 2918444"/>
              <a:gd name="connsiteX219" fmla="*/ 2697497 w 4644342"/>
              <a:gd name="connsiteY219" fmla="*/ 2470369 h 2918444"/>
              <a:gd name="connsiteX220" fmla="*/ 2664691 w 4644342"/>
              <a:gd name="connsiteY220" fmla="*/ 2475038 h 2918444"/>
              <a:gd name="connsiteX221" fmla="*/ 2664586 w 4644342"/>
              <a:gd name="connsiteY221" fmla="*/ 2476109 h 2918444"/>
              <a:gd name="connsiteX222" fmla="*/ 2595869 w 4644342"/>
              <a:gd name="connsiteY222" fmla="*/ 2536428 h 2918444"/>
              <a:gd name="connsiteX223" fmla="*/ 2580930 w 4644342"/>
              <a:gd name="connsiteY223" fmla="*/ 2480418 h 2918444"/>
              <a:gd name="connsiteX224" fmla="*/ 2561510 w 4644342"/>
              <a:gd name="connsiteY224" fmla="*/ 2506269 h 2918444"/>
              <a:gd name="connsiteX225" fmla="*/ 2576448 w 4644342"/>
              <a:gd name="connsiteY225" fmla="*/ 2542172 h 2918444"/>
              <a:gd name="connsiteX226" fmla="*/ 2453951 w 4644342"/>
              <a:gd name="connsiteY226" fmla="*/ 2632650 h 2918444"/>
              <a:gd name="connsiteX227" fmla="*/ 2424074 w 4644342"/>
              <a:gd name="connsiteY227" fmla="*/ 2638395 h 2918444"/>
              <a:gd name="connsiteX228" fmla="*/ 2359838 w 4644342"/>
              <a:gd name="connsiteY228" fmla="*/ 2682915 h 2918444"/>
              <a:gd name="connsiteX229" fmla="*/ 2359838 w 4644342"/>
              <a:gd name="connsiteY229" fmla="*/ 2708766 h 2918444"/>
              <a:gd name="connsiteX230" fmla="*/ 2340418 w 4644342"/>
              <a:gd name="connsiteY230" fmla="*/ 2714511 h 2918444"/>
              <a:gd name="connsiteX231" fmla="*/ 2355356 w 4644342"/>
              <a:gd name="connsiteY231" fmla="*/ 2744670 h 2918444"/>
              <a:gd name="connsiteX232" fmla="*/ 2320998 w 4644342"/>
              <a:gd name="connsiteY232" fmla="*/ 2789190 h 2918444"/>
              <a:gd name="connsiteX233" fmla="*/ 2340418 w 4644342"/>
              <a:gd name="connsiteY233" fmla="*/ 2855253 h 2918444"/>
              <a:gd name="connsiteX234" fmla="*/ 2359838 w 4644342"/>
              <a:gd name="connsiteY234" fmla="*/ 2878232 h 2918444"/>
              <a:gd name="connsiteX235" fmla="*/ 2355356 w 4644342"/>
              <a:gd name="connsiteY235" fmla="*/ 2918444 h 2918444"/>
              <a:gd name="connsiteX236" fmla="*/ 2306059 w 4644342"/>
              <a:gd name="connsiteY236" fmla="*/ 2918444 h 2918444"/>
              <a:gd name="connsiteX237" fmla="*/ 2262737 w 4644342"/>
              <a:gd name="connsiteY237" fmla="*/ 2898338 h 2918444"/>
              <a:gd name="connsiteX238" fmla="*/ 2232860 w 4644342"/>
              <a:gd name="connsiteY238" fmla="*/ 2902646 h 2918444"/>
              <a:gd name="connsiteX239" fmla="*/ 2134264 w 4644342"/>
              <a:gd name="connsiteY239" fmla="*/ 2868179 h 2918444"/>
              <a:gd name="connsiteX240" fmla="*/ 2090942 w 4644342"/>
              <a:gd name="connsiteY240" fmla="*/ 2728872 h 2918444"/>
              <a:gd name="connsiteX241" fmla="*/ 2022225 w 4644342"/>
              <a:gd name="connsiteY241" fmla="*/ 2662809 h 2918444"/>
              <a:gd name="connsiteX242" fmla="*/ 1960976 w 4644342"/>
              <a:gd name="connsiteY242" fmla="*/ 2542172 h 2918444"/>
              <a:gd name="connsiteX243" fmla="*/ 1934087 w 4644342"/>
              <a:gd name="connsiteY243" fmla="*/ 2529247 h 2918444"/>
              <a:gd name="connsiteX244" fmla="*/ 1901222 w 4644342"/>
              <a:gd name="connsiteY244" fmla="*/ 2499088 h 2918444"/>
              <a:gd name="connsiteX245" fmla="*/ 1869850 w 4644342"/>
              <a:gd name="connsiteY245" fmla="*/ 2499088 h 2918444"/>
              <a:gd name="connsiteX246" fmla="*/ 1822047 w 4644342"/>
              <a:gd name="connsiteY246" fmla="*/ 2489035 h 2918444"/>
              <a:gd name="connsiteX247" fmla="*/ 1786194 w 4644342"/>
              <a:gd name="connsiteY247" fmla="*/ 2499088 h 2918444"/>
              <a:gd name="connsiteX248" fmla="*/ 1762292 w 4644342"/>
              <a:gd name="connsiteY248" fmla="*/ 2560842 h 2918444"/>
              <a:gd name="connsiteX249" fmla="*/ 1724946 w 4644342"/>
              <a:gd name="connsiteY249" fmla="*/ 2570895 h 2918444"/>
              <a:gd name="connsiteX250" fmla="*/ 1644277 w 4644342"/>
              <a:gd name="connsiteY250" fmla="*/ 2523502 h 2918444"/>
              <a:gd name="connsiteX251" fmla="*/ 1596473 w 4644342"/>
              <a:gd name="connsiteY251" fmla="*/ 2466056 h 2918444"/>
              <a:gd name="connsiteX252" fmla="*/ 1589004 w 4644342"/>
              <a:gd name="connsiteY252" fmla="*/ 2397121 h 2918444"/>
              <a:gd name="connsiteX253" fmla="*/ 1554645 w 4644342"/>
              <a:gd name="connsiteY253" fmla="*/ 2349728 h 2918444"/>
              <a:gd name="connsiteX254" fmla="*/ 1473976 w 4644342"/>
              <a:gd name="connsiteY254" fmla="*/ 2283665 h 2918444"/>
              <a:gd name="connsiteX255" fmla="*/ 1415716 w 4644342"/>
              <a:gd name="connsiteY255" fmla="*/ 2214730 h 2918444"/>
              <a:gd name="connsiteX256" fmla="*/ 1415716 w 4644342"/>
              <a:gd name="connsiteY256" fmla="*/ 2189287 h 2918444"/>
              <a:gd name="connsiteX257" fmla="*/ 1412048 w 4644342"/>
              <a:gd name="connsiteY257" fmla="*/ 2189192 h 2918444"/>
              <a:gd name="connsiteX258" fmla="*/ 1412048 w 4644342"/>
              <a:gd name="connsiteY258" fmla="*/ 2210725 h 2918444"/>
              <a:gd name="connsiteX259" fmla="*/ 1273143 w 4644342"/>
              <a:gd name="connsiteY259" fmla="*/ 2210725 h 2918444"/>
              <a:gd name="connsiteX260" fmla="*/ 1265675 w 4644342"/>
              <a:gd name="connsiteY260" fmla="*/ 2253791 h 2918444"/>
              <a:gd name="connsiteX261" fmla="*/ 1165694 w 4644342"/>
              <a:gd name="connsiteY261" fmla="*/ 2240063 h 2918444"/>
              <a:gd name="connsiteX262" fmla="*/ 1165602 w 4644342"/>
              <a:gd name="connsiteY262" fmla="*/ 2240871 h 2918444"/>
              <a:gd name="connsiteX263" fmla="*/ 978901 w 4644342"/>
              <a:gd name="connsiteY263" fmla="*/ 2238000 h 2918444"/>
              <a:gd name="connsiteX264" fmla="*/ 648813 w 4644342"/>
              <a:gd name="connsiteY264" fmla="*/ 2065736 h 2918444"/>
              <a:gd name="connsiteX265" fmla="*/ 653063 w 4644342"/>
              <a:gd name="connsiteY265" fmla="*/ 2022169 h 2918444"/>
              <a:gd name="connsiteX266" fmla="*/ 432233 w 4644342"/>
              <a:gd name="connsiteY266" fmla="*/ 2013965 h 2918444"/>
              <a:gd name="connsiteX267" fmla="*/ 417277 w 4644342"/>
              <a:gd name="connsiteY267" fmla="*/ 1942200 h 2918444"/>
              <a:gd name="connsiteX268" fmla="*/ 376895 w 4644342"/>
              <a:gd name="connsiteY268" fmla="*/ 1890530 h 2918444"/>
              <a:gd name="connsiteX269" fmla="*/ 346983 w 4644342"/>
              <a:gd name="connsiteY269" fmla="*/ 1871871 h 2918444"/>
              <a:gd name="connsiteX270" fmla="*/ 339505 w 4644342"/>
              <a:gd name="connsiteY270" fmla="*/ 1834553 h 2918444"/>
              <a:gd name="connsiteX271" fmla="*/ 314079 w 4644342"/>
              <a:gd name="connsiteY271" fmla="*/ 1814459 h 2918444"/>
              <a:gd name="connsiteX272" fmla="*/ 290150 w 4644342"/>
              <a:gd name="connsiteY272" fmla="*/ 1788623 h 2918444"/>
              <a:gd name="connsiteX273" fmla="*/ 281176 w 4644342"/>
              <a:gd name="connsiteY273" fmla="*/ 1759917 h 2918444"/>
              <a:gd name="connsiteX274" fmla="*/ 258742 w 4644342"/>
              <a:gd name="connsiteY274" fmla="*/ 1741258 h 2918444"/>
              <a:gd name="connsiteX275" fmla="*/ 222847 w 4644342"/>
              <a:gd name="connsiteY275" fmla="*/ 1751306 h 2918444"/>
              <a:gd name="connsiteX276" fmla="*/ 182465 w 4644342"/>
              <a:gd name="connsiteY276" fmla="*/ 1736953 h 2918444"/>
              <a:gd name="connsiteX277" fmla="*/ 182465 w 4644342"/>
              <a:gd name="connsiteY277" fmla="*/ 1721164 h 2918444"/>
              <a:gd name="connsiteX278" fmla="*/ 180969 w 4644342"/>
              <a:gd name="connsiteY278" fmla="*/ 1688152 h 2918444"/>
              <a:gd name="connsiteX279" fmla="*/ 164518 w 4644342"/>
              <a:gd name="connsiteY279" fmla="*/ 1650835 h 2918444"/>
              <a:gd name="connsiteX280" fmla="*/ 163022 w 4644342"/>
              <a:gd name="connsiteY280" fmla="*/ 1620693 h 2918444"/>
              <a:gd name="connsiteX281" fmla="*/ 145075 w 4644342"/>
              <a:gd name="connsiteY281" fmla="*/ 1593423 h 2918444"/>
              <a:gd name="connsiteX282" fmla="*/ 149561 w 4644342"/>
              <a:gd name="connsiteY282" fmla="*/ 1567587 h 2918444"/>
              <a:gd name="connsiteX283" fmla="*/ 98710 w 4644342"/>
              <a:gd name="connsiteY283" fmla="*/ 1505869 h 2918444"/>
              <a:gd name="connsiteX284" fmla="*/ 98710 w 4644342"/>
              <a:gd name="connsiteY284" fmla="*/ 1469987 h 2918444"/>
              <a:gd name="connsiteX285" fmla="*/ 124136 w 4644342"/>
              <a:gd name="connsiteY285" fmla="*/ 1457069 h 2918444"/>
              <a:gd name="connsiteX286" fmla="*/ 124136 w 4644342"/>
              <a:gd name="connsiteY286" fmla="*/ 1434104 h 2918444"/>
              <a:gd name="connsiteX287" fmla="*/ 98710 w 4644342"/>
              <a:gd name="connsiteY287" fmla="*/ 1428363 h 2918444"/>
              <a:gd name="connsiteX288" fmla="*/ 86746 w 4644342"/>
              <a:gd name="connsiteY288" fmla="*/ 1393916 h 2918444"/>
              <a:gd name="connsiteX289" fmla="*/ 74781 w 4644342"/>
              <a:gd name="connsiteY289" fmla="*/ 1335069 h 2918444"/>
              <a:gd name="connsiteX290" fmla="*/ 112171 w 4644342"/>
              <a:gd name="connsiteY290" fmla="*/ 1366645 h 2918444"/>
              <a:gd name="connsiteX291" fmla="*/ 97215 w 4644342"/>
              <a:gd name="connsiteY291" fmla="*/ 1325021 h 2918444"/>
              <a:gd name="connsiteX292" fmla="*/ 124136 w 4644342"/>
              <a:gd name="connsiteY292" fmla="*/ 1325021 h 2918444"/>
              <a:gd name="connsiteX293" fmla="*/ 124136 w 4644342"/>
              <a:gd name="connsiteY293" fmla="*/ 1294880 h 2918444"/>
              <a:gd name="connsiteX294" fmla="*/ 97215 w 4644342"/>
              <a:gd name="connsiteY294" fmla="*/ 1274786 h 2918444"/>
              <a:gd name="connsiteX295" fmla="*/ 83754 w 4644342"/>
              <a:gd name="connsiteY295" fmla="*/ 1303492 h 2918444"/>
              <a:gd name="connsiteX296" fmla="*/ 59824 w 4644342"/>
              <a:gd name="connsiteY296" fmla="*/ 1293445 h 2918444"/>
              <a:gd name="connsiteX297" fmla="*/ 10469 w 4644342"/>
              <a:gd name="connsiteY297" fmla="*/ 1155656 h 2918444"/>
              <a:gd name="connsiteX298" fmla="*/ 23930 w 4644342"/>
              <a:gd name="connsiteY298" fmla="*/ 1058056 h 2918444"/>
              <a:gd name="connsiteX299" fmla="*/ 0 w 4644342"/>
              <a:gd name="connsiteY299" fmla="*/ 1002079 h 2918444"/>
              <a:gd name="connsiteX300" fmla="*/ 11965 w 4644342"/>
              <a:gd name="connsiteY300" fmla="*/ 960455 h 2918444"/>
              <a:gd name="connsiteX301" fmla="*/ 35895 w 4644342"/>
              <a:gd name="connsiteY301" fmla="*/ 951843 h 2918444"/>
              <a:gd name="connsiteX302" fmla="*/ 59824 w 4644342"/>
              <a:gd name="connsiteY302" fmla="*/ 884384 h 2918444"/>
              <a:gd name="connsiteX303" fmla="*/ 59824 w 4644342"/>
              <a:gd name="connsiteY303" fmla="*/ 805402 h 2918444"/>
              <a:gd name="connsiteX304" fmla="*/ 59766 w 4644342"/>
              <a:gd name="connsiteY304" fmla="*/ 805390 h 2918444"/>
              <a:gd name="connsiteX305" fmla="*/ 59766 w 4644342"/>
              <a:gd name="connsiteY305" fmla="*/ 704877 h 2918444"/>
              <a:gd name="connsiteX306" fmla="*/ 86707 w 4644342"/>
              <a:gd name="connsiteY306" fmla="*/ 660364 h 2918444"/>
              <a:gd name="connsiteX307" fmla="*/ 113648 w 4644342"/>
              <a:gd name="connsiteY307" fmla="*/ 612979 h 2918444"/>
              <a:gd name="connsiteX308" fmla="*/ 133105 w 4644342"/>
              <a:gd name="connsiteY308" fmla="*/ 572774 h 2918444"/>
              <a:gd name="connsiteX309" fmla="*/ 148073 w 4644342"/>
              <a:gd name="connsiteY309" fmla="*/ 535441 h 2918444"/>
              <a:gd name="connsiteX310" fmla="*/ 161543 w 4644342"/>
              <a:gd name="connsiteY310" fmla="*/ 498107 h 2918444"/>
              <a:gd name="connsiteX311" fmla="*/ 170523 w 4644342"/>
              <a:gd name="connsiteY311" fmla="*/ 463646 h 2918444"/>
              <a:gd name="connsiteX312" fmla="*/ 183994 w 4644342"/>
              <a:gd name="connsiteY312" fmla="*/ 422005 h 2918444"/>
              <a:gd name="connsiteX313" fmla="*/ 197465 w 4644342"/>
              <a:gd name="connsiteY313" fmla="*/ 371748 h 2918444"/>
              <a:gd name="connsiteX314" fmla="*/ 218419 w 4644342"/>
              <a:gd name="connsiteY314" fmla="*/ 358825 h 2918444"/>
              <a:gd name="connsiteX315" fmla="*/ 218835 w 4644342"/>
              <a:gd name="connsiteY315" fmla="*/ 358861 h 2918444"/>
              <a:gd name="connsiteX316" fmla="*/ 211400 w 4644342"/>
              <a:gd name="connsiteY316" fmla="*/ 327416 h 2918444"/>
              <a:gd name="connsiteX317" fmla="*/ 224824 w 4644342"/>
              <a:gd name="connsiteY317" fmla="*/ 294440 h 2918444"/>
              <a:gd name="connsiteX318" fmla="*/ 208417 w 4644342"/>
              <a:gd name="connsiteY318" fmla="*/ 262897 h 2918444"/>
              <a:gd name="connsiteX319" fmla="*/ 209909 w 4644342"/>
              <a:gd name="connsiteY319" fmla="*/ 178306 h 2918444"/>
              <a:gd name="connsiteX320" fmla="*/ 197976 w 4644342"/>
              <a:gd name="connsiteY320" fmla="*/ 112354 h 2918444"/>
              <a:gd name="connsiteX321" fmla="*/ 205434 w 4644342"/>
              <a:gd name="connsiteY321" fmla="*/ 86547 h 2918444"/>
              <a:gd name="connsiteX322" fmla="*/ 235266 w 4644342"/>
              <a:gd name="connsiteY322" fmla="*/ 96583 h 2918444"/>
              <a:gd name="connsiteX323" fmla="*/ 266589 w 4644342"/>
              <a:gd name="connsiteY323" fmla="*/ 135294 h 2918444"/>
              <a:gd name="connsiteX324" fmla="*/ 323270 w 4644342"/>
              <a:gd name="connsiteY324" fmla="*/ 143897 h 2918444"/>
              <a:gd name="connsiteX325" fmla="*/ 338186 w 4644342"/>
              <a:gd name="connsiteY325" fmla="*/ 175439 h 2918444"/>
              <a:gd name="connsiteX326" fmla="*/ 309845 w 4644342"/>
              <a:gd name="connsiteY326" fmla="*/ 175439 h 2918444"/>
              <a:gd name="connsiteX327" fmla="*/ 306862 w 4644342"/>
              <a:gd name="connsiteY327" fmla="*/ 202680 h 2918444"/>
              <a:gd name="connsiteX328" fmla="*/ 323270 w 4644342"/>
              <a:gd name="connsiteY328" fmla="*/ 205548 h 2918444"/>
              <a:gd name="connsiteX329" fmla="*/ 329236 w 4644342"/>
              <a:gd name="connsiteY329" fmla="*/ 232789 h 2918444"/>
              <a:gd name="connsiteX330" fmla="*/ 294930 w 4644342"/>
              <a:gd name="connsiteY330" fmla="*/ 252861 h 2918444"/>
              <a:gd name="connsiteX331" fmla="*/ 294930 w 4644342"/>
              <a:gd name="connsiteY331" fmla="*/ 271500 h 2918444"/>
              <a:gd name="connsiteX332" fmla="*/ 333711 w 4644342"/>
              <a:gd name="connsiteY332" fmla="*/ 271500 h 2918444"/>
              <a:gd name="connsiteX333" fmla="*/ 344152 w 4644342"/>
              <a:gd name="connsiteY333" fmla="*/ 224186 h 2918444"/>
              <a:gd name="connsiteX334" fmla="*/ 373984 w 4644342"/>
              <a:gd name="connsiteY334" fmla="*/ 195511 h 2918444"/>
              <a:gd name="connsiteX335" fmla="*/ 338186 w 4644342"/>
              <a:gd name="connsiteY335" fmla="*/ 122390 h 2918444"/>
              <a:gd name="connsiteX336" fmla="*/ 360560 w 4644342"/>
              <a:gd name="connsiteY336" fmla="*/ 98017 h 2918444"/>
              <a:gd name="connsiteX337" fmla="*/ 344152 w 4644342"/>
              <a:gd name="connsiteY337" fmla="*/ 40667 h 2918444"/>
              <a:gd name="connsiteX338" fmla="*/ 463480 w 4644342"/>
              <a:gd name="connsiteY338" fmla="*/ 75077 h 2918444"/>
              <a:gd name="connsiteX339" fmla="*/ 554467 w 4644342"/>
              <a:gd name="connsiteY339" fmla="*/ 96583 h 2918444"/>
              <a:gd name="connsiteX340" fmla="*/ 599215 w 4644342"/>
              <a:gd name="connsiteY340" fmla="*/ 106619 h 2918444"/>
              <a:gd name="connsiteX341" fmla="*/ 643963 w 4644342"/>
              <a:gd name="connsiteY341" fmla="*/ 113788 h 2918444"/>
              <a:gd name="connsiteX342" fmla="*/ 705119 w 4644342"/>
              <a:gd name="connsiteY342" fmla="*/ 125258 h 2918444"/>
              <a:gd name="connsiteX343" fmla="*/ 778068 w 4644342"/>
              <a:gd name="connsiteY343" fmla="*/ 138137 h 2918444"/>
              <a:gd name="connsiteX344" fmla="*/ 778318 w 4644342"/>
              <a:gd name="connsiteY344" fmla="*/ 136354 h 2918444"/>
              <a:gd name="connsiteX345" fmla="*/ 851512 w 4644342"/>
              <a:gd name="connsiteY345" fmla="*/ 146175 h 2918444"/>
              <a:gd name="connsiteX346" fmla="*/ 851661 w 4644342"/>
              <a:gd name="connsiteY346" fmla="*/ 144726 h 2918444"/>
              <a:gd name="connsiteX347" fmla="*/ 1029368 w 4644342"/>
              <a:gd name="connsiteY347" fmla="*/ 169156 h 2918444"/>
              <a:gd name="connsiteX348" fmla="*/ 1138382 w 4644342"/>
              <a:gd name="connsiteY348" fmla="*/ 183527 h 2918444"/>
              <a:gd name="connsiteX349" fmla="*/ 1280249 w 4644342"/>
              <a:gd name="connsiteY349" fmla="*/ 199335 h 2918444"/>
              <a:gd name="connsiteX350" fmla="*/ 1410169 w 4644342"/>
              <a:gd name="connsiteY350" fmla="*/ 212268 h 2918444"/>
              <a:gd name="connsiteX351" fmla="*/ 1637157 w 4644342"/>
              <a:gd name="connsiteY351" fmla="*/ 229513 h 2918444"/>
              <a:gd name="connsiteX352" fmla="*/ 1743184 w 4644342"/>
              <a:gd name="connsiteY352" fmla="*/ 238135 h 2918444"/>
              <a:gd name="connsiteX353" fmla="*/ 1743181 w 4644342"/>
              <a:gd name="connsiteY353" fmla="*/ 238626 h 2918444"/>
              <a:gd name="connsiteX354" fmla="*/ 2238016 w 4644342"/>
              <a:gd name="connsiteY354" fmla="*/ 249783 h 2918444"/>
              <a:gd name="connsiteX355" fmla="*/ 2242096 w 4644342"/>
              <a:gd name="connsiteY355" fmla="*/ 248307 h 2918444"/>
              <a:gd name="connsiteX356" fmla="*/ 2399738 w 4644342"/>
              <a:gd name="connsiteY356" fmla="*/ 248307 h 2918444"/>
              <a:gd name="connsiteX357" fmla="*/ 2398237 w 4644342"/>
              <a:gd name="connsiteY357" fmla="*/ 193765 h 2918444"/>
              <a:gd name="connsiteX358" fmla="*/ 2431266 w 4644342"/>
              <a:gd name="connsiteY358" fmla="*/ 209553 h 2918444"/>
              <a:gd name="connsiteX359" fmla="*/ 2438773 w 4644342"/>
              <a:gd name="connsiteY359" fmla="*/ 251177 h 2918444"/>
              <a:gd name="connsiteX360" fmla="*/ 2513841 w 4644342"/>
              <a:gd name="connsiteY360" fmla="*/ 297107 h 2918444"/>
              <a:gd name="connsiteX361" fmla="*/ 2536361 w 4644342"/>
              <a:gd name="connsiteY361" fmla="*/ 277013 h 2918444"/>
              <a:gd name="connsiteX362" fmla="*/ 2581402 w 4644342"/>
              <a:gd name="connsiteY362" fmla="*/ 277013 h 2918444"/>
              <a:gd name="connsiteX363" fmla="*/ 2615933 w 4644342"/>
              <a:gd name="connsiteY363" fmla="*/ 317201 h 2918444"/>
              <a:gd name="connsiteX364" fmla="*/ 2638453 w 4644342"/>
              <a:gd name="connsiteY364" fmla="*/ 302848 h 2918444"/>
              <a:gd name="connsiteX365" fmla="*/ 2704513 w 4644342"/>
              <a:gd name="connsiteY365" fmla="*/ 318636 h 2918444"/>
              <a:gd name="connsiteX366" fmla="*/ 2727033 w 4644342"/>
              <a:gd name="connsiteY366" fmla="*/ 288495 h 2918444"/>
              <a:gd name="connsiteX367" fmla="*/ 2769071 w 4644342"/>
              <a:gd name="connsiteY367" fmla="*/ 312895 h 2918444"/>
              <a:gd name="connsiteX368" fmla="*/ 2842637 w 4644342"/>
              <a:gd name="connsiteY368" fmla="*/ 308589 h 2918444"/>
              <a:gd name="connsiteX369" fmla="*/ 2722529 w 4644342"/>
              <a:gd name="connsiteY369" fmla="*/ 394707 h 2918444"/>
              <a:gd name="connsiteX370" fmla="*/ 2663976 w 4644342"/>
              <a:gd name="connsiteY370" fmla="*/ 470778 h 2918444"/>
              <a:gd name="connsiteX371" fmla="*/ 2671324 w 4644342"/>
              <a:gd name="connsiteY371" fmla="*/ 470349 h 2918444"/>
              <a:gd name="connsiteX372" fmla="*/ 2705709 w 4644342"/>
              <a:gd name="connsiteY372" fmla="*/ 466037 h 2918444"/>
              <a:gd name="connsiteX373" fmla="*/ 2735609 w 4644342"/>
              <a:gd name="connsiteY373" fmla="*/ 466037 h 2918444"/>
              <a:gd name="connsiteX374" fmla="*/ 2756538 w 4644342"/>
              <a:gd name="connsiteY374" fmla="*/ 432982 h 2918444"/>
              <a:gd name="connsiteX375" fmla="*/ 2769993 w 4644342"/>
              <a:gd name="connsiteY375" fmla="*/ 473223 h 2918444"/>
              <a:gd name="connsiteX376" fmla="*/ 2819327 w 4644342"/>
              <a:gd name="connsiteY376" fmla="*/ 473223 h 2918444"/>
              <a:gd name="connsiteX377" fmla="*/ 2819485 w 4644342"/>
              <a:gd name="connsiteY377" fmla="*/ 473442 h 2918444"/>
              <a:gd name="connsiteX378" fmla="*/ 2926006 w 4644342"/>
              <a:gd name="connsiteY378" fmla="*/ 356433 h 2918444"/>
              <a:gd name="connsiteX379" fmla="*/ 2906503 w 4644342"/>
              <a:gd name="connsiteY379" fmla="*/ 405126 h 2918444"/>
              <a:gd name="connsiteX380" fmla="*/ 2921506 w 4644342"/>
              <a:gd name="connsiteY380" fmla="*/ 420880 h 2918444"/>
              <a:gd name="connsiteX381" fmla="*/ 2956011 w 4644342"/>
              <a:gd name="connsiteY381" fmla="*/ 400830 h 2918444"/>
              <a:gd name="connsiteX382" fmla="*/ 3031024 w 4644342"/>
              <a:gd name="connsiteY382" fmla="*/ 430905 h 2918444"/>
              <a:gd name="connsiteX383" fmla="*/ 3064029 w 4644342"/>
              <a:gd name="connsiteY383" fmla="*/ 405126 h 2918444"/>
              <a:gd name="connsiteX384" fmla="*/ 3166046 w 4644342"/>
              <a:gd name="connsiteY384" fmla="*/ 392237 h 2918444"/>
              <a:gd name="connsiteX385" fmla="*/ 3185550 w 4644342"/>
              <a:gd name="connsiteY385" fmla="*/ 422312 h 2918444"/>
              <a:gd name="connsiteX386" fmla="*/ 3224556 w 4644342"/>
              <a:gd name="connsiteY386" fmla="*/ 415151 h 2918444"/>
              <a:gd name="connsiteX387" fmla="*/ 3302569 w 4644342"/>
              <a:gd name="connsiteY387" fmla="*/ 448091 h 2918444"/>
              <a:gd name="connsiteX388" fmla="*/ 3307070 w 4644342"/>
              <a:gd name="connsiteY388" fmla="*/ 471005 h 2918444"/>
              <a:gd name="connsiteX389" fmla="*/ 3223056 w 4644342"/>
              <a:gd name="connsiteY389" fmla="*/ 491055 h 2918444"/>
              <a:gd name="connsiteX390" fmla="*/ 3199052 w 4644342"/>
              <a:gd name="connsiteY390" fmla="*/ 476734 h 2918444"/>
              <a:gd name="connsiteX391" fmla="*/ 3157045 w 4644342"/>
              <a:gd name="connsiteY391" fmla="*/ 481030 h 2918444"/>
              <a:gd name="connsiteX392" fmla="*/ 3107537 w 4644342"/>
              <a:gd name="connsiteY392" fmla="*/ 511105 h 2918444"/>
              <a:gd name="connsiteX393" fmla="*/ 3083533 w 4644342"/>
              <a:gd name="connsiteY393" fmla="*/ 512538 h 2918444"/>
              <a:gd name="connsiteX394" fmla="*/ 3065530 w 4644342"/>
              <a:gd name="connsiteY394" fmla="*/ 491055 h 2918444"/>
              <a:gd name="connsiteX395" fmla="*/ 3038637 w 4644342"/>
              <a:gd name="connsiteY395" fmla="*/ 572349 h 2918444"/>
              <a:gd name="connsiteX396" fmla="*/ 3039089 w 4644342"/>
              <a:gd name="connsiteY396" fmla="*/ 572389 h 2918444"/>
              <a:gd name="connsiteX397" fmla="*/ 3028624 w 4644342"/>
              <a:gd name="connsiteY397" fmla="*/ 601132 h 2918444"/>
              <a:gd name="connsiteX398" fmla="*/ 3040584 w 4644342"/>
              <a:gd name="connsiteY398" fmla="*/ 632750 h 2918444"/>
              <a:gd name="connsiteX399" fmla="*/ 3019654 w 4644342"/>
              <a:gd name="connsiteY399" fmla="*/ 672991 h 2918444"/>
              <a:gd name="connsiteX400" fmla="*/ 3034604 w 4644342"/>
              <a:gd name="connsiteY400" fmla="*/ 681614 h 2918444"/>
              <a:gd name="connsiteX401" fmla="*/ 3070483 w 4644342"/>
              <a:gd name="connsiteY401" fmla="*/ 637062 h 2918444"/>
              <a:gd name="connsiteX402" fmla="*/ 3068988 w 4644342"/>
              <a:gd name="connsiteY402" fmla="*/ 622690 h 2918444"/>
              <a:gd name="connsiteX403" fmla="*/ 3082443 w 4644342"/>
              <a:gd name="connsiteY403" fmla="*/ 615504 h 2918444"/>
              <a:gd name="connsiteX404" fmla="*/ 3092908 w 4644342"/>
              <a:gd name="connsiteY404" fmla="*/ 637062 h 2918444"/>
              <a:gd name="connsiteX405" fmla="*/ 3064503 w 4644342"/>
              <a:gd name="connsiteY405" fmla="*/ 668680 h 2918444"/>
              <a:gd name="connsiteX406" fmla="*/ 3054039 w 4644342"/>
              <a:gd name="connsiteY406" fmla="*/ 737664 h 2918444"/>
              <a:gd name="connsiteX407" fmla="*/ 3054039 w 4644342"/>
              <a:gd name="connsiteY407" fmla="*/ 854076 h 2918444"/>
              <a:gd name="connsiteX408" fmla="*/ 3070483 w 4644342"/>
              <a:gd name="connsiteY408" fmla="*/ 874197 h 2918444"/>
              <a:gd name="connsiteX409" fmla="*/ 3063008 w 4644342"/>
              <a:gd name="connsiteY409" fmla="*/ 947493 h 2918444"/>
              <a:gd name="connsiteX410" fmla="*/ 3048884 w 4644342"/>
              <a:gd name="connsiteY410" fmla="*/ 949756 h 2918444"/>
              <a:gd name="connsiteX411" fmla="*/ 3080413 w 4644342"/>
              <a:gd name="connsiteY411" fmla="*/ 1023537 h 2918444"/>
              <a:gd name="connsiteX412" fmla="*/ 3081702 w 4644342"/>
              <a:gd name="connsiteY412" fmla="*/ 1025079 h 2918444"/>
              <a:gd name="connsiteX413" fmla="*/ 3116009 w 4644342"/>
              <a:gd name="connsiteY413" fmla="*/ 1043756 h 2918444"/>
              <a:gd name="connsiteX414" fmla="*/ 3148825 w 4644342"/>
              <a:gd name="connsiteY414" fmla="*/ 1039446 h 2918444"/>
              <a:gd name="connsiteX415" fmla="*/ 3160758 w 4644342"/>
              <a:gd name="connsiteY415" fmla="*/ 1029389 h 2918444"/>
              <a:gd name="connsiteX416" fmla="*/ 3168217 w 4644342"/>
              <a:gd name="connsiteY416" fmla="*/ 999219 h 2918444"/>
              <a:gd name="connsiteX417" fmla="*/ 3169776 w 4644342"/>
              <a:gd name="connsiteY417" fmla="*/ 998731 h 2918444"/>
              <a:gd name="connsiteX418" fmla="*/ 3177226 w 4644342"/>
              <a:gd name="connsiteY418" fmla="*/ 952824 h 2918444"/>
              <a:gd name="connsiteX419" fmla="*/ 3178716 w 4644342"/>
              <a:gd name="connsiteY419" fmla="*/ 928436 h 2918444"/>
              <a:gd name="connsiteX420" fmla="*/ 3177226 w 4644342"/>
              <a:gd name="connsiteY420" fmla="*/ 899744 h 2918444"/>
              <a:gd name="connsiteX421" fmla="*/ 3172756 w 4644342"/>
              <a:gd name="connsiteY421" fmla="*/ 863879 h 2918444"/>
              <a:gd name="connsiteX422" fmla="*/ 3141468 w 4644342"/>
              <a:gd name="connsiteY422" fmla="*/ 795018 h 2918444"/>
              <a:gd name="connsiteX423" fmla="*/ 3151897 w 4644342"/>
              <a:gd name="connsiteY423" fmla="*/ 654427 h 2918444"/>
              <a:gd name="connsiteX424" fmla="*/ 3202554 w 4644342"/>
              <a:gd name="connsiteY424" fmla="*/ 605650 h 2918444"/>
              <a:gd name="connsiteX425" fmla="*/ 3215963 w 4644342"/>
              <a:gd name="connsiteY425" fmla="*/ 655861 h 2918444"/>
              <a:gd name="connsiteX426" fmla="*/ 3217453 w 4644342"/>
              <a:gd name="connsiteY426" fmla="*/ 578393 h 2918444"/>
              <a:gd name="connsiteX427" fmla="*/ 3241291 w 4644342"/>
              <a:gd name="connsiteY427" fmla="*/ 559743 h 2918444"/>
              <a:gd name="connsiteX428" fmla="*/ 3229372 w 4644342"/>
              <a:gd name="connsiteY428" fmla="*/ 529617 h 2918444"/>
              <a:gd name="connsiteX429" fmla="*/ 3268110 w 4644342"/>
              <a:gd name="connsiteY429" fmla="*/ 509532 h 2918444"/>
              <a:gd name="connsiteX430" fmla="*/ 3332175 w 4644342"/>
              <a:gd name="connsiteY430" fmla="*/ 549701 h 2918444"/>
              <a:gd name="connsiteX431" fmla="*/ 3375383 w 4644342"/>
              <a:gd name="connsiteY431" fmla="*/ 562612 h 2918444"/>
              <a:gd name="connsiteX432" fmla="*/ 3375383 w 4644342"/>
              <a:gd name="connsiteY432" fmla="*/ 592739 h 2918444"/>
              <a:gd name="connsiteX433" fmla="*/ 3402201 w 4644342"/>
              <a:gd name="connsiteY433" fmla="*/ 655861 h 2918444"/>
              <a:gd name="connsiteX434" fmla="*/ 3375383 w 4644342"/>
              <a:gd name="connsiteY434" fmla="*/ 677380 h 2918444"/>
              <a:gd name="connsiteX435" fmla="*/ 3375383 w 4644342"/>
              <a:gd name="connsiteY435" fmla="*/ 694596 h 2918444"/>
              <a:gd name="connsiteX436" fmla="*/ 3366443 w 4644342"/>
              <a:gd name="connsiteY436" fmla="*/ 697465 h 2918444"/>
              <a:gd name="connsiteX437" fmla="*/ 3356014 w 4644342"/>
              <a:gd name="connsiteY437" fmla="*/ 701769 h 2918444"/>
              <a:gd name="connsiteX438" fmla="*/ 3345585 w 4644342"/>
              <a:gd name="connsiteY438" fmla="*/ 711811 h 2918444"/>
              <a:gd name="connsiteX439" fmla="*/ 3342605 w 4644342"/>
              <a:gd name="connsiteY439" fmla="*/ 721853 h 2918444"/>
              <a:gd name="connsiteX440" fmla="*/ 3345585 w 4644342"/>
              <a:gd name="connsiteY440" fmla="*/ 737634 h 2918444"/>
              <a:gd name="connsiteX441" fmla="*/ 3357504 w 4644342"/>
              <a:gd name="connsiteY441" fmla="*/ 741938 h 2918444"/>
              <a:gd name="connsiteX442" fmla="*/ 3367933 w 4644342"/>
              <a:gd name="connsiteY442" fmla="*/ 739068 h 2918444"/>
              <a:gd name="connsiteX443" fmla="*/ 3381342 w 4644342"/>
              <a:gd name="connsiteY443" fmla="*/ 729026 h 2918444"/>
              <a:gd name="connsiteX444" fmla="*/ 3405181 w 4644342"/>
              <a:gd name="connsiteY444" fmla="*/ 697465 h 2918444"/>
              <a:gd name="connsiteX445" fmla="*/ 3426039 w 4644342"/>
              <a:gd name="connsiteY445" fmla="*/ 697465 h 2918444"/>
              <a:gd name="connsiteX446" fmla="*/ 3448388 w 4644342"/>
              <a:gd name="connsiteY446" fmla="*/ 701769 h 2918444"/>
              <a:gd name="connsiteX447" fmla="*/ 3463287 w 4644342"/>
              <a:gd name="connsiteY447" fmla="*/ 717549 h 2918444"/>
              <a:gd name="connsiteX448" fmla="*/ 3478186 w 4644342"/>
              <a:gd name="connsiteY448" fmla="*/ 741938 h 2918444"/>
              <a:gd name="connsiteX449" fmla="*/ 3484145 w 4644342"/>
              <a:gd name="connsiteY449" fmla="*/ 783541 h 2918444"/>
              <a:gd name="connsiteX450" fmla="*/ 3490105 w 4644342"/>
              <a:gd name="connsiteY450" fmla="*/ 850967 h 2918444"/>
              <a:gd name="connsiteX451" fmla="*/ 3464777 w 4644342"/>
              <a:gd name="connsiteY451" fmla="*/ 848098 h 2918444"/>
              <a:gd name="connsiteX452" fmla="*/ 3451368 w 4644342"/>
              <a:gd name="connsiteY452" fmla="*/ 865313 h 2918444"/>
              <a:gd name="connsiteX453" fmla="*/ 3464777 w 4644342"/>
              <a:gd name="connsiteY453" fmla="*/ 889701 h 2918444"/>
              <a:gd name="connsiteX454" fmla="*/ 3464777 w 4644342"/>
              <a:gd name="connsiteY454" fmla="*/ 915524 h 2918444"/>
              <a:gd name="connsiteX455" fmla="*/ 3437958 w 4644342"/>
              <a:gd name="connsiteY455" fmla="*/ 938478 h 2918444"/>
              <a:gd name="connsiteX456" fmla="*/ 3455837 w 4644342"/>
              <a:gd name="connsiteY456" fmla="*/ 962866 h 2918444"/>
              <a:gd name="connsiteX457" fmla="*/ 3488615 w 4644342"/>
              <a:gd name="connsiteY457" fmla="*/ 972908 h 2918444"/>
              <a:gd name="connsiteX458" fmla="*/ 3485179 w 4644342"/>
              <a:gd name="connsiteY458" fmla="*/ 973234 h 2918444"/>
              <a:gd name="connsiteX459" fmla="*/ 3516026 w 4644342"/>
              <a:gd name="connsiteY459" fmla="*/ 979402 h 2918444"/>
              <a:gd name="connsiteX460" fmla="*/ 3596817 w 4644342"/>
              <a:gd name="connsiteY460" fmla="*/ 940628 h 2918444"/>
              <a:gd name="connsiteX461" fmla="*/ 3614771 w 4644342"/>
              <a:gd name="connsiteY461" fmla="*/ 904727 h 2918444"/>
              <a:gd name="connsiteX462" fmla="*/ 3660864 w 4644342"/>
              <a:gd name="connsiteY462" fmla="*/ 888136 h 2918444"/>
              <a:gd name="connsiteX463" fmla="*/ 3660688 w 4644342"/>
              <a:gd name="connsiteY463" fmla="*/ 887016 h 2918444"/>
              <a:gd name="connsiteX464" fmla="*/ 3704769 w 4644342"/>
              <a:gd name="connsiteY464" fmla="*/ 844630 h 2918444"/>
              <a:gd name="connsiteX465" fmla="*/ 3704267 w 4644342"/>
              <a:gd name="connsiteY465" fmla="*/ 843972 h 2918444"/>
              <a:gd name="connsiteX466" fmla="*/ 3761070 w 4644342"/>
              <a:gd name="connsiteY466" fmla="*/ 757897 h 2918444"/>
              <a:gd name="connsiteX467" fmla="*/ 3747616 w 4644342"/>
              <a:gd name="connsiteY467" fmla="*/ 717729 h 2918444"/>
              <a:gd name="connsiteX468" fmla="*/ 3802924 w 4644342"/>
              <a:gd name="connsiteY468" fmla="*/ 689037 h 2918444"/>
              <a:gd name="connsiteX469" fmla="*/ 3876170 w 4644342"/>
              <a:gd name="connsiteY469" fmla="*/ 681864 h 2918444"/>
              <a:gd name="connsiteX470" fmla="*/ 3894107 w 4644342"/>
              <a:gd name="connsiteY470" fmla="*/ 656041 h 2918444"/>
              <a:gd name="connsiteX471" fmla="*/ 3919519 w 4644342"/>
              <a:gd name="connsiteY471" fmla="*/ 653172 h 2918444"/>
              <a:gd name="connsiteX472" fmla="*/ 3934467 w 4644342"/>
              <a:gd name="connsiteY472" fmla="*/ 625915 h 2918444"/>
              <a:gd name="connsiteX473" fmla="*/ 3959879 w 4644342"/>
              <a:gd name="connsiteY473" fmla="*/ 615873 h 2918444"/>
              <a:gd name="connsiteX474" fmla="*/ 3947920 w 4644342"/>
              <a:gd name="connsiteY474" fmla="*/ 565662 h 2918444"/>
              <a:gd name="connsiteX475" fmla="*/ 3932972 w 4644342"/>
              <a:gd name="connsiteY475" fmla="*/ 552751 h 2918444"/>
              <a:gd name="connsiteX476" fmla="*/ 3964363 w 4644342"/>
              <a:gd name="connsiteY476" fmla="*/ 511148 h 2918444"/>
              <a:gd name="connsiteX477" fmla="*/ 3983795 w 4644342"/>
              <a:gd name="connsiteY477" fmla="*/ 511148 h 2918444"/>
              <a:gd name="connsiteX478" fmla="*/ 4051062 w 4644342"/>
              <a:gd name="connsiteY478" fmla="*/ 425073 h 2918444"/>
              <a:gd name="connsiteX479" fmla="*/ 4154203 w 4644342"/>
              <a:gd name="connsiteY479" fmla="*/ 393512 h 2918444"/>
              <a:gd name="connsiteX480" fmla="*/ 4154470 w 4644342"/>
              <a:gd name="connsiteY480" fmla="*/ 395561 h 2918444"/>
              <a:gd name="connsiteX481" fmla="*/ 4262900 w 4644342"/>
              <a:gd name="connsiteY481" fmla="*/ 366002 h 2918444"/>
              <a:gd name="connsiteX482" fmla="*/ 4262909 w 4644342"/>
              <a:gd name="connsiteY482" fmla="*/ 366019 h 2918444"/>
              <a:gd name="connsiteX483" fmla="*/ 4299493 w 4644342"/>
              <a:gd name="connsiteY483" fmla="*/ 309786 h 2918444"/>
              <a:gd name="connsiteX484" fmla="*/ 4302355 w 4644342"/>
              <a:gd name="connsiteY484" fmla="*/ 313147 h 2918444"/>
              <a:gd name="connsiteX485" fmla="*/ 4335051 w 4644342"/>
              <a:gd name="connsiteY485" fmla="*/ 295411 h 2918444"/>
              <a:gd name="connsiteX486" fmla="*/ 4335051 w 4644342"/>
              <a:gd name="connsiteY486" fmla="*/ 245220 h 2918444"/>
              <a:gd name="connsiteX487" fmla="*/ 4345510 w 4644342"/>
              <a:gd name="connsiteY487" fmla="*/ 213671 h 2918444"/>
              <a:gd name="connsiteX488" fmla="*/ 4330568 w 4644342"/>
              <a:gd name="connsiteY488" fmla="*/ 199331 h 2918444"/>
              <a:gd name="connsiteX489" fmla="*/ 4354475 w 4644342"/>
              <a:gd name="connsiteY489" fmla="*/ 153442 h 2918444"/>
              <a:gd name="connsiteX490" fmla="*/ 4330568 w 4644342"/>
              <a:gd name="connsiteY490" fmla="*/ 116157 h 2918444"/>
              <a:gd name="connsiteX491" fmla="*/ 4381370 w 4644342"/>
              <a:gd name="connsiteY491" fmla="*/ 17209 h 2918444"/>
              <a:gd name="connsiteX492" fmla="*/ 4399300 w 4644342"/>
              <a:gd name="connsiteY492" fmla="*/ 28681 h 2918444"/>
              <a:gd name="connsiteX493" fmla="*/ 4408265 w 4644342"/>
              <a:gd name="connsiteY493" fmla="*/ 12906 h 2918444"/>
              <a:gd name="connsiteX494" fmla="*/ 4462054 w 4644342"/>
              <a:gd name="connsiteY494"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243176 w 4644342"/>
              <a:gd name="connsiteY29" fmla="*/ 814376 h 2918444"/>
              <a:gd name="connsiteX30" fmla="*/ 4242397 w 4644342"/>
              <a:gd name="connsiteY30" fmla="*/ 813846 h 2918444"/>
              <a:gd name="connsiteX31" fmla="*/ 4243176 w 4644342"/>
              <a:gd name="connsiteY31" fmla="*/ 814376 h 2918444"/>
              <a:gd name="connsiteX32" fmla="*/ 4400141 w 4644342"/>
              <a:gd name="connsiteY32" fmla="*/ 797788 h 2918444"/>
              <a:gd name="connsiteX33" fmla="*/ 4412059 w 4644342"/>
              <a:gd name="connsiteY33" fmla="*/ 799233 h 2918444"/>
              <a:gd name="connsiteX34" fmla="*/ 4431425 w 4644342"/>
              <a:gd name="connsiteY34" fmla="*/ 802124 h 2918444"/>
              <a:gd name="connsiteX35" fmla="*/ 4365878 w 4644342"/>
              <a:gd name="connsiteY35" fmla="*/ 855599 h 2918444"/>
              <a:gd name="connsiteX36" fmla="*/ 4283943 w 4644342"/>
              <a:gd name="connsiteY36" fmla="*/ 901847 h 2918444"/>
              <a:gd name="connsiteX37" fmla="*/ 4264577 w 4644342"/>
              <a:gd name="connsiteY37" fmla="*/ 874387 h 2918444"/>
              <a:gd name="connsiteX38" fmla="*/ 4333104 w 4644342"/>
              <a:gd name="connsiteY38" fmla="*/ 841146 h 2918444"/>
              <a:gd name="connsiteX39" fmla="*/ 4400141 w 4644342"/>
              <a:gd name="connsiteY39" fmla="*/ 797788 h 2918444"/>
              <a:gd name="connsiteX40" fmla="*/ 4405089 w 4644342"/>
              <a:gd name="connsiteY40" fmla="*/ 613077 h 2918444"/>
              <a:gd name="connsiteX41" fmla="*/ 4408373 w 4644342"/>
              <a:gd name="connsiteY41" fmla="*/ 613320 h 2918444"/>
              <a:gd name="connsiteX42" fmla="*/ 4408626 w 4644342"/>
              <a:gd name="connsiteY42" fmla="*/ 613077 h 2918444"/>
              <a:gd name="connsiteX43" fmla="*/ 4405089 w 4644342"/>
              <a:gd name="connsiteY43" fmla="*/ 613077 h 2918444"/>
              <a:gd name="connsiteX44" fmla="*/ 285749 w 4644342"/>
              <a:gd name="connsiteY44" fmla="*/ 364673 h 2918444"/>
              <a:gd name="connsiteX45" fmla="*/ 283831 w 4644342"/>
              <a:gd name="connsiteY45" fmla="*/ 373644 h 2918444"/>
              <a:gd name="connsiteX46" fmla="*/ 285980 w 4644342"/>
              <a:gd name="connsiteY46" fmla="*/ 364693 h 2918444"/>
              <a:gd name="connsiteX47" fmla="*/ 285749 w 4644342"/>
              <a:gd name="connsiteY47" fmla="*/ 364673 h 2918444"/>
              <a:gd name="connsiteX48" fmla="*/ 4313929 w 4644342"/>
              <a:gd name="connsiteY48" fmla="*/ 328177 h 2918444"/>
              <a:gd name="connsiteX49" fmla="*/ 4314132 w 4644342"/>
              <a:gd name="connsiteY49" fmla="*/ 328393 h 2918444"/>
              <a:gd name="connsiteX50" fmla="*/ 4313929 w 4644342"/>
              <a:gd name="connsiteY50" fmla="*/ 328177 h 2918444"/>
              <a:gd name="connsiteX51" fmla="*/ 4462054 w 4644342"/>
              <a:gd name="connsiteY51" fmla="*/ 0 h 2918444"/>
              <a:gd name="connsiteX52" fmla="*/ 4482973 w 4644342"/>
              <a:gd name="connsiteY52" fmla="*/ 31549 h 2918444"/>
              <a:gd name="connsiteX53" fmla="*/ 4526303 w 4644342"/>
              <a:gd name="connsiteY53" fmla="*/ 192160 h 2918444"/>
              <a:gd name="connsiteX54" fmla="*/ 4580093 w 4644342"/>
              <a:gd name="connsiteY54" fmla="*/ 197897 h 2918444"/>
              <a:gd name="connsiteX55" fmla="*/ 4590552 w 4644342"/>
              <a:gd name="connsiteY55" fmla="*/ 233747 h 2918444"/>
              <a:gd name="connsiteX56" fmla="*/ 4644342 w 4644342"/>
              <a:gd name="connsiteY56" fmla="*/ 245220 h 2918444"/>
              <a:gd name="connsiteX57" fmla="*/ 4644342 w 4644342"/>
              <a:gd name="connsiteY57" fmla="*/ 278202 h 2918444"/>
              <a:gd name="connsiteX58" fmla="*/ 4605494 w 4644342"/>
              <a:gd name="connsiteY58" fmla="*/ 305449 h 2918444"/>
              <a:gd name="connsiteX59" fmla="*/ 4572622 w 4644342"/>
              <a:gd name="connsiteY59" fmla="*/ 345602 h 2918444"/>
              <a:gd name="connsiteX60" fmla="*/ 4530786 w 4644342"/>
              <a:gd name="connsiteY60" fmla="*/ 348470 h 2918444"/>
              <a:gd name="connsiteX61" fmla="*/ 4527797 w 4644342"/>
              <a:gd name="connsiteY61" fmla="*/ 401529 h 2918444"/>
              <a:gd name="connsiteX62" fmla="*/ 4457572 w 4644342"/>
              <a:gd name="connsiteY62" fmla="*/ 440248 h 2918444"/>
              <a:gd name="connsiteX63" fmla="*/ 4468031 w 4644342"/>
              <a:gd name="connsiteY63" fmla="*/ 471797 h 2918444"/>
              <a:gd name="connsiteX64" fmla="*/ 4439642 w 4644342"/>
              <a:gd name="connsiteY64" fmla="*/ 501911 h 2918444"/>
              <a:gd name="connsiteX65" fmla="*/ 4442630 w 4644342"/>
              <a:gd name="connsiteY65" fmla="*/ 540630 h 2918444"/>
              <a:gd name="connsiteX66" fmla="*/ 4440141 w 4644342"/>
              <a:gd name="connsiteY66" fmla="*/ 541207 h 2918444"/>
              <a:gd name="connsiteX67" fmla="*/ 4429667 w 4644342"/>
              <a:gd name="connsiteY67" fmla="*/ 562768 h 2918444"/>
              <a:gd name="connsiteX68" fmla="*/ 4429667 w 4644342"/>
              <a:gd name="connsiteY68" fmla="*/ 593497 h 2918444"/>
              <a:gd name="connsiteX69" fmla="*/ 4445698 w 4644342"/>
              <a:gd name="connsiteY69" fmla="*/ 603288 h 2918444"/>
              <a:gd name="connsiteX70" fmla="*/ 4424796 w 4644342"/>
              <a:gd name="connsiteY70" fmla="*/ 646280 h 2918444"/>
              <a:gd name="connsiteX71" fmla="*/ 4459135 w 4644342"/>
              <a:gd name="connsiteY71" fmla="*/ 643414 h 2918444"/>
              <a:gd name="connsiteX72" fmla="*/ 4478544 w 4644342"/>
              <a:gd name="connsiteY72" fmla="*/ 677807 h 2918444"/>
              <a:gd name="connsiteX73" fmla="*/ 4502432 w 4644342"/>
              <a:gd name="connsiteY73" fmla="*/ 680673 h 2918444"/>
              <a:gd name="connsiteX74" fmla="*/ 4518855 w 4644342"/>
              <a:gd name="connsiteY74" fmla="*/ 674941 h 2918444"/>
              <a:gd name="connsiteX75" fmla="*/ 4518855 w 4644342"/>
              <a:gd name="connsiteY75" fmla="*/ 656311 h 2918444"/>
              <a:gd name="connsiteX76" fmla="*/ 4490488 w 4644342"/>
              <a:gd name="connsiteY76" fmla="*/ 633382 h 2918444"/>
              <a:gd name="connsiteX77" fmla="*/ 4511390 w 4644342"/>
              <a:gd name="connsiteY77" fmla="*/ 631949 h 2918444"/>
              <a:gd name="connsiteX78" fmla="*/ 4547222 w 4644342"/>
              <a:gd name="connsiteY78" fmla="*/ 682106 h 2918444"/>
              <a:gd name="connsiteX79" fmla="*/ 4512883 w 4644342"/>
              <a:gd name="connsiteY79" fmla="*/ 712200 h 2918444"/>
              <a:gd name="connsiteX80" fmla="*/ 4474065 w 4644342"/>
              <a:gd name="connsiteY80" fmla="*/ 697870 h 2918444"/>
              <a:gd name="connsiteX81" fmla="*/ 4450177 w 4644342"/>
              <a:gd name="connsiteY81" fmla="*/ 733696 h 2918444"/>
              <a:gd name="connsiteX82" fmla="*/ 4448325 w 4644342"/>
              <a:gd name="connsiteY82" fmla="*/ 732349 h 2918444"/>
              <a:gd name="connsiteX83" fmla="*/ 4438105 w 4644342"/>
              <a:gd name="connsiteY83" fmla="*/ 742172 h 2918444"/>
              <a:gd name="connsiteX84" fmla="*/ 4414207 w 4644342"/>
              <a:gd name="connsiteY84" fmla="*/ 742172 h 2918444"/>
              <a:gd name="connsiteX85" fmla="*/ 4402258 w 4644342"/>
              <a:gd name="connsiteY85" fmla="*/ 768011 h 2918444"/>
              <a:gd name="connsiteX86" fmla="*/ 4402258 w 4644342"/>
              <a:gd name="connsiteY86" fmla="*/ 768012 h 2918444"/>
              <a:gd name="connsiteX87" fmla="*/ 4379854 w 4644342"/>
              <a:gd name="connsiteY87" fmla="*/ 795287 h 2918444"/>
              <a:gd name="connsiteX88" fmla="*/ 4338033 w 4644342"/>
              <a:gd name="connsiteY88" fmla="*/ 785238 h 2918444"/>
              <a:gd name="connsiteX89" fmla="*/ 4277586 w 4644342"/>
              <a:gd name="connsiteY89" fmla="*/ 839185 h 2918444"/>
              <a:gd name="connsiteX90" fmla="*/ 4251365 w 4644342"/>
              <a:gd name="connsiteY90" fmla="*/ 875533 h 2918444"/>
              <a:gd name="connsiteX91" fmla="*/ 4249501 w 4644342"/>
              <a:gd name="connsiteY91" fmla="*/ 874313 h 2918444"/>
              <a:gd name="connsiteX92" fmla="*/ 4240948 w 4644342"/>
              <a:gd name="connsiteY92" fmla="*/ 905824 h 2918444"/>
              <a:gd name="connsiteX93" fmla="*/ 4263352 w 4644342"/>
              <a:gd name="connsiteY93" fmla="*/ 928792 h 2918444"/>
              <a:gd name="connsiteX94" fmla="*/ 4264846 w 4644342"/>
              <a:gd name="connsiteY94" fmla="*/ 1059426 h 2918444"/>
              <a:gd name="connsiteX95" fmla="*/ 4242442 w 4644342"/>
              <a:gd name="connsiteY95" fmla="*/ 1111105 h 2918444"/>
              <a:gd name="connsiteX96" fmla="*/ 4215557 w 4644342"/>
              <a:gd name="connsiteY96" fmla="*/ 1092443 h 2918444"/>
              <a:gd name="connsiteX97" fmla="*/ 4191015 w 4644342"/>
              <a:gd name="connsiteY97" fmla="*/ 1091133 h 2918444"/>
              <a:gd name="connsiteX98" fmla="*/ 4192774 w 4644342"/>
              <a:gd name="connsiteY98" fmla="*/ 1092211 h 2918444"/>
              <a:gd name="connsiteX99" fmla="*/ 4192774 w 4644342"/>
              <a:gd name="connsiteY99" fmla="*/ 1122300 h 2918444"/>
              <a:gd name="connsiteX100" fmla="*/ 4226981 w 4644342"/>
              <a:gd name="connsiteY100" fmla="*/ 1143792 h 2918444"/>
              <a:gd name="connsiteX101" fmla="*/ 4228468 w 4644342"/>
              <a:gd name="connsiteY101" fmla="*/ 1183911 h 2918444"/>
              <a:gd name="connsiteX102" fmla="*/ 4228220 w 4644342"/>
              <a:gd name="connsiteY102" fmla="*/ 1183982 h 2918444"/>
              <a:gd name="connsiteX103" fmla="*/ 4229714 w 4644342"/>
              <a:gd name="connsiteY103" fmla="*/ 1248484 h 2918444"/>
              <a:gd name="connsiteX104" fmla="*/ 4221768 w 4644342"/>
              <a:gd name="connsiteY104" fmla="*/ 1249960 h 2918444"/>
              <a:gd name="connsiteX105" fmla="*/ 4229713 w 4644342"/>
              <a:gd name="connsiteY105" fmla="*/ 1248711 h 2918444"/>
              <a:gd name="connsiteX106" fmla="*/ 4204449 w 4644342"/>
              <a:gd name="connsiteY106" fmla="*/ 1331241 h 2918444"/>
              <a:gd name="connsiteX107" fmla="*/ 4186615 w 4644342"/>
              <a:gd name="connsiteY107" fmla="*/ 1328345 h 2918444"/>
              <a:gd name="connsiteX108" fmla="*/ 4183687 w 4644342"/>
              <a:gd name="connsiteY108" fmla="*/ 1257031 h 2918444"/>
              <a:gd name="connsiteX109" fmla="*/ 4183395 w 4644342"/>
              <a:gd name="connsiteY109" fmla="*/ 1257085 h 2918444"/>
              <a:gd name="connsiteX110" fmla="*/ 4143053 w 4644342"/>
              <a:gd name="connsiteY110" fmla="*/ 1215514 h 2918444"/>
              <a:gd name="connsiteX111" fmla="*/ 4117652 w 4644342"/>
              <a:gd name="connsiteY111" fmla="*/ 1163909 h 2918444"/>
              <a:gd name="connsiteX112" fmla="*/ 4111675 w 4644342"/>
              <a:gd name="connsiteY112" fmla="*/ 1093668 h 2918444"/>
              <a:gd name="connsiteX113" fmla="*/ 4092251 w 4644342"/>
              <a:gd name="connsiteY113" fmla="*/ 1129505 h 2918444"/>
              <a:gd name="connsiteX114" fmla="*/ 4116158 w 4644342"/>
              <a:gd name="connsiteY114" fmla="*/ 1235583 h 2918444"/>
              <a:gd name="connsiteX115" fmla="*/ 4158773 w 4644342"/>
              <a:gd name="connsiteY115" fmla="*/ 1280519 h 2918444"/>
              <a:gd name="connsiteX116" fmla="*/ 4146829 w 4644342"/>
              <a:gd name="connsiteY116" fmla="*/ 1333713 h 2918444"/>
              <a:gd name="connsiteX117" fmla="*/ 4158773 w 4644342"/>
              <a:gd name="connsiteY117" fmla="*/ 1392658 h 2918444"/>
              <a:gd name="connsiteX118" fmla="*/ 4178183 w 4644342"/>
              <a:gd name="connsiteY118" fmla="*/ 1371093 h 2918444"/>
              <a:gd name="connsiteX119" fmla="*/ 4203565 w 4644342"/>
              <a:gd name="connsiteY119" fmla="*/ 1384032 h 2918444"/>
              <a:gd name="connsiteX120" fmla="*/ 4203565 w 4644342"/>
              <a:gd name="connsiteY120" fmla="*/ 1428600 h 2918444"/>
              <a:gd name="connsiteX121" fmla="*/ 4144637 w 4644342"/>
              <a:gd name="connsiteY121" fmla="*/ 1442975 h 2918444"/>
              <a:gd name="connsiteX122" fmla="*/ 4204084 w 4644342"/>
              <a:gd name="connsiteY122" fmla="*/ 1429320 h 2918444"/>
              <a:gd name="connsiteX123" fmla="*/ 4224995 w 4644342"/>
              <a:gd name="connsiteY123" fmla="*/ 1443693 h 2918444"/>
              <a:gd name="connsiteX124" fmla="*/ 4186160 w 4644342"/>
              <a:gd name="connsiteY124" fmla="*/ 1475313 h 2918444"/>
              <a:gd name="connsiteX125" fmla="*/ 4156286 w 4644342"/>
              <a:gd name="connsiteY125" fmla="*/ 1465252 h 2918444"/>
              <a:gd name="connsiteX126" fmla="*/ 4154793 w 4644342"/>
              <a:gd name="connsiteY126" fmla="*/ 1505495 h 2918444"/>
              <a:gd name="connsiteX127" fmla="*/ 4224995 w 4644342"/>
              <a:gd name="connsiteY127" fmla="*/ 1478187 h 2918444"/>
              <a:gd name="connsiteX128" fmla="*/ 4239932 w 4644342"/>
              <a:gd name="connsiteY128" fmla="*/ 1493997 h 2918444"/>
              <a:gd name="connsiteX129" fmla="*/ 4227983 w 4644342"/>
              <a:gd name="connsiteY129" fmla="*/ 1561549 h 2918444"/>
              <a:gd name="connsiteX130" fmla="*/ 4205578 w 4644342"/>
              <a:gd name="connsiteY130" fmla="*/ 1551488 h 2918444"/>
              <a:gd name="connsiteX131" fmla="*/ 4145831 w 4644342"/>
              <a:gd name="connsiteY131" fmla="*/ 1568735 h 2918444"/>
              <a:gd name="connsiteX132" fmla="*/ 4198109 w 4644342"/>
              <a:gd name="connsiteY132" fmla="*/ 1575922 h 2918444"/>
              <a:gd name="connsiteX133" fmla="*/ 4141350 w 4644342"/>
              <a:gd name="connsiteY133" fmla="*/ 1596043 h 2918444"/>
              <a:gd name="connsiteX134" fmla="*/ 4141350 w 4644342"/>
              <a:gd name="connsiteY134" fmla="*/ 1616165 h 2918444"/>
              <a:gd name="connsiteX135" fmla="*/ 4198109 w 4644342"/>
              <a:gd name="connsiteY135" fmla="*/ 1600355 h 2918444"/>
              <a:gd name="connsiteX136" fmla="*/ 4214540 w 4644342"/>
              <a:gd name="connsiteY136" fmla="*/ 1604667 h 2918444"/>
              <a:gd name="connsiteX137" fmla="*/ 4257856 w 4644342"/>
              <a:gd name="connsiteY137" fmla="*/ 1544302 h 2918444"/>
              <a:gd name="connsiteX138" fmla="*/ 4266818 w 4644342"/>
              <a:gd name="connsiteY138" fmla="*/ 1472438 h 2918444"/>
              <a:gd name="connsiteX139" fmla="*/ 4268312 w 4644342"/>
              <a:gd name="connsiteY139" fmla="*/ 1558674 h 2918444"/>
              <a:gd name="connsiteX140" fmla="*/ 4232464 w 4644342"/>
              <a:gd name="connsiteY140" fmla="*/ 1630538 h 2918444"/>
              <a:gd name="connsiteX141" fmla="*/ 4156286 w 4644342"/>
              <a:gd name="connsiteY141" fmla="*/ 1657846 h 2918444"/>
              <a:gd name="connsiteX142" fmla="*/ 4111476 w 4644342"/>
              <a:gd name="connsiteY142" fmla="*/ 1754143 h 2918444"/>
              <a:gd name="connsiteX143" fmla="*/ 4034103 w 4644342"/>
              <a:gd name="connsiteY143" fmla="*/ 1778483 h 2918444"/>
              <a:gd name="connsiteX144" fmla="*/ 3998367 w 4644342"/>
              <a:gd name="connsiteY144" fmla="*/ 1888618 h 2918444"/>
              <a:gd name="connsiteX145" fmla="*/ 3944578 w 4644342"/>
              <a:gd name="connsiteY145" fmla="*/ 1943160 h 2918444"/>
              <a:gd name="connsiteX146" fmla="*/ 3884811 w 4644342"/>
              <a:gd name="connsiteY146" fmla="*/ 1960383 h 2918444"/>
              <a:gd name="connsiteX147" fmla="*/ 3896765 w 4644342"/>
              <a:gd name="connsiteY147" fmla="*/ 2004877 h 2918444"/>
              <a:gd name="connsiteX148" fmla="*/ 3860952 w 4644342"/>
              <a:gd name="connsiteY148" fmla="*/ 2046447 h 2918444"/>
              <a:gd name="connsiteX149" fmla="*/ 3869871 w 4644342"/>
              <a:gd name="connsiteY149" fmla="*/ 2116297 h 2918444"/>
              <a:gd name="connsiteX150" fmla="*/ 3847379 w 4644342"/>
              <a:gd name="connsiteY150" fmla="*/ 2133552 h 2918444"/>
              <a:gd name="connsiteX151" fmla="*/ 3860874 w 4644342"/>
              <a:gd name="connsiteY151" fmla="*/ 2205447 h 2918444"/>
              <a:gd name="connsiteX152" fmla="*/ 3833702 w 4644342"/>
              <a:gd name="connsiteY152" fmla="*/ 2207027 h 2918444"/>
              <a:gd name="connsiteX153" fmla="*/ 3858120 w 4644342"/>
              <a:gd name="connsiteY153" fmla="*/ 2208444 h 2918444"/>
              <a:gd name="connsiteX154" fmla="*/ 3910478 w 4644342"/>
              <a:gd name="connsiteY154" fmla="*/ 2298721 h 2918444"/>
              <a:gd name="connsiteX155" fmla="*/ 3992754 w 4644342"/>
              <a:gd name="connsiteY155" fmla="*/ 2421955 h 2918444"/>
              <a:gd name="connsiteX156" fmla="*/ 4034640 w 4644342"/>
              <a:gd name="connsiteY156" fmla="*/ 2527994 h 2918444"/>
              <a:gd name="connsiteX157" fmla="*/ 4095973 w 4644342"/>
              <a:gd name="connsiteY157" fmla="*/ 2602508 h 2918444"/>
              <a:gd name="connsiteX158" fmla="*/ 4106445 w 4644342"/>
              <a:gd name="connsiteY158" fmla="*/ 2709980 h 2918444"/>
              <a:gd name="connsiteX159" fmla="*/ 4086998 w 4644342"/>
              <a:gd name="connsiteY159" fmla="*/ 2774464 h 2918444"/>
              <a:gd name="connsiteX160" fmla="*/ 3998738 w 4644342"/>
              <a:gd name="connsiteY160" fmla="*/ 2791659 h 2918444"/>
              <a:gd name="connsiteX161" fmla="*/ 3983778 w 4644342"/>
              <a:gd name="connsiteY161" fmla="*/ 2764433 h 2918444"/>
              <a:gd name="connsiteX162" fmla="*/ 3920949 w 4644342"/>
              <a:gd name="connsiteY162" fmla="*/ 2725743 h 2918444"/>
              <a:gd name="connsiteX163" fmla="*/ 3901502 w 4644342"/>
              <a:gd name="connsiteY163" fmla="*/ 2685620 h 2918444"/>
              <a:gd name="connsiteX164" fmla="*/ 3885047 w 4644342"/>
              <a:gd name="connsiteY164" fmla="*/ 2669858 h 2918444"/>
              <a:gd name="connsiteX165" fmla="*/ 3876071 w 4644342"/>
              <a:gd name="connsiteY165" fmla="*/ 2632601 h 2918444"/>
              <a:gd name="connsiteX166" fmla="*/ 3861112 w 4644342"/>
              <a:gd name="connsiteY166" fmla="*/ 2642631 h 2918444"/>
              <a:gd name="connsiteX167" fmla="*/ 3811746 w 4644342"/>
              <a:gd name="connsiteY167" fmla="*/ 2593911 h 2918444"/>
              <a:gd name="connsiteX168" fmla="*/ 3823713 w 4644342"/>
              <a:gd name="connsiteY168" fmla="*/ 2548056 h 2918444"/>
              <a:gd name="connsiteX169" fmla="*/ 3811746 w 4644342"/>
              <a:gd name="connsiteY169" fmla="*/ 2523696 h 2918444"/>
              <a:gd name="connsiteX170" fmla="*/ 3796787 w 4644342"/>
              <a:gd name="connsiteY170" fmla="*/ 2532293 h 2918444"/>
              <a:gd name="connsiteX171" fmla="*/ 3798283 w 4644342"/>
              <a:gd name="connsiteY171" fmla="*/ 2558087 h 2918444"/>
              <a:gd name="connsiteX172" fmla="*/ 3781827 w 4644342"/>
              <a:gd name="connsiteY172" fmla="*/ 2523696 h 2918444"/>
              <a:gd name="connsiteX173" fmla="*/ 3783323 w 4644342"/>
              <a:gd name="connsiteY173" fmla="*/ 2440584 h 2918444"/>
              <a:gd name="connsiteX174" fmla="*/ 3753405 w 4644342"/>
              <a:gd name="connsiteY174" fmla="*/ 2391863 h 2918444"/>
              <a:gd name="connsiteX175" fmla="*/ 3674120 w 4644342"/>
              <a:gd name="connsiteY175" fmla="*/ 2351740 h 2918444"/>
              <a:gd name="connsiteX176" fmla="*/ 3635226 w 4644342"/>
              <a:gd name="connsiteY176" fmla="*/ 2305886 h 2918444"/>
              <a:gd name="connsiteX177" fmla="*/ 3590348 w 4644342"/>
              <a:gd name="connsiteY177" fmla="*/ 2301587 h 2918444"/>
              <a:gd name="connsiteX178" fmla="*/ 3572397 w 4644342"/>
              <a:gd name="connsiteY178" fmla="*/ 2330246 h 2918444"/>
              <a:gd name="connsiteX179" fmla="*/ 3508071 w 4644342"/>
              <a:gd name="connsiteY179" fmla="*/ 2350307 h 2918444"/>
              <a:gd name="connsiteX180" fmla="*/ 3469177 w 4644342"/>
              <a:gd name="connsiteY180" fmla="*/ 2330246 h 2918444"/>
              <a:gd name="connsiteX181" fmla="*/ 3449730 w 4644342"/>
              <a:gd name="connsiteY181" fmla="*/ 2298721 h 2918444"/>
              <a:gd name="connsiteX182" fmla="*/ 3327063 w 4644342"/>
              <a:gd name="connsiteY182" fmla="*/ 2325947 h 2918444"/>
              <a:gd name="connsiteX183" fmla="*/ 3301632 w 4644342"/>
              <a:gd name="connsiteY183" fmla="*/ 2304453 h 2918444"/>
              <a:gd name="connsiteX184" fmla="*/ 3274467 w 4644342"/>
              <a:gd name="connsiteY184" fmla="*/ 2326365 h 2918444"/>
              <a:gd name="connsiteX185" fmla="*/ 3274966 w 4644342"/>
              <a:gd name="connsiteY185" fmla="*/ 2329953 h 2918444"/>
              <a:gd name="connsiteX186" fmla="*/ 3240527 w 4644342"/>
              <a:gd name="connsiteY186" fmla="*/ 2351500 h 2918444"/>
              <a:gd name="connsiteX187" fmla="*/ 3213576 w 4644342"/>
              <a:gd name="connsiteY187" fmla="*/ 2269620 h 2918444"/>
              <a:gd name="connsiteX188" fmla="*/ 3197105 w 4644342"/>
              <a:gd name="connsiteY188" fmla="*/ 2335699 h 2918444"/>
              <a:gd name="connsiteX189" fmla="*/ 3167159 w 4644342"/>
              <a:gd name="connsiteY189" fmla="*/ 2329953 h 2918444"/>
              <a:gd name="connsiteX190" fmla="*/ 3166785 w 4644342"/>
              <a:gd name="connsiteY190" fmla="*/ 2327205 h 2918444"/>
              <a:gd name="connsiteX191" fmla="*/ 3100378 w 4644342"/>
              <a:gd name="connsiteY191" fmla="*/ 2337133 h 2918444"/>
              <a:gd name="connsiteX192" fmla="*/ 3091413 w 4644342"/>
              <a:gd name="connsiteY192" fmla="*/ 2373030 h 2918444"/>
              <a:gd name="connsiteX193" fmla="*/ 3057709 w 4644342"/>
              <a:gd name="connsiteY193" fmla="*/ 2365257 h 2918444"/>
              <a:gd name="connsiteX194" fmla="*/ 3057756 w 4644342"/>
              <a:gd name="connsiteY194" fmla="*/ 2365536 h 2918444"/>
              <a:gd name="connsiteX195" fmla="*/ 3003942 w 4644342"/>
              <a:gd name="connsiteY195" fmla="*/ 2359791 h 2918444"/>
              <a:gd name="connsiteX196" fmla="*/ 2978529 w 4644342"/>
              <a:gd name="connsiteY196" fmla="*/ 2389949 h 2918444"/>
              <a:gd name="connsiteX197" fmla="*/ 3006931 w 4644342"/>
              <a:gd name="connsiteY197" fmla="*/ 2410054 h 2918444"/>
              <a:gd name="connsiteX198" fmla="*/ 3056261 w 4644342"/>
              <a:gd name="connsiteY198" fmla="*/ 2385641 h 2918444"/>
              <a:gd name="connsiteX199" fmla="*/ 3057756 w 4644342"/>
              <a:gd name="connsiteY199" fmla="*/ 2420107 h 2918444"/>
              <a:gd name="connsiteX200" fmla="*/ 3086158 w 4644342"/>
              <a:gd name="connsiteY200" fmla="*/ 2391385 h 2918444"/>
              <a:gd name="connsiteX201" fmla="*/ 3107086 w 4644342"/>
              <a:gd name="connsiteY201" fmla="*/ 2391385 h 2918444"/>
              <a:gd name="connsiteX202" fmla="*/ 3083169 w 4644342"/>
              <a:gd name="connsiteY202" fmla="*/ 2450264 h 2918444"/>
              <a:gd name="connsiteX203" fmla="*/ 3128014 w 4644342"/>
              <a:gd name="connsiteY203" fmla="*/ 2460317 h 2918444"/>
              <a:gd name="connsiteX204" fmla="*/ 3141468 w 4644342"/>
              <a:gd name="connsiteY204" fmla="*/ 2493346 h 2918444"/>
              <a:gd name="connsiteX205" fmla="*/ 3120540 w 4644342"/>
              <a:gd name="connsiteY205" fmla="*/ 2503399 h 2918444"/>
              <a:gd name="connsiteX206" fmla="*/ 3093633 w 4644342"/>
              <a:gd name="connsiteY206" fmla="*/ 2481858 h 2918444"/>
              <a:gd name="connsiteX207" fmla="*/ 3041313 w 4644342"/>
              <a:gd name="connsiteY207" fmla="*/ 2467497 h 2918444"/>
              <a:gd name="connsiteX208" fmla="*/ 3051777 w 4644342"/>
              <a:gd name="connsiteY208" fmla="*/ 2506271 h 2918444"/>
              <a:gd name="connsiteX209" fmla="*/ 3026364 w 4644342"/>
              <a:gd name="connsiteY209" fmla="*/ 2510579 h 2918444"/>
              <a:gd name="connsiteX210" fmla="*/ 3005436 w 4644342"/>
              <a:gd name="connsiteY210" fmla="*/ 2476113 h 2918444"/>
              <a:gd name="connsiteX211" fmla="*/ 2991983 w 4644342"/>
              <a:gd name="connsiteY211" fmla="*/ 2497655 h 2918444"/>
              <a:gd name="connsiteX212" fmla="*/ 2912756 w 4644342"/>
              <a:gd name="connsiteY212" fmla="*/ 2497655 h 2918444"/>
              <a:gd name="connsiteX213" fmla="*/ 2912756 w 4644342"/>
              <a:gd name="connsiteY213" fmla="*/ 2476113 h 2918444"/>
              <a:gd name="connsiteX214" fmla="*/ 2884353 w 4644342"/>
              <a:gd name="connsiteY214" fmla="*/ 2450264 h 2918444"/>
              <a:gd name="connsiteX215" fmla="*/ 2824559 w 4644342"/>
              <a:gd name="connsiteY215" fmla="*/ 2447392 h 2918444"/>
              <a:gd name="connsiteX216" fmla="*/ 2873889 w 4644342"/>
              <a:gd name="connsiteY216" fmla="*/ 2476113 h 2918444"/>
              <a:gd name="connsiteX217" fmla="*/ 2805126 w 4644342"/>
              <a:gd name="connsiteY217" fmla="*/ 2490474 h 2918444"/>
              <a:gd name="connsiteX218" fmla="*/ 2697497 w 4644342"/>
              <a:gd name="connsiteY218" fmla="*/ 2470369 h 2918444"/>
              <a:gd name="connsiteX219" fmla="*/ 2664691 w 4644342"/>
              <a:gd name="connsiteY219" fmla="*/ 2475038 h 2918444"/>
              <a:gd name="connsiteX220" fmla="*/ 2664586 w 4644342"/>
              <a:gd name="connsiteY220" fmla="*/ 2476109 h 2918444"/>
              <a:gd name="connsiteX221" fmla="*/ 2595869 w 4644342"/>
              <a:gd name="connsiteY221" fmla="*/ 2536428 h 2918444"/>
              <a:gd name="connsiteX222" fmla="*/ 2580930 w 4644342"/>
              <a:gd name="connsiteY222" fmla="*/ 2480418 h 2918444"/>
              <a:gd name="connsiteX223" fmla="*/ 2561510 w 4644342"/>
              <a:gd name="connsiteY223" fmla="*/ 2506269 h 2918444"/>
              <a:gd name="connsiteX224" fmla="*/ 2576448 w 4644342"/>
              <a:gd name="connsiteY224" fmla="*/ 2542172 h 2918444"/>
              <a:gd name="connsiteX225" fmla="*/ 2453951 w 4644342"/>
              <a:gd name="connsiteY225" fmla="*/ 2632650 h 2918444"/>
              <a:gd name="connsiteX226" fmla="*/ 2424074 w 4644342"/>
              <a:gd name="connsiteY226" fmla="*/ 2638395 h 2918444"/>
              <a:gd name="connsiteX227" fmla="*/ 2359838 w 4644342"/>
              <a:gd name="connsiteY227" fmla="*/ 2682915 h 2918444"/>
              <a:gd name="connsiteX228" fmla="*/ 2359838 w 4644342"/>
              <a:gd name="connsiteY228" fmla="*/ 2708766 h 2918444"/>
              <a:gd name="connsiteX229" fmla="*/ 2340418 w 4644342"/>
              <a:gd name="connsiteY229" fmla="*/ 2714511 h 2918444"/>
              <a:gd name="connsiteX230" fmla="*/ 2355356 w 4644342"/>
              <a:gd name="connsiteY230" fmla="*/ 2744670 h 2918444"/>
              <a:gd name="connsiteX231" fmla="*/ 2320998 w 4644342"/>
              <a:gd name="connsiteY231" fmla="*/ 2789190 h 2918444"/>
              <a:gd name="connsiteX232" fmla="*/ 2340418 w 4644342"/>
              <a:gd name="connsiteY232" fmla="*/ 2855253 h 2918444"/>
              <a:gd name="connsiteX233" fmla="*/ 2359838 w 4644342"/>
              <a:gd name="connsiteY233" fmla="*/ 2878232 h 2918444"/>
              <a:gd name="connsiteX234" fmla="*/ 2355356 w 4644342"/>
              <a:gd name="connsiteY234" fmla="*/ 2918444 h 2918444"/>
              <a:gd name="connsiteX235" fmla="*/ 2306059 w 4644342"/>
              <a:gd name="connsiteY235" fmla="*/ 2918444 h 2918444"/>
              <a:gd name="connsiteX236" fmla="*/ 2262737 w 4644342"/>
              <a:gd name="connsiteY236" fmla="*/ 2898338 h 2918444"/>
              <a:gd name="connsiteX237" fmla="*/ 2232860 w 4644342"/>
              <a:gd name="connsiteY237" fmla="*/ 2902646 h 2918444"/>
              <a:gd name="connsiteX238" fmla="*/ 2134264 w 4644342"/>
              <a:gd name="connsiteY238" fmla="*/ 2868179 h 2918444"/>
              <a:gd name="connsiteX239" fmla="*/ 2090942 w 4644342"/>
              <a:gd name="connsiteY239" fmla="*/ 2728872 h 2918444"/>
              <a:gd name="connsiteX240" fmla="*/ 2022225 w 4644342"/>
              <a:gd name="connsiteY240" fmla="*/ 2662809 h 2918444"/>
              <a:gd name="connsiteX241" fmla="*/ 1960976 w 4644342"/>
              <a:gd name="connsiteY241" fmla="*/ 2542172 h 2918444"/>
              <a:gd name="connsiteX242" fmla="*/ 1934087 w 4644342"/>
              <a:gd name="connsiteY242" fmla="*/ 2529247 h 2918444"/>
              <a:gd name="connsiteX243" fmla="*/ 1901222 w 4644342"/>
              <a:gd name="connsiteY243" fmla="*/ 2499088 h 2918444"/>
              <a:gd name="connsiteX244" fmla="*/ 1869850 w 4644342"/>
              <a:gd name="connsiteY244" fmla="*/ 2499088 h 2918444"/>
              <a:gd name="connsiteX245" fmla="*/ 1822047 w 4644342"/>
              <a:gd name="connsiteY245" fmla="*/ 2489035 h 2918444"/>
              <a:gd name="connsiteX246" fmla="*/ 1786194 w 4644342"/>
              <a:gd name="connsiteY246" fmla="*/ 2499088 h 2918444"/>
              <a:gd name="connsiteX247" fmla="*/ 1762292 w 4644342"/>
              <a:gd name="connsiteY247" fmla="*/ 2560842 h 2918444"/>
              <a:gd name="connsiteX248" fmla="*/ 1724946 w 4644342"/>
              <a:gd name="connsiteY248" fmla="*/ 2570895 h 2918444"/>
              <a:gd name="connsiteX249" fmla="*/ 1644277 w 4644342"/>
              <a:gd name="connsiteY249" fmla="*/ 2523502 h 2918444"/>
              <a:gd name="connsiteX250" fmla="*/ 1596473 w 4644342"/>
              <a:gd name="connsiteY250" fmla="*/ 2466056 h 2918444"/>
              <a:gd name="connsiteX251" fmla="*/ 1589004 w 4644342"/>
              <a:gd name="connsiteY251" fmla="*/ 2397121 h 2918444"/>
              <a:gd name="connsiteX252" fmla="*/ 1554645 w 4644342"/>
              <a:gd name="connsiteY252" fmla="*/ 2349728 h 2918444"/>
              <a:gd name="connsiteX253" fmla="*/ 1473976 w 4644342"/>
              <a:gd name="connsiteY253" fmla="*/ 2283665 h 2918444"/>
              <a:gd name="connsiteX254" fmla="*/ 1415716 w 4644342"/>
              <a:gd name="connsiteY254" fmla="*/ 2214730 h 2918444"/>
              <a:gd name="connsiteX255" fmla="*/ 1415716 w 4644342"/>
              <a:gd name="connsiteY255" fmla="*/ 2189287 h 2918444"/>
              <a:gd name="connsiteX256" fmla="*/ 1412048 w 4644342"/>
              <a:gd name="connsiteY256" fmla="*/ 2189192 h 2918444"/>
              <a:gd name="connsiteX257" fmla="*/ 1412048 w 4644342"/>
              <a:gd name="connsiteY257" fmla="*/ 2210725 h 2918444"/>
              <a:gd name="connsiteX258" fmla="*/ 1273143 w 4644342"/>
              <a:gd name="connsiteY258" fmla="*/ 2210725 h 2918444"/>
              <a:gd name="connsiteX259" fmla="*/ 1265675 w 4644342"/>
              <a:gd name="connsiteY259" fmla="*/ 2253791 h 2918444"/>
              <a:gd name="connsiteX260" fmla="*/ 1165694 w 4644342"/>
              <a:gd name="connsiteY260" fmla="*/ 2240063 h 2918444"/>
              <a:gd name="connsiteX261" fmla="*/ 1165602 w 4644342"/>
              <a:gd name="connsiteY261" fmla="*/ 2240871 h 2918444"/>
              <a:gd name="connsiteX262" fmla="*/ 978901 w 4644342"/>
              <a:gd name="connsiteY262" fmla="*/ 2238000 h 2918444"/>
              <a:gd name="connsiteX263" fmla="*/ 648813 w 4644342"/>
              <a:gd name="connsiteY263" fmla="*/ 2065736 h 2918444"/>
              <a:gd name="connsiteX264" fmla="*/ 653063 w 4644342"/>
              <a:gd name="connsiteY264" fmla="*/ 2022169 h 2918444"/>
              <a:gd name="connsiteX265" fmla="*/ 432233 w 4644342"/>
              <a:gd name="connsiteY265" fmla="*/ 2013965 h 2918444"/>
              <a:gd name="connsiteX266" fmla="*/ 417277 w 4644342"/>
              <a:gd name="connsiteY266" fmla="*/ 1942200 h 2918444"/>
              <a:gd name="connsiteX267" fmla="*/ 376895 w 4644342"/>
              <a:gd name="connsiteY267" fmla="*/ 1890530 h 2918444"/>
              <a:gd name="connsiteX268" fmla="*/ 346983 w 4644342"/>
              <a:gd name="connsiteY268" fmla="*/ 1871871 h 2918444"/>
              <a:gd name="connsiteX269" fmla="*/ 339505 w 4644342"/>
              <a:gd name="connsiteY269" fmla="*/ 1834553 h 2918444"/>
              <a:gd name="connsiteX270" fmla="*/ 314079 w 4644342"/>
              <a:gd name="connsiteY270" fmla="*/ 1814459 h 2918444"/>
              <a:gd name="connsiteX271" fmla="*/ 290150 w 4644342"/>
              <a:gd name="connsiteY271" fmla="*/ 1788623 h 2918444"/>
              <a:gd name="connsiteX272" fmla="*/ 281176 w 4644342"/>
              <a:gd name="connsiteY272" fmla="*/ 1759917 h 2918444"/>
              <a:gd name="connsiteX273" fmla="*/ 258742 w 4644342"/>
              <a:gd name="connsiteY273" fmla="*/ 1741258 h 2918444"/>
              <a:gd name="connsiteX274" fmla="*/ 222847 w 4644342"/>
              <a:gd name="connsiteY274" fmla="*/ 1751306 h 2918444"/>
              <a:gd name="connsiteX275" fmla="*/ 182465 w 4644342"/>
              <a:gd name="connsiteY275" fmla="*/ 1736953 h 2918444"/>
              <a:gd name="connsiteX276" fmla="*/ 182465 w 4644342"/>
              <a:gd name="connsiteY276" fmla="*/ 1721164 h 2918444"/>
              <a:gd name="connsiteX277" fmla="*/ 180969 w 4644342"/>
              <a:gd name="connsiteY277" fmla="*/ 1688152 h 2918444"/>
              <a:gd name="connsiteX278" fmla="*/ 164518 w 4644342"/>
              <a:gd name="connsiteY278" fmla="*/ 1650835 h 2918444"/>
              <a:gd name="connsiteX279" fmla="*/ 163022 w 4644342"/>
              <a:gd name="connsiteY279" fmla="*/ 1620693 h 2918444"/>
              <a:gd name="connsiteX280" fmla="*/ 145075 w 4644342"/>
              <a:gd name="connsiteY280" fmla="*/ 1593423 h 2918444"/>
              <a:gd name="connsiteX281" fmla="*/ 149561 w 4644342"/>
              <a:gd name="connsiteY281" fmla="*/ 1567587 h 2918444"/>
              <a:gd name="connsiteX282" fmla="*/ 98710 w 4644342"/>
              <a:gd name="connsiteY282" fmla="*/ 1505869 h 2918444"/>
              <a:gd name="connsiteX283" fmla="*/ 98710 w 4644342"/>
              <a:gd name="connsiteY283" fmla="*/ 1469987 h 2918444"/>
              <a:gd name="connsiteX284" fmla="*/ 124136 w 4644342"/>
              <a:gd name="connsiteY284" fmla="*/ 1457069 h 2918444"/>
              <a:gd name="connsiteX285" fmla="*/ 124136 w 4644342"/>
              <a:gd name="connsiteY285" fmla="*/ 1434104 h 2918444"/>
              <a:gd name="connsiteX286" fmla="*/ 98710 w 4644342"/>
              <a:gd name="connsiteY286" fmla="*/ 1428363 h 2918444"/>
              <a:gd name="connsiteX287" fmla="*/ 86746 w 4644342"/>
              <a:gd name="connsiteY287" fmla="*/ 1393916 h 2918444"/>
              <a:gd name="connsiteX288" fmla="*/ 74781 w 4644342"/>
              <a:gd name="connsiteY288" fmla="*/ 1335069 h 2918444"/>
              <a:gd name="connsiteX289" fmla="*/ 112171 w 4644342"/>
              <a:gd name="connsiteY289" fmla="*/ 1366645 h 2918444"/>
              <a:gd name="connsiteX290" fmla="*/ 97215 w 4644342"/>
              <a:gd name="connsiteY290" fmla="*/ 1325021 h 2918444"/>
              <a:gd name="connsiteX291" fmla="*/ 124136 w 4644342"/>
              <a:gd name="connsiteY291" fmla="*/ 1325021 h 2918444"/>
              <a:gd name="connsiteX292" fmla="*/ 124136 w 4644342"/>
              <a:gd name="connsiteY292" fmla="*/ 1294880 h 2918444"/>
              <a:gd name="connsiteX293" fmla="*/ 97215 w 4644342"/>
              <a:gd name="connsiteY293" fmla="*/ 1274786 h 2918444"/>
              <a:gd name="connsiteX294" fmla="*/ 83754 w 4644342"/>
              <a:gd name="connsiteY294" fmla="*/ 1303492 h 2918444"/>
              <a:gd name="connsiteX295" fmla="*/ 59824 w 4644342"/>
              <a:gd name="connsiteY295" fmla="*/ 1293445 h 2918444"/>
              <a:gd name="connsiteX296" fmla="*/ 10469 w 4644342"/>
              <a:gd name="connsiteY296" fmla="*/ 1155656 h 2918444"/>
              <a:gd name="connsiteX297" fmla="*/ 23930 w 4644342"/>
              <a:gd name="connsiteY297" fmla="*/ 1058056 h 2918444"/>
              <a:gd name="connsiteX298" fmla="*/ 0 w 4644342"/>
              <a:gd name="connsiteY298" fmla="*/ 1002079 h 2918444"/>
              <a:gd name="connsiteX299" fmla="*/ 11965 w 4644342"/>
              <a:gd name="connsiteY299" fmla="*/ 960455 h 2918444"/>
              <a:gd name="connsiteX300" fmla="*/ 35895 w 4644342"/>
              <a:gd name="connsiteY300" fmla="*/ 951843 h 2918444"/>
              <a:gd name="connsiteX301" fmla="*/ 59824 w 4644342"/>
              <a:gd name="connsiteY301" fmla="*/ 884384 h 2918444"/>
              <a:gd name="connsiteX302" fmla="*/ 59824 w 4644342"/>
              <a:gd name="connsiteY302" fmla="*/ 805402 h 2918444"/>
              <a:gd name="connsiteX303" fmla="*/ 59766 w 4644342"/>
              <a:gd name="connsiteY303" fmla="*/ 805390 h 2918444"/>
              <a:gd name="connsiteX304" fmla="*/ 59766 w 4644342"/>
              <a:gd name="connsiteY304" fmla="*/ 704877 h 2918444"/>
              <a:gd name="connsiteX305" fmla="*/ 86707 w 4644342"/>
              <a:gd name="connsiteY305" fmla="*/ 660364 h 2918444"/>
              <a:gd name="connsiteX306" fmla="*/ 113648 w 4644342"/>
              <a:gd name="connsiteY306" fmla="*/ 612979 h 2918444"/>
              <a:gd name="connsiteX307" fmla="*/ 133105 w 4644342"/>
              <a:gd name="connsiteY307" fmla="*/ 572774 h 2918444"/>
              <a:gd name="connsiteX308" fmla="*/ 148073 w 4644342"/>
              <a:gd name="connsiteY308" fmla="*/ 535441 h 2918444"/>
              <a:gd name="connsiteX309" fmla="*/ 161543 w 4644342"/>
              <a:gd name="connsiteY309" fmla="*/ 498107 h 2918444"/>
              <a:gd name="connsiteX310" fmla="*/ 170523 w 4644342"/>
              <a:gd name="connsiteY310" fmla="*/ 463646 h 2918444"/>
              <a:gd name="connsiteX311" fmla="*/ 183994 w 4644342"/>
              <a:gd name="connsiteY311" fmla="*/ 422005 h 2918444"/>
              <a:gd name="connsiteX312" fmla="*/ 197465 w 4644342"/>
              <a:gd name="connsiteY312" fmla="*/ 371748 h 2918444"/>
              <a:gd name="connsiteX313" fmla="*/ 218419 w 4644342"/>
              <a:gd name="connsiteY313" fmla="*/ 358825 h 2918444"/>
              <a:gd name="connsiteX314" fmla="*/ 218835 w 4644342"/>
              <a:gd name="connsiteY314" fmla="*/ 358861 h 2918444"/>
              <a:gd name="connsiteX315" fmla="*/ 211400 w 4644342"/>
              <a:gd name="connsiteY315" fmla="*/ 327416 h 2918444"/>
              <a:gd name="connsiteX316" fmla="*/ 224824 w 4644342"/>
              <a:gd name="connsiteY316" fmla="*/ 294440 h 2918444"/>
              <a:gd name="connsiteX317" fmla="*/ 208417 w 4644342"/>
              <a:gd name="connsiteY317" fmla="*/ 262897 h 2918444"/>
              <a:gd name="connsiteX318" fmla="*/ 209909 w 4644342"/>
              <a:gd name="connsiteY318" fmla="*/ 178306 h 2918444"/>
              <a:gd name="connsiteX319" fmla="*/ 197976 w 4644342"/>
              <a:gd name="connsiteY319" fmla="*/ 112354 h 2918444"/>
              <a:gd name="connsiteX320" fmla="*/ 205434 w 4644342"/>
              <a:gd name="connsiteY320" fmla="*/ 86547 h 2918444"/>
              <a:gd name="connsiteX321" fmla="*/ 235266 w 4644342"/>
              <a:gd name="connsiteY321" fmla="*/ 96583 h 2918444"/>
              <a:gd name="connsiteX322" fmla="*/ 266589 w 4644342"/>
              <a:gd name="connsiteY322" fmla="*/ 135294 h 2918444"/>
              <a:gd name="connsiteX323" fmla="*/ 323270 w 4644342"/>
              <a:gd name="connsiteY323" fmla="*/ 143897 h 2918444"/>
              <a:gd name="connsiteX324" fmla="*/ 338186 w 4644342"/>
              <a:gd name="connsiteY324" fmla="*/ 175439 h 2918444"/>
              <a:gd name="connsiteX325" fmla="*/ 309845 w 4644342"/>
              <a:gd name="connsiteY325" fmla="*/ 175439 h 2918444"/>
              <a:gd name="connsiteX326" fmla="*/ 306862 w 4644342"/>
              <a:gd name="connsiteY326" fmla="*/ 202680 h 2918444"/>
              <a:gd name="connsiteX327" fmla="*/ 323270 w 4644342"/>
              <a:gd name="connsiteY327" fmla="*/ 205548 h 2918444"/>
              <a:gd name="connsiteX328" fmla="*/ 329236 w 4644342"/>
              <a:gd name="connsiteY328" fmla="*/ 232789 h 2918444"/>
              <a:gd name="connsiteX329" fmla="*/ 294930 w 4644342"/>
              <a:gd name="connsiteY329" fmla="*/ 252861 h 2918444"/>
              <a:gd name="connsiteX330" fmla="*/ 294930 w 4644342"/>
              <a:gd name="connsiteY330" fmla="*/ 271500 h 2918444"/>
              <a:gd name="connsiteX331" fmla="*/ 333711 w 4644342"/>
              <a:gd name="connsiteY331" fmla="*/ 271500 h 2918444"/>
              <a:gd name="connsiteX332" fmla="*/ 344152 w 4644342"/>
              <a:gd name="connsiteY332" fmla="*/ 224186 h 2918444"/>
              <a:gd name="connsiteX333" fmla="*/ 373984 w 4644342"/>
              <a:gd name="connsiteY333" fmla="*/ 195511 h 2918444"/>
              <a:gd name="connsiteX334" fmla="*/ 338186 w 4644342"/>
              <a:gd name="connsiteY334" fmla="*/ 122390 h 2918444"/>
              <a:gd name="connsiteX335" fmla="*/ 360560 w 4644342"/>
              <a:gd name="connsiteY335" fmla="*/ 98017 h 2918444"/>
              <a:gd name="connsiteX336" fmla="*/ 344152 w 4644342"/>
              <a:gd name="connsiteY336" fmla="*/ 40667 h 2918444"/>
              <a:gd name="connsiteX337" fmla="*/ 463480 w 4644342"/>
              <a:gd name="connsiteY337" fmla="*/ 75077 h 2918444"/>
              <a:gd name="connsiteX338" fmla="*/ 554467 w 4644342"/>
              <a:gd name="connsiteY338" fmla="*/ 96583 h 2918444"/>
              <a:gd name="connsiteX339" fmla="*/ 599215 w 4644342"/>
              <a:gd name="connsiteY339" fmla="*/ 106619 h 2918444"/>
              <a:gd name="connsiteX340" fmla="*/ 643963 w 4644342"/>
              <a:gd name="connsiteY340" fmla="*/ 113788 h 2918444"/>
              <a:gd name="connsiteX341" fmla="*/ 705119 w 4644342"/>
              <a:gd name="connsiteY341" fmla="*/ 125258 h 2918444"/>
              <a:gd name="connsiteX342" fmla="*/ 778068 w 4644342"/>
              <a:gd name="connsiteY342" fmla="*/ 138137 h 2918444"/>
              <a:gd name="connsiteX343" fmla="*/ 778318 w 4644342"/>
              <a:gd name="connsiteY343" fmla="*/ 136354 h 2918444"/>
              <a:gd name="connsiteX344" fmla="*/ 851512 w 4644342"/>
              <a:gd name="connsiteY344" fmla="*/ 146175 h 2918444"/>
              <a:gd name="connsiteX345" fmla="*/ 851661 w 4644342"/>
              <a:gd name="connsiteY345" fmla="*/ 144726 h 2918444"/>
              <a:gd name="connsiteX346" fmla="*/ 1029368 w 4644342"/>
              <a:gd name="connsiteY346" fmla="*/ 169156 h 2918444"/>
              <a:gd name="connsiteX347" fmla="*/ 1138382 w 4644342"/>
              <a:gd name="connsiteY347" fmla="*/ 183527 h 2918444"/>
              <a:gd name="connsiteX348" fmla="*/ 1280249 w 4644342"/>
              <a:gd name="connsiteY348" fmla="*/ 199335 h 2918444"/>
              <a:gd name="connsiteX349" fmla="*/ 1410169 w 4644342"/>
              <a:gd name="connsiteY349" fmla="*/ 212268 h 2918444"/>
              <a:gd name="connsiteX350" fmla="*/ 1637157 w 4644342"/>
              <a:gd name="connsiteY350" fmla="*/ 229513 h 2918444"/>
              <a:gd name="connsiteX351" fmla="*/ 1743184 w 4644342"/>
              <a:gd name="connsiteY351" fmla="*/ 238135 h 2918444"/>
              <a:gd name="connsiteX352" fmla="*/ 1743181 w 4644342"/>
              <a:gd name="connsiteY352" fmla="*/ 238626 h 2918444"/>
              <a:gd name="connsiteX353" fmla="*/ 2238016 w 4644342"/>
              <a:gd name="connsiteY353" fmla="*/ 249783 h 2918444"/>
              <a:gd name="connsiteX354" fmla="*/ 2242096 w 4644342"/>
              <a:gd name="connsiteY354" fmla="*/ 248307 h 2918444"/>
              <a:gd name="connsiteX355" fmla="*/ 2399738 w 4644342"/>
              <a:gd name="connsiteY355" fmla="*/ 248307 h 2918444"/>
              <a:gd name="connsiteX356" fmla="*/ 2398237 w 4644342"/>
              <a:gd name="connsiteY356" fmla="*/ 193765 h 2918444"/>
              <a:gd name="connsiteX357" fmla="*/ 2431266 w 4644342"/>
              <a:gd name="connsiteY357" fmla="*/ 209553 h 2918444"/>
              <a:gd name="connsiteX358" fmla="*/ 2438773 w 4644342"/>
              <a:gd name="connsiteY358" fmla="*/ 251177 h 2918444"/>
              <a:gd name="connsiteX359" fmla="*/ 2513841 w 4644342"/>
              <a:gd name="connsiteY359" fmla="*/ 297107 h 2918444"/>
              <a:gd name="connsiteX360" fmla="*/ 2536361 w 4644342"/>
              <a:gd name="connsiteY360" fmla="*/ 277013 h 2918444"/>
              <a:gd name="connsiteX361" fmla="*/ 2581402 w 4644342"/>
              <a:gd name="connsiteY361" fmla="*/ 277013 h 2918444"/>
              <a:gd name="connsiteX362" fmla="*/ 2615933 w 4644342"/>
              <a:gd name="connsiteY362" fmla="*/ 317201 h 2918444"/>
              <a:gd name="connsiteX363" fmla="*/ 2638453 w 4644342"/>
              <a:gd name="connsiteY363" fmla="*/ 302848 h 2918444"/>
              <a:gd name="connsiteX364" fmla="*/ 2704513 w 4644342"/>
              <a:gd name="connsiteY364" fmla="*/ 318636 h 2918444"/>
              <a:gd name="connsiteX365" fmla="*/ 2727033 w 4644342"/>
              <a:gd name="connsiteY365" fmla="*/ 288495 h 2918444"/>
              <a:gd name="connsiteX366" fmla="*/ 2769071 w 4644342"/>
              <a:gd name="connsiteY366" fmla="*/ 312895 h 2918444"/>
              <a:gd name="connsiteX367" fmla="*/ 2842637 w 4644342"/>
              <a:gd name="connsiteY367" fmla="*/ 308589 h 2918444"/>
              <a:gd name="connsiteX368" fmla="*/ 2722529 w 4644342"/>
              <a:gd name="connsiteY368" fmla="*/ 394707 h 2918444"/>
              <a:gd name="connsiteX369" fmla="*/ 2663976 w 4644342"/>
              <a:gd name="connsiteY369" fmla="*/ 470778 h 2918444"/>
              <a:gd name="connsiteX370" fmla="*/ 2671324 w 4644342"/>
              <a:gd name="connsiteY370" fmla="*/ 470349 h 2918444"/>
              <a:gd name="connsiteX371" fmla="*/ 2705709 w 4644342"/>
              <a:gd name="connsiteY371" fmla="*/ 466037 h 2918444"/>
              <a:gd name="connsiteX372" fmla="*/ 2735609 w 4644342"/>
              <a:gd name="connsiteY372" fmla="*/ 466037 h 2918444"/>
              <a:gd name="connsiteX373" fmla="*/ 2756538 w 4644342"/>
              <a:gd name="connsiteY373" fmla="*/ 432982 h 2918444"/>
              <a:gd name="connsiteX374" fmla="*/ 2769993 w 4644342"/>
              <a:gd name="connsiteY374" fmla="*/ 473223 h 2918444"/>
              <a:gd name="connsiteX375" fmla="*/ 2819327 w 4644342"/>
              <a:gd name="connsiteY375" fmla="*/ 473223 h 2918444"/>
              <a:gd name="connsiteX376" fmla="*/ 2819485 w 4644342"/>
              <a:gd name="connsiteY376" fmla="*/ 473442 h 2918444"/>
              <a:gd name="connsiteX377" fmla="*/ 2926006 w 4644342"/>
              <a:gd name="connsiteY377" fmla="*/ 356433 h 2918444"/>
              <a:gd name="connsiteX378" fmla="*/ 2906503 w 4644342"/>
              <a:gd name="connsiteY378" fmla="*/ 405126 h 2918444"/>
              <a:gd name="connsiteX379" fmla="*/ 2921506 w 4644342"/>
              <a:gd name="connsiteY379" fmla="*/ 420880 h 2918444"/>
              <a:gd name="connsiteX380" fmla="*/ 2956011 w 4644342"/>
              <a:gd name="connsiteY380" fmla="*/ 400830 h 2918444"/>
              <a:gd name="connsiteX381" fmla="*/ 3031024 w 4644342"/>
              <a:gd name="connsiteY381" fmla="*/ 430905 h 2918444"/>
              <a:gd name="connsiteX382" fmla="*/ 3064029 w 4644342"/>
              <a:gd name="connsiteY382" fmla="*/ 405126 h 2918444"/>
              <a:gd name="connsiteX383" fmla="*/ 3166046 w 4644342"/>
              <a:gd name="connsiteY383" fmla="*/ 392237 h 2918444"/>
              <a:gd name="connsiteX384" fmla="*/ 3185550 w 4644342"/>
              <a:gd name="connsiteY384" fmla="*/ 422312 h 2918444"/>
              <a:gd name="connsiteX385" fmla="*/ 3224556 w 4644342"/>
              <a:gd name="connsiteY385" fmla="*/ 415151 h 2918444"/>
              <a:gd name="connsiteX386" fmla="*/ 3302569 w 4644342"/>
              <a:gd name="connsiteY386" fmla="*/ 448091 h 2918444"/>
              <a:gd name="connsiteX387" fmla="*/ 3307070 w 4644342"/>
              <a:gd name="connsiteY387" fmla="*/ 471005 h 2918444"/>
              <a:gd name="connsiteX388" fmla="*/ 3223056 w 4644342"/>
              <a:gd name="connsiteY388" fmla="*/ 491055 h 2918444"/>
              <a:gd name="connsiteX389" fmla="*/ 3199052 w 4644342"/>
              <a:gd name="connsiteY389" fmla="*/ 476734 h 2918444"/>
              <a:gd name="connsiteX390" fmla="*/ 3157045 w 4644342"/>
              <a:gd name="connsiteY390" fmla="*/ 481030 h 2918444"/>
              <a:gd name="connsiteX391" fmla="*/ 3107537 w 4644342"/>
              <a:gd name="connsiteY391" fmla="*/ 511105 h 2918444"/>
              <a:gd name="connsiteX392" fmla="*/ 3083533 w 4644342"/>
              <a:gd name="connsiteY392" fmla="*/ 512538 h 2918444"/>
              <a:gd name="connsiteX393" fmla="*/ 3065530 w 4644342"/>
              <a:gd name="connsiteY393" fmla="*/ 491055 h 2918444"/>
              <a:gd name="connsiteX394" fmla="*/ 3038637 w 4644342"/>
              <a:gd name="connsiteY394" fmla="*/ 572349 h 2918444"/>
              <a:gd name="connsiteX395" fmla="*/ 3039089 w 4644342"/>
              <a:gd name="connsiteY395" fmla="*/ 572389 h 2918444"/>
              <a:gd name="connsiteX396" fmla="*/ 3028624 w 4644342"/>
              <a:gd name="connsiteY396" fmla="*/ 601132 h 2918444"/>
              <a:gd name="connsiteX397" fmla="*/ 3040584 w 4644342"/>
              <a:gd name="connsiteY397" fmla="*/ 632750 h 2918444"/>
              <a:gd name="connsiteX398" fmla="*/ 3019654 w 4644342"/>
              <a:gd name="connsiteY398" fmla="*/ 672991 h 2918444"/>
              <a:gd name="connsiteX399" fmla="*/ 3034604 w 4644342"/>
              <a:gd name="connsiteY399" fmla="*/ 681614 h 2918444"/>
              <a:gd name="connsiteX400" fmla="*/ 3070483 w 4644342"/>
              <a:gd name="connsiteY400" fmla="*/ 637062 h 2918444"/>
              <a:gd name="connsiteX401" fmla="*/ 3068988 w 4644342"/>
              <a:gd name="connsiteY401" fmla="*/ 622690 h 2918444"/>
              <a:gd name="connsiteX402" fmla="*/ 3082443 w 4644342"/>
              <a:gd name="connsiteY402" fmla="*/ 615504 h 2918444"/>
              <a:gd name="connsiteX403" fmla="*/ 3092908 w 4644342"/>
              <a:gd name="connsiteY403" fmla="*/ 637062 h 2918444"/>
              <a:gd name="connsiteX404" fmla="*/ 3064503 w 4644342"/>
              <a:gd name="connsiteY404" fmla="*/ 668680 h 2918444"/>
              <a:gd name="connsiteX405" fmla="*/ 3054039 w 4644342"/>
              <a:gd name="connsiteY405" fmla="*/ 737664 h 2918444"/>
              <a:gd name="connsiteX406" fmla="*/ 3054039 w 4644342"/>
              <a:gd name="connsiteY406" fmla="*/ 854076 h 2918444"/>
              <a:gd name="connsiteX407" fmla="*/ 3070483 w 4644342"/>
              <a:gd name="connsiteY407" fmla="*/ 874197 h 2918444"/>
              <a:gd name="connsiteX408" fmla="*/ 3063008 w 4644342"/>
              <a:gd name="connsiteY408" fmla="*/ 947493 h 2918444"/>
              <a:gd name="connsiteX409" fmla="*/ 3048884 w 4644342"/>
              <a:gd name="connsiteY409" fmla="*/ 949756 h 2918444"/>
              <a:gd name="connsiteX410" fmla="*/ 3080413 w 4644342"/>
              <a:gd name="connsiteY410" fmla="*/ 1023537 h 2918444"/>
              <a:gd name="connsiteX411" fmla="*/ 3081702 w 4644342"/>
              <a:gd name="connsiteY411" fmla="*/ 1025079 h 2918444"/>
              <a:gd name="connsiteX412" fmla="*/ 3116009 w 4644342"/>
              <a:gd name="connsiteY412" fmla="*/ 1043756 h 2918444"/>
              <a:gd name="connsiteX413" fmla="*/ 3148825 w 4644342"/>
              <a:gd name="connsiteY413" fmla="*/ 1039446 h 2918444"/>
              <a:gd name="connsiteX414" fmla="*/ 3160758 w 4644342"/>
              <a:gd name="connsiteY414" fmla="*/ 1029389 h 2918444"/>
              <a:gd name="connsiteX415" fmla="*/ 3168217 w 4644342"/>
              <a:gd name="connsiteY415" fmla="*/ 999219 h 2918444"/>
              <a:gd name="connsiteX416" fmla="*/ 3169776 w 4644342"/>
              <a:gd name="connsiteY416" fmla="*/ 998731 h 2918444"/>
              <a:gd name="connsiteX417" fmla="*/ 3177226 w 4644342"/>
              <a:gd name="connsiteY417" fmla="*/ 952824 h 2918444"/>
              <a:gd name="connsiteX418" fmla="*/ 3178716 w 4644342"/>
              <a:gd name="connsiteY418" fmla="*/ 928436 h 2918444"/>
              <a:gd name="connsiteX419" fmla="*/ 3177226 w 4644342"/>
              <a:gd name="connsiteY419" fmla="*/ 899744 h 2918444"/>
              <a:gd name="connsiteX420" fmla="*/ 3172756 w 4644342"/>
              <a:gd name="connsiteY420" fmla="*/ 863879 h 2918444"/>
              <a:gd name="connsiteX421" fmla="*/ 3141468 w 4644342"/>
              <a:gd name="connsiteY421" fmla="*/ 795018 h 2918444"/>
              <a:gd name="connsiteX422" fmla="*/ 3151897 w 4644342"/>
              <a:gd name="connsiteY422" fmla="*/ 654427 h 2918444"/>
              <a:gd name="connsiteX423" fmla="*/ 3202554 w 4644342"/>
              <a:gd name="connsiteY423" fmla="*/ 605650 h 2918444"/>
              <a:gd name="connsiteX424" fmla="*/ 3215963 w 4644342"/>
              <a:gd name="connsiteY424" fmla="*/ 655861 h 2918444"/>
              <a:gd name="connsiteX425" fmla="*/ 3217453 w 4644342"/>
              <a:gd name="connsiteY425" fmla="*/ 578393 h 2918444"/>
              <a:gd name="connsiteX426" fmla="*/ 3241291 w 4644342"/>
              <a:gd name="connsiteY426" fmla="*/ 559743 h 2918444"/>
              <a:gd name="connsiteX427" fmla="*/ 3229372 w 4644342"/>
              <a:gd name="connsiteY427" fmla="*/ 529617 h 2918444"/>
              <a:gd name="connsiteX428" fmla="*/ 3268110 w 4644342"/>
              <a:gd name="connsiteY428" fmla="*/ 509532 h 2918444"/>
              <a:gd name="connsiteX429" fmla="*/ 3332175 w 4644342"/>
              <a:gd name="connsiteY429" fmla="*/ 549701 h 2918444"/>
              <a:gd name="connsiteX430" fmla="*/ 3375383 w 4644342"/>
              <a:gd name="connsiteY430" fmla="*/ 562612 h 2918444"/>
              <a:gd name="connsiteX431" fmla="*/ 3375383 w 4644342"/>
              <a:gd name="connsiteY431" fmla="*/ 592739 h 2918444"/>
              <a:gd name="connsiteX432" fmla="*/ 3402201 w 4644342"/>
              <a:gd name="connsiteY432" fmla="*/ 655861 h 2918444"/>
              <a:gd name="connsiteX433" fmla="*/ 3375383 w 4644342"/>
              <a:gd name="connsiteY433" fmla="*/ 677380 h 2918444"/>
              <a:gd name="connsiteX434" fmla="*/ 3375383 w 4644342"/>
              <a:gd name="connsiteY434" fmla="*/ 694596 h 2918444"/>
              <a:gd name="connsiteX435" fmla="*/ 3366443 w 4644342"/>
              <a:gd name="connsiteY435" fmla="*/ 697465 h 2918444"/>
              <a:gd name="connsiteX436" fmla="*/ 3356014 w 4644342"/>
              <a:gd name="connsiteY436" fmla="*/ 701769 h 2918444"/>
              <a:gd name="connsiteX437" fmla="*/ 3345585 w 4644342"/>
              <a:gd name="connsiteY437" fmla="*/ 711811 h 2918444"/>
              <a:gd name="connsiteX438" fmla="*/ 3342605 w 4644342"/>
              <a:gd name="connsiteY438" fmla="*/ 721853 h 2918444"/>
              <a:gd name="connsiteX439" fmla="*/ 3345585 w 4644342"/>
              <a:gd name="connsiteY439" fmla="*/ 737634 h 2918444"/>
              <a:gd name="connsiteX440" fmla="*/ 3357504 w 4644342"/>
              <a:gd name="connsiteY440" fmla="*/ 741938 h 2918444"/>
              <a:gd name="connsiteX441" fmla="*/ 3367933 w 4644342"/>
              <a:gd name="connsiteY441" fmla="*/ 739068 h 2918444"/>
              <a:gd name="connsiteX442" fmla="*/ 3381342 w 4644342"/>
              <a:gd name="connsiteY442" fmla="*/ 729026 h 2918444"/>
              <a:gd name="connsiteX443" fmla="*/ 3405181 w 4644342"/>
              <a:gd name="connsiteY443" fmla="*/ 697465 h 2918444"/>
              <a:gd name="connsiteX444" fmla="*/ 3426039 w 4644342"/>
              <a:gd name="connsiteY444" fmla="*/ 697465 h 2918444"/>
              <a:gd name="connsiteX445" fmla="*/ 3448388 w 4644342"/>
              <a:gd name="connsiteY445" fmla="*/ 701769 h 2918444"/>
              <a:gd name="connsiteX446" fmla="*/ 3463287 w 4644342"/>
              <a:gd name="connsiteY446" fmla="*/ 717549 h 2918444"/>
              <a:gd name="connsiteX447" fmla="*/ 3478186 w 4644342"/>
              <a:gd name="connsiteY447" fmla="*/ 741938 h 2918444"/>
              <a:gd name="connsiteX448" fmla="*/ 3484145 w 4644342"/>
              <a:gd name="connsiteY448" fmla="*/ 783541 h 2918444"/>
              <a:gd name="connsiteX449" fmla="*/ 3490105 w 4644342"/>
              <a:gd name="connsiteY449" fmla="*/ 850967 h 2918444"/>
              <a:gd name="connsiteX450" fmla="*/ 3464777 w 4644342"/>
              <a:gd name="connsiteY450" fmla="*/ 848098 h 2918444"/>
              <a:gd name="connsiteX451" fmla="*/ 3451368 w 4644342"/>
              <a:gd name="connsiteY451" fmla="*/ 865313 h 2918444"/>
              <a:gd name="connsiteX452" fmla="*/ 3464777 w 4644342"/>
              <a:gd name="connsiteY452" fmla="*/ 889701 h 2918444"/>
              <a:gd name="connsiteX453" fmla="*/ 3464777 w 4644342"/>
              <a:gd name="connsiteY453" fmla="*/ 915524 h 2918444"/>
              <a:gd name="connsiteX454" fmla="*/ 3437958 w 4644342"/>
              <a:gd name="connsiteY454" fmla="*/ 938478 h 2918444"/>
              <a:gd name="connsiteX455" fmla="*/ 3455837 w 4644342"/>
              <a:gd name="connsiteY455" fmla="*/ 962866 h 2918444"/>
              <a:gd name="connsiteX456" fmla="*/ 3488615 w 4644342"/>
              <a:gd name="connsiteY456" fmla="*/ 972908 h 2918444"/>
              <a:gd name="connsiteX457" fmla="*/ 3485179 w 4644342"/>
              <a:gd name="connsiteY457" fmla="*/ 973234 h 2918444"/>
              <a:gd name="connsiteX458" fmla="*/ 3516026 w 4644342"/>
              <a:gd name="connsiteY458" fmla="*/ 979402 h 2918444"/>
              <a:gd name="connsiteX459" fmla="*/ 3596817 w 4644342"/>
              <a:gd name="connsiteY459" fmla="*/ 940628 h 2918444"/>
              <a:gd name="connsiteX460" fmla="*/ 3614771 w 4644342"/>
              <a:gd name="connsiteY460" fmla="*/ 904727 h 2918444"/>
              <a:gd name="connsiteX461" fmla="*/ 3660864 w 4644342"/>
              <a:gd name="connsiteY461" fmla="*/ 888136 h 2918444"/>
              <a:gd name="connsiteX462" fmla="*/ 3660688 w 4644342"/>
              <a:gd name="connsiteY462" fmla="*/ 887016 h 2918444"/>
              <a:gd name="connsiteX463" fmla="*/ 3704769 w 4644342"/>
              <a:gd name="connsiteY463" fmla="*/ 844630 h 2918444"/>
              <a:gd name="connsiteX464" fmla="*/ 3704267 w 4644342"/>
              <a:gd name="connsiteY464" fmla="*/ 843972 h 2918444"/>
              <a:gd name="connsiteX465" fmla="*/ 3761070 w 4644342"/>
              <a:gd name="connsiteY465" fmla="*/ 757897 h 2918444"/>
              <a:gd name="connsiteX466" fmla="*/ 3747616 w 4644342"/>
              <a:gd name="connsiteY466" fmla="*/ 717729 h 2918444"/>
              <a:gd name="connsiteX467" fmla="*/ 3802924 w 4644342"/>
              <a:gd name="connsiteY467" fmla="*/ 689037 h 2918444"/>
              <a:gd name="connsiteX468" fmla="*/ 3876170 w 4644342"/>
              <a:gd name="connsiteY468" fmla="*/ 681864 h 2918444"/>
              <a:gd name="connsiteX469" fmla="*/ 3894107 w 4644342"/>
              <a:gd name="connsiteY469" fmla="*/ 656041 h 2918444"/>
              <a:gd name="connsiteX470" fmla="*/ 3919519 w 4644342"/>
              <a:gd name="connsiteY470" fmla="*/ 653172 h 2918444"/>
              <a:gd name="connsiteX471" fmla="*/ 3934467 w 4644342"/>
              <a:gd name="connsiteY471" fmla="*/ 625915 h 2918444"/>
              <a:gd name="connsiteX472" fmla="*/ 3959879 w 4644342"/>
              <a:gd name="connsiteY472" fmla="*/ 615873 h 2918444"/>
              <a:gd name="connsiteX473" fmla="*/ 3947920 w 4644342"/>
              <a:gd name="connsiteY473" fmla="*/ 565662 h 2918444"/>
              <a:gd name="connsiteX474" fmla="*/ 3932972 w 4644342"/>
              <a:gd name="connsiteY474" fmla="*/ 552751 h 2918444"/>
              <a:gd name="connsiteX475" fmla="*/ 3964363 w 4644342"/>
              <a:gd name="connsiteY475" fmla="*/ 511148 h 2918444"/>
              <a:gd name="connsiteX476" fmla="*/ 3983795 w 4644342"/>
              <a:gd name="connsiteY476" fmla="*/ 511148 h 2918444"/>
              <a:gd name="connsiteX477" fmla="*/ 4051062 w 4644342"/>
              <a:gd name="connsiteY477" fmla="*/ 425073 h 2918444"/>
              <a:gd name="connsiteX478" fmla="*/ 4154203 w 4644342"/>
              <a:gd name="connsiteY478" fmla="*/ 393512 h 2918444"/>
              <a:gd name="connsiteX479" fmla="*/ 4154470 w 4644342"/>
              <a:gd name="connsiteY479" fmla="*/ 395561 h 2918444"/>
              <a:gd name="connsiteX480" fmla="*/ 4262900 w 4644342"/>
              <a:gd name="connsiteY480" fmla="*/ 366002 h 2918444"/>
              <a:gd name="connsiteX481" fmla="*/ 4262909 w 4644342"/>
              <a:gd name="connsiteY481" fmla="*/ 366019 h 2918444"/>
              <a:gd name="connsiteX482" fmla="*/ 4299493 w 4644342"/>
              <a:gd name="connsiteY482" fmla="*/ 309786 h 2918444"/>
              <a:gd name="connsiteX483" fmla="*/ 4302355 w 4644342"/>
              <a:gd name="connsiteY483" fmla="*/ 313147 h 2918444"/>
              <a:gd name="connsiteX484" fmla="*/ 4335051 w 4644342"/>
              <a:gd name="connsiteY484" fmla="*/ 295411 h 2918444"/>
              <a:gd name="connsiteX485" fmla="*/ 4335051 w 4644342"/>
              <a:gd name="connsiteY485" fmla="*/ 245220 h 2918444"/>
              <a:gd name="connsiteX486" fmla="*/ 4345510 w 4644342"/>
              <a:gd name="connsiteY486" fmla="*/ 213671 h 2918444"/>
              <a:gd name="connsiteX487" fmla="*/ 4330568 w 4644342"/>
              <a:gd name="connsiteY487" fmla="*/ 199331 h 2918444"/>
              <a:gd name="connsiteX488" fmla="*/ 4354475 w 4644342"/>
              <a:gd name="connsiteY488" fmla="*/ 153442 h 2918444"/>
              <a:gd name="connsiteX489" fmla="*/ 4330568 w 4644342"/>
              <a:gd name="connsiteY489" fmla="*/ 116157 h 2918444"/>
              <a:gd name="connsiteX490" fmla="*/ 4381370 w 4644342"/>
              <a:gd name="connsiteY490" fmla="*/ 17209 h 2918444"/>
              <a:gd name="connsiteX491" fmla="*/ 4399300 w 4644342"/>
              <a:gd name="connsiteY491" fmla="*/ 28681 h 2918444"/>
              <a:gd name="connsiteX492" fmla="*/ 4408265 w 4644342"/>
              <a:gd name="connsiteY492" fmla="*/ 12906 h 2918444"/>
              <a:gd name="connsiteX493" fmla="*/ 4462054 w 4644342"/>
              <a:gd name="connsiteY493" fmla="*/ 0 h 2918444"/>
              <a:gd name="connsiteX0" fmla="*/ 3267559 w 4644342"/>
              <a:gd name="connsiteY0" fmla="*/ 2265127 h 2918444"/>
              <a:gd name="connsiteX1" fmla="*/ 3265982 w 4644342"/>
              <a:gd name="connsiteY1" fmla="*/ 2265310 h 2918444"/>
              <a:gd name="connsiteX2" fmla="*/ 3270576 w 4644342"/>
              <a:gd name="connsiteY2" fmla="*/ 2298367 h 2918444"/>
              <a:gd name="connsiteX3" fmla="*/ 3267559 w 4644342"/>
              <a:gd name="connsiteY3" fmla="*/ 2265127 h 2918444"/>
              <a:gd name="connsiteX4" fmla="*/ 3626245 w 4644342"/>
              <a:gd name="connsiteY4" fmla="*/ 2260912 h 2918444"/>
              <a:gd name="connsiteX5" fmla="*/ 3521381 w 4644342"/>
              <a:gd name="connsiteY5" fmla="*/ 2276978 h 2918444"/>
              <a:gd name="connsiteX6" fmla="*/ 3521535 w 4644342"/>
              <a:gd name="connsiteY6" fmla="*/ 2277226 h 2918444"/>
              <a:gd name="connsiteX7" fmla="*/ 3626245 w 4644342"/>
              <a:gd name="connsiteY7" fmla="*/ 2260912 h 2918444"/>
              <a:gd name="connsiteX8" fmla="*/ 3499366 w 4644342"/>
              <a:gd name="connsiteY8" fmla="*/ 2238213 h 2918444"/>
              <a:gd name="connsiteX9" fmla="*/ 3490499 w 4644342"/>
              <a:gd name="connsiteY9" fmla="*/ 2239243 h 2918444"/>
              <a:gd name="connsiteX10" fmla="*/ 3497600 w 4644342"/>
              <a:gd name="connsiteY10" fmla="*/ 2238536 h 2918444"/>
              <a:gd name="connsiteX11" fmla="*/ 3507793 w 4644342"/>
              <a:gd name="connsiteY11" fmla="*/ 2255012 h 2918444"/>
              <a:gd name="connsiteX12" fmla="*/ 3499366 w 4644342"/>
              <a:gd name="connsiteY12" fmla="*/ 2238213 h 2918444"/>
              <a:gd name="connsiteX13" fmla="*/ 3811392 w 4644342"/>
              <a:gd name="connsiteY13" fmla="*/ 2209369 h 2918444"/>
              <a:gd name="connsiteX14" fmla="*/ 3811392 w 4644342"/>
              <a:gd name="connsiteY14" fmla="*/ 2268716 h 2918444"/>
              <a:gd name="connsiteX15" fmla="*/ 3772405 w 4644342"/>
              <a:gd name="connsiteY15" fmla="*/ 2238520 h 2918444"/>
              <a:gd name="connsiteX16" fmla="*/ 3770272 w 4644342"/>
              <a:gd name="connsiteY16" fmla="*/ 2238847 h 2918444"/>
              <a:gd name="connsiteX17" fmla="*/ 3811746 w 4644342"/>
              <a:gd name="connsiteY17" fmla="*/ 2270061 h 2918444"/>
              <a:gd name="connsiteX18" fmla="*/ 3811746 w 4644342"/>
              <a:gd name="connsiteY18" fmla="*/ 2209877 h 2918444"/>
              <a:gd name="connsiteX19" fmla="*/ 3811392 w 4644342"/>
              <a:gd name="connsiteY19" fmla="*/ 2209369 h 2918444"/>
              <a:gd name="connsiteX20" fmla="*/ 4121540 w 4644342"/>
              <a:gd name="connsiteY20" fmla="*/ 1069673 h 2918444"/>
              <a:gd name="connsiteX21" fmla="*/ 4118092 w 4644342"/>
              <a:gd name="connsiteY21" fmla="*/ 1070354 h 2918444"/>
              <a:gd name="connsiteX22" fmla="*/ 4171442 w 4644342"/>
              <a:gd name="connsiteY22" fmla="*/ 1198313 h 2918444"/>
              <a:gd name="connsiteX23" fmla="*/ 4172764 w 4644342"/>
              <a:gd name="connsiteY23" fmla="*/ 1197979 h 2918444"/>
              <a:gd name="connsiteX24" fmla="*/ 4121540 w 4644342"/>
              <a:gd name="connsiteY24" fmla="*/ 1069673 h 2918444"/>
              <a:gd name="connsiteX25" fmla="*/ 4142082 w 4644342"/>
              <a:gd name="connsiteY25" fmla="*/ 1060930 h 2918444"/>
              <a:gd name="connsiteX26" fmla="*/ 4128683 w 4644342"/>
              <a:gd name="connsiteY26" fmla="*/ 1066943 h 2918444"/>
              <a:gd name="connsiteX27" fmla="*/ 4141228 w 4644342"/>
              <a:gd name="connsiteY27" fmla="*/ 1062914 h 2918444"/>
              <a:gd name="connsiteX28" fmla="*/ 4142082 w 4644342"/>
              <a:gd name="connsiteY28" fmla="*/ 1060930 h 2918444"/>
              <a:gd name="connsiteX29" fmla="*/ 4400141 w 4644342"/>
              <a:gd name="connsiteY29" fmla="*/ 797788 h 2918444"/>
              <a:gd name="connsiteX30" fmla="*/ 4412059 w 4644342"/>
              <a:gd name="connsiteY30" fmla="*/ 799233 h 2918444"/>
              <a:gd name="connsiteX31" fmla="*/ 4431425 w 4644342"/>
              <a:gd name="connsiteY31" fmla="*/ 802124 h 2918444"/>
              <a:gd name="connsiteX32" fmla="*/ 4365878 w 4644342"/>
              <a:gd name="connsiteY32" fmla="*/ 855599 h 2918444"/>
              <a:gd name="connsiteX33" fmla="*/ 4283943 w 4644342"/>
              <a:gd name="connsiteY33" fmla="*/ 901847 h 2918444"/>
              <a:gd name="connsiteX34" fmla="*/ 4264577 w 4644342"/>
              <a:gd name="connsiteY34" fmla="*/ 874387 h 2918444"/>
              <a:gd name="connsiteX35" fmla="*/ 4333104 w 4644342"/>
              <a:gd name="connsiteY35" fmla="*/ 841146 h 2918444"/>
              <a:gd name="connsiteX36" fmla="*/ 4400141 w 4644342"/>
              <a:gd name="connsiteY36" fmla="*/ 797788 h 2918444"/>
              <a:gd name="connsiteX37" fmla="*/ 4405089 w 4644342"/>
              <a:gd name="connsiteY37" fmla="*/ 613077 h 2918444"/>
              <a:gd name="connsiteX38" fmla="*/ 4408373 w 4644342"/>
              <a:gd name="connsiteY38" fmla="*/ 613320 h 2918444"/>
              <a:gd name="connsiteX39" fmla="*/ 4408626 w 4644342"/>
              <a:gd name="connsiteY39" fmla="*/ 613077 h 2918444"/>
              <a:gd name="connsiteX40" fmla="*/ 4405089 w 4644342"/>
              <a:gd name="connsiteY40" fmla="*/ 613077 h 2918444"/>
              <a:gd name="connsiteX41" fmla="*/ 285749 w 4644342"/>
              <a:gd name="connsiteY41" fmla="*/ 364673 h 2918444"/>
              <a:gd name="connsiteX42" fmla="*/ 283831 w 4644342"/>
              <a:gd name="connsiteY42" fmla="*/ 373644 h 2918444"/>
              <a:gd name="connsiteX43" fmla="*/ 285980 w 4644342"/>
              <a:gd name="connsiteY43" fmla="*/ 364693 h 2918444"/>
              <a:gd name="connsiteX44" fmla="*/ 285749 w 4644342"/>
              <a:gd name="connsiteY44" fmla="*/ 364673 h 2918444"/>
              <a:gd name="connsiteX45" fmla="*/ 4313929 w 4644342"/>
              <a:gd name="connsiteY45" fmla="*/ 328177 h 2918444"/>
              <a:gd name="connsiteX46" fmla="*/ 4314132 w 4644342"/>
              <a:gd name="connsiteY46" fmla="*/ 328393 h 2918444"/>
              <a:gd name="connsiteX47" fmla="*/ 4313929 w 4644342"/>
              <a:gd name="connsiteY47" fmla="*/ 328177 h 2918444"/>
              <a:gd name="connsiteX48" fmla="*/ 4462054 w 4644342"/>
              <a:gd name="connsiteY48" fmla="*/ 0 h 2918444"/>
              <a:gd name="connsiteX49" fmla="*/ 4482973 w 4644342"/>
              <a:gd name="connsiteY49" fmla="*/ 31549 h 2918444"/>
              <a:gd name="connsiteX50" fmla="*/ 4526303 w 4644342"/>
              <a:gd name="connsiteY50" fmla="*/ 192160 h 2918444"/>
              <a:gd name="connsiteX51" fmla="*/ 4580093 w 4644342"/>
              <a:gd name="connsiteY51" fmla="*/ 197897 h 2918444"/>
              <a:gd name="connsiteX52" fmla="*/ 4590552 w 4644342"/>
              <a:gd name="connsiteY52" fmla="*/ 233747 h 2918444"/>
              <a:gd name="connsiteX53" fmla="*/ 4644342 w 4644342"/>
              <a:gd name="connsiteY53" fmla="*/ 245220 h 2918444"/>
              <a:gd name="connsiteX54" fmla="*/ 4644342 w 4644342"/>
              <a:gd name="connsiteY54" fmla="*/ 278202 h 2918444"/>
              <a:gd name="connsiteX55" fmla="*/ 4605494 w 4644342"/>
              <a:gd name="connsiteY55" fmla="*/ 305449 h 2918444"/>
              <a:gd name="connsiteX56" fmla="*/ 4572622 w 4644342"/>
              <a:gd name="connsiteY56" fmla="*/ 345602 h 2918444"/>
              <a:gd name="connsiteX57" fmla="*/ 4530786 w 4644342"/>
              <a:gd name="connsiteY57" fmla="*/ 348470 h 2918444"/>
              <a:gd name="connsiteX58" fmla="*/ 4527797 w 4644342"/>
              <a:gd name="connsiteY58" fmla="*/ 401529 h 2918444"/>
              <a:gd name="connsiteX59" fmla="*/ 4457572 w 4644342"/>
              <a:gd name="connsiteY59" fmla="*/ 440248 h 2918444"/>
              <a:gd name="connsiteX60" fmla="*/ 4468031 w 4644342"/>
              <a:gd name="connsiteY60" fmla="*/ 471797 h 2918444"/>
              <a:gd name="connsiteX61" fmla="*/ 4439642 w 4644342"/>
              <a:gd name="connsiteY61" fmla="*/ 501911 h 2918444"/>
              <a:gd name="connsiteX62" fmla="*/ 4442630 w 4644342"/>
              <a:gd name="connsiteY62" fmla="*/ 540630 h 2918444"/>
              <a:gd name="connsiteX63" fmla="*/ 4440141 w 4644342"/>
              <a:gd name="connsiteY63" fmla="*/ 541207 h 2918444"/>
              <a:gd name="connsiteX64" fmla="*/ 4429667 w 4644342"/>
              <a:gd name="connsiteY64" fmla="*/ 562768 h 2918444"/>
              <a:gd name="connsiteX65" fmla="*/ 4429667 w 4644342"/>
              <a:gd name="connsiteY65" fmla="*/ 593497 h 2918444"/>
              <a:gd name="connsiteX66" fmla="*/ 4445698 w 4644342"/>
              <a:gd name="connsiteY66" fmla="*/ 603288 h 2918444"/>
              <a:gd name="connsiteX67" fmla="*/ 4424796 w 4644342"/>
              <a:gd name="connsiteY67" fmla="*/ 646280 h 2918444"/>
              <a:gd name="connsiteX68" fmla="*/ 4459135 w 4644342"/>
              <a:gd name="connsiteY68" fmla="*/ 643414 h 2918444"/>
              <a:gd name="connsiteX69" fmla="*/ 4478544 w 4644342"/>
              <a:gd name="connsiteY69" fmla="*/ 677807 h 2918444"/>
              <a:gd name="connsiteX70" fmla="*/ 4502432 w 4644342"/>
              <a:gd name="connsiteY70" fmla="*/ 680673 h 2918444"/>
              <a:gd name="connsiteX71" fmla="*/ 4518855 w 4644342"/>
              <a:gd name="connsiteY71" fmla="*/ 674941 h 2918444"/>
              <a:gd name="connsiteX72" fmla="*/ 4518855 w 4644342"/>
              <a:gd name="connsiteY72" fmla="*/ 656311 h 2918444"/>
              <a:gd name="connsiteX73" fmla="*/ 4490488 w 4644342"/>
              <a:gd name="connsiteY73" fmla="*/ 633382 h 2918444"/>
              <a:gd name="connsiteX74" fmla="*/ 4511390 w 4644342"/>
              <a:gd name="connsiteY74" fmla="*/ 631949 h 2918444"/>
              <a:gd name="connsiteX75" fmla="*/ 4547222 w 4644342"/>
              <a:gd name="connsiteY75" fmla="*/ 682106 h 2918444"/>
              <a:gd name="connsiteX76" fmla="*/ 4512883 w 4644342"/>
              <a:gd name="connsiteY76" fmla="*/ 712200 h 2918444"/>
              <a:gd name="connsiteX77" fmla="*/ 4474065 w 4644342"/>
              <a:gd name="connsiteY77" fmla="*/ 697870 h 2918444"/>
              <a:gd name="connsiteX78" fmla="*/ 4450177 w 4644342"/>
              <a:gd name="connsiteY78" fmla="*/ 733696 h 2918444"/>
              <a:gd name="connsiteX79" fmla="*/ 4448325 w 4644342"/>
              <a:gd name="connsiteY79" fmla="*/ 732349 h 2918444"/>
              <a:gd name="connsiteX80" fmla="*/ 4438105 w 4644342"/>
              <a:gd name="connsiteY80" fmla="*/ 742172 h 2918444"/>
              <a:gd name="connsiteX81" fmla="*/ 4414207 w 4644342"/>
              <a:gd name="connsiteY81" fmla="*/ 742172 h 2918444"/>
              <a:gd name="connsiteX82" fmla="*/ 4402258 w 4644342"/>
              <a:gd name="connsiteY82" fmla="*/ 768011 h 2918444"/>
              <a:gd name="connsiteX83" fmla="*/ 4402258 w 4644342"/>
              <a:gd name="connsiteY83" fmla="*/ 768012 h 2918444"/>
              <a:gd name="connsiteX84" fmla="*/ 4379854 w 4644342"/>
              <a:gd name="connsiteY84" fmla="*/ 795287 h 2918444"/>
              <a:gd name="connsiteX85" fmla="*/ 4338033 w 4644342"/>
              <a:gd name="connsiteY85" fmla="*/ 785238 h 2918444"/>
              <a:gd name="connsiteX86" fmla="*/ 4277586 w 4644342"/>
              <a:gd name="connsiteY86" fmla="*/ 839185 h 2918444"/>
              <a:gd name="connsiteX87" fmla="*/ 4251365 w 4644342"/>
              <a:gd name="connsiteY87" fmla="*/ 875533 h 2918444"/>
              <a:gd name="connsiteX88" fmla="*/ 4249501 w 4644342"/>
              <a:gd name="connsiteY88" fmla="*/ 874313 h 2918444"/>
              <a:gd name="connsiteX89" fmla="*/ 4240948 w 4644342"/>
              <a:gd name="connsiteY89" fmla="*/ 905824 h 2918444"/>
              <a:gd name="connsiteX90" fmla="*/ 4263352 w 4644342"/>
              <a:gd name="connsiteY90" fmla="*/ 928792 h 2918444"/>
              <a:gd name="connsiteX91" fmla="*/ 4264846 w 4644342"/>
              <a:gd name="connsiteY91" fmla="*/ 1059426 h 2918444"/>
              <a:gd name="connsiteX92" fmla="*/ 4242442 w 4644342"/>
              <a:gd name="connsiteY92" fmla="*/ 1111105 h 2918444"/>
              <a:gd name="connsiteX93" fmla="*/ 4215557 w 4644342"/>
              <a:gd name="connsiteY93" fmla="*/ 1092443 h 2918444"/>
              <a:gd name="connsiteX94" fmla="*/ 4191015 w 4644342"/>
              <a:gd name="connsiteY94" fmla="*/ 1091133 h 2918444"/>
              <a:gd name="connsiteX95" fmla="*/ 4192774 w 4644342"/>
              <a:gd name="connsiteY95" fmla="*/ 1092211 h 2918444"/>
              <a:gd name="connsiteX96" fmla="*/ 4192774 w 4644342"/>
              <a:gd name="connsiteY96" fmla="*/ 1122300 h 2918444"/>
              <a:gd name="connsiteX97" fmla="*/ 4226981 w 4644342"/>
              <a:gd name="connsiteY97" fmla="*/ 1143792 h 2918444"/>
              <a:gd name="connsiteX98" fmla="*/ 4228468 w 4644342"/>
              <a:gd name="connsiteY98" fmla="*/ 1183911 h 2918444"/>
              <a:gd name="connsiteX99" fmla="*/ 4228220 w 4644342"/>
              <a:gd name="connsiteY99" fmla="*/ 1183982 h 2918444"/>
              <a:gd name="connsiteX100" fmla="*/ 4229714 w 4644342"/>
              <a:gd name="connsiteY100" fmla="*/ 1248484 h 2918444"/>
              <a:gd name="connsiteX101" fmla="*/ 4221768 w 4644342"/>
              <a:gd name="connsiteY101" fmla="*/ 1249960 h 2918444"/>
              <a:gd name="connsiteX102" fmla="*/ 4229713 w 4644342"/>
              <a:gd name="connsiteY102" fmla="*/ 1248711 h 2918444"/>
              <a:gd name="connsiteX103" fmla="*/ 4204449 w 4644342"/>
              <a:gd name="connsiteY103" fmla="*/ 1331241 h 2918444"/>
              <a:gd name="connsiteX104" fmla="*/ 4186615 w 4644342"/>
              <a:gd name="connsiteY104" fmla="*/ 1328345 h 2918444"/>
              <a:gd name="connsiteX105" fmla="*/ 4183687 w 4644342"/>
              <a:gd name="connsiteY105" fmla="*/ 1257031 h 2918444"/>
              <a:gd name="connsiteX106" fmla="*/ 4183395 w 4644342"/>
              <a:gd name="connsiteY106" fmla="*/ 1257085 h 2918444"/>
              <a:gd name="connsiteX107" fmla="*/ 4143053 w 4644342"/>
              <a:gd name="connsiteY107" fmla="*/ 1215514 h 2918444"/>
              <a:gd name="connsiteX108" fmla="*/ 4117652 w 4644342"/>
              <a:gd name="connsiteY108" fmla="*/ 1163909 h 2918444"/>
              <a:gd name="connsiteX109" fmla="*/ 4111675 w 4644342"/>
              <a:gd name="connsiteY109" fmla="*/ 1093668 h 2918444"/>
              <a:gd name="connsiteX110" fmla="*/ 4092251 w 4644342"/>
              <a:gd name="connsiteY110" fmla="*/ 1129505 h 2918444"/>
              <a:gd name="connsiteX111" fmla="*/ 4116158 w 4644342"/>
              <a:gd name="connsiteY111" fmla="*/ 1235583 h 2918444"/>
              <a:gd name="connsiteX112" fmla="*/ 4158773 w 4644342"/>
              <a:gd name="connsiteY112" fmla="*/ 1280519 h 2918444"/>
              <a:gd name="connsiteX113" fmla="*/ 4146829 w 4644342"/>
              <a:gd name="connsiteY113" fmla="*/ 1333713 h 2918444"/>
              <a:gd name="connsiteX114" fmla="*/ 4158773 w 4644342"/>
              <a:gd name="connsiteY114" fmla="*/ 1392658 h 2918444"/>
              <a:gd name="connsiteX115" fmla="*/ 4178183 w 4644342"/>
              <a:gd name="connsiteY115" fmla="*/ 1371093 h 2918444"/>
              <a:gd name="connsiteX116" fmla="*/ 4203565 w 4644342"/>
              <a:gd name="connsiteY116" fmla="*/ 1384032 h 2918444"/>
              <a:gd name="connsiteX117" fmla="*/ 4203565 w 4644342"/>
              <a:gd name="connsiteY117" fmla="*/ 1428600 h 2918444"/>
              <a:gd name="connsiteX118" fmla="*/ 4144637 w 4644342"/>
              <a:gd name="connsiteY118" fmla="*/ 1442975 h 2918444"/>
              <a:gd name="connsiteX119" fmla="*/ 4204084 w 4644342"/>
              <a:gd name="connsiteY119" fmla="*/ 1429320 h 2918444"/>
              <a:gd name="connsiteX120" fmla="*/ 4224995 w 4644342"/>
              <a:gd name="connsiteY120" fmla="*/ 1443693 h 2918444"/>
              <a:gd name="connsiteX121" fmla="*/ 4186160 w 4644342"/>
              <a:gd name="connsiteY121" fmla="*/ 1475313 h 2918444"/>
              <a:gd name="connsiteX122" fmla="*/ 4156286 w 4644342"/>
              <a:gd name="connsiteY122" fmla="*/ 1465252 h 2918444"/>
              <a:gd name="connsiteX123" fmla="*/ 4154793 w 4644342"/>
              <a:gd name="connsiteY123" fmla="*/ 1505495 h 2918444"/>
              <a:gd name="connsiteX124" fmla="*/ 4224995 w 4644342"/>
              <a:gd name="connsiteY124" fmla="*/ 1478187 h 2918444"/>
              <a:gd name="connsiteX125" fmla="*/ 4239932 w 4644342"/>
              <a:gd name="connsiteY125" fmla="*/ 1493997 h 2918444"/>
              <a:gd name="connsiteX126" fmla="*/ 4227983 w 4644342"/>
              <a:gd name="connsiteY126" fmla="*/ 1561549 h 2918444"/>
              <a:gd name="connsiteX127" fmla="*/ 4205578 w 4644342"/>
              <a:gd name="connsiteY127" fmla="*/ 1551488 h 2918444"/>
              <a:gd name="connsiteX128" fmla="*/ 4145831 w 4644342"/>
              <a:gd name="connsiteY128" fmla="*/ 1568735 h 2918444"/>
              <a:gd name="connsiteX129" fmla="*/ 4198109 w 4644342"/>
              <a:gd name="connsiteY129" fmla="*/ 1575922 h 2918444"/>
              <a:gd name="connsiteX130" fmla="*/ 4141350 w 4644342"/>
              <a:gd name="connsiteY130" fmla="*/ 1596043 h 2918444"/>
              <a:gd name="connsiteX131" fmla="*/ 4141350 w 4644342"/>
              <a:gd name="connsiteY131" fmla="*/ 1616165 h 2918444"/>
              <a:gd name="connsiteX132" fmla="*/ 4198109 w 4644342"/>
              <a:gd name="connsiteY132" fmla="*/ 1600355 h 2918444"/>
              <a:gd name="connsiteX133" fmla="*/ 4214540 w 4644342"/>
              <a:gd name="connsiteY133" fmla="*/ 1604667 h 2918444"/>
              <a:gd name="connsiteX134" fmla="*/ 4257856 w 4644342"/>
              <a:gd name="connsiteY134" fmla="*/ 1544302 h 2918444"/>
              <a:gd name="connsiteX135" fmla="*/ 4266818 w 4644342"/>
              <a:gd name="connsiteY135" fmla="*/ 1472438 h 2918444"/>
              <a:gd name="connsiteX136" fmla="*/ 4268312 w 4644342"/>
              <a:gd name="connsiteY136" fmla="*/ 1558674 h 2918444"/>
              <a:gd name="connsiteX137" fmla="*/ 4232464 w 4644342"/>
              <a:gd name="connsiteY137" fmla="*/ 1630538 h 2918444"/>
              <a:gd name="connsiteX138" fmla="*/ 4156286 w 4644342"/>
              <a:gd name="connsiteY138" fmla="*/ 1657846 h 2918444"/>
              <a:gd name="connsiteX139" fmla="*/ 4111476 w 4644342"/>
              <a:gd name="connsiteY139" fmla="*/ 1754143 h 2918444"/>
              <a:gd name="connsiteX140" fmla="*/ 4034103 w 4644342"/>
              <a:gd name="connsiteY140" fmla="*/ 1778483 h 2918444"/>
              <a:gd name="connsiteX141" fmla="*/ 3998367 w 4644342"/>
              <a:gd name="connsiteY141" fmla="*/ 1888618 h 2918444"/>
              <a:gd name="connsiteX142" fmla="*/ 3944578 w 4644342"/>
              <a:gd name="connsiteY142" fmla="*/ 1943160 h 2918444"/>
              <a:gd name="connsiteX143" fmla="*/ 3884811 w 4644342"/>
              <a:gd name="connsiteY143" fmla="*/ 1960383 h 2918444"/>
              <a:gd name="connsiteX144" fmla="*/ 3896765 w 4644342"/>
              <a:gd name="connsiteY144" fmla="*/ 2004877 h 2918444"/>
              <a:gd name="connsiteX145" fmla="*/ 3860952 w 4644342"/>
              <a:gd name="connsiteY145" fmla="*/ 2046447 h 2918444"/>
              <a:gd name="connsiteX146" fmla="*/ 3869871 w 4644342"/>
              <a:gd name="connsiteY146" fmla="*/ 2116297 h 2918444"/>
              <a:gd name="connsiteX147" fmla="*/ 3847379 w 4644342"/>
              <a:gd name="connsiteY147" fmla="*/ 2133552 h 2918444"/>
              <a:gd name="connsiteX148" fmla="*/ 3860874 w 4644342"/>
              <a:gd name="connsiteY148" fmla="*/ 2205447 h 2918444"/>
              <a:gd name="connsiteX149" fmla="*/ 3833702 w 4644342"/>
              <a:gd name="connsiteY149" fmla="*/ 2207027 h 2918444"/>
              <a:gd name="connsiteX150" fmla="*/ 3858120 w 4644342"/>
              <a:gd name="connsiteY150" fmla="*/ 2208444 h 2918444"/>
              <a:gd name="connsiteX151" fmla="*/ 3910478 w 4644342"/>
              <a:gd name="connsiteY151" fmla="*/ 2298721 h 2918444"/>
              <a:gd name="connsiteX152" fmla="*/ 3992754 w 4644342"/>
              <a:gd name="connsiteY152" fmla="*/ 2421955 h 2918444"/>
              <a:gd name="connsiteX153" fmla="*/ 4034640 w 4644342"/>
              <a:gd name="connsiteY153" fmla="*/ 2527994 h 2918444"/>
              <a:gd name="connsiteX154" fmla="*/ 4095973 w 4644342"/>
              <a:gd name="connsiteY154" fmla="*/ 2602508 h 2918444"/>
              <a:gd name="connsiteX155" fmla="*/ 4106445 w 4644342"/>
              <a:gd name="connsiteY155" fmla="*/ 2709980 h 2918444"/>
              <a:gd name="connsiteX156" fmla="*/ 4086998 w 4644342"/>
              <a:gd name="connsiteY156" fmla="*/ 2774464 h 2918444"/>
              <a:gd name="connsiteX157" fmla="*/ 3998738 w 4644342"/>
              <a:gd name="connsiteY157" fmla="*/ 2791659 h 2918444"/>
              <a:gd name="connsiteX158" fmla="*/ 3983778 w 4644342"/>
              <a:gd name="connsiteY158" fmla="*/ 2764433 h 2918444"/>
              <a:gd name="connsiteX159" fmla="*/ 3920949 w 4644342"/>
              <a:gd name="connsiteY159" fmla="*/ 2725743 h 2918444"/>
              <a:gd name="connsiteX160" fmla="*/ 3901502 w 4644342"/>
              <a:gd name="connsiteY160" fmla="*/ 2685620 h 2918444"/>
              <a:gd name="connsiteX161" fmla="*/ 3885047 w 4644342"/>
              <a:gd name="connsiteY161" fmla="*/ 2669858 h 2918444"/>
              <a:gd name="connsiteX162" fmla="*/ 3876071 w 4644342"/>
              <a:gd name="connsiteY162" fmla="*/ 2632601 h 2918444"/>
              <a:gd name="connsiteX163" fmla="*/ 3861112 w 4644342"/>
              <a:gd name="connsiteY163" fmla="*/ 2642631 h 2918444"/>
              <a:gd name="connsiteX164" fmla="*/ 3811746 w 4644342"/>
              <a:gd name="connsiteY164" fmla="*/ 2593911 h 2918444"/>
              <a:gd name="connsiteX165" fmla="*/ 3823713 w 4644342"/>
              <a:gd name="connsiteY165" fmla="*/ 2548056 h 2918444"/>
              <a:gd name="connsiteX166" fmla="*/ 3811746 w 4644342"/>
              <a:gd name="connsiteY166" fmla="*/ 2523696 h 2918444"/>
              <a:gd name="connsiteX167" fmla="*/ 3796787 w 4644342"/>
              <a:gd name="connsiteY167" fmla="*/ 2532293 h 2918444"/>
              <a:gd name="connsiteX168" fmla="*/ 3798283 w 4644342"/>
              <a:gd name="connsiteY168" fmla="*/ 2558087 h 2918444"/>
              <a:gd name="connsiteX169" fmla="*/ 3781827 w 4644342"/>
              <a:gd name="connsiteY169" fmla="*/ 2523696 h 2918444"/>
              <a:gd name="connsiteX170" fmla="*/ 3783323 w 4644342"/>
              <a:gd name="connsiteY170" fmla="*/ 2440584 h 2918444"/>
              <a:gd name="connsiteX171" fmla="*/ 3753405 w 4644342"/>
              <a:gd name="connsiteY171" fmla="*/ 2391863 h 2918444"/>
              <a:gd name="connsiteX172" fmla="*/ 3674120 w 4644342"/>
              <a:gd name="connsiteY172" fmla="*/ 2351740 h 2918444"/>
              <a:gd name="connsiteX173" fmla="*/ 3635226 w 4644342"/>
              <a:gd name="connsiteY173" fmla="*/ 2305886 h 2918444"/>
              <a:gd name="connsiteX174" fmla="*/ 3590348 w 4644342"/>
              <a:gd name="connsiteY174" fmla="*/ 2301587 h 2918444"/>
              <a:gd name="connsiteX175" fmla="*/ 3572397 w 4644342"/>
              <a:gd name="connsiteY175" fmla="*/ 2330246 h 2918444"/>
              <a:gd name="connsiteX176" fmla="*/ 3508071 w 4644342"/>
              <a:gd name="connsiteY176" fmla="*/ 2350307 h 2918444"/>
              <a:gd name="connsiteX177" fmla="*/ 3469177 w 4644342"/>
              <a:gd name="connsiteY177" fmla="*/ 2330246 h 2918444"/>
              <a:gd name="connsiteX178" fmla="*/ 3449730 w 4644342"/>
              <a:gd name="connsiteY178" fmla="*/ 2298721 h 2918444"/>
              <a:gd name="connsiteX179" fmla="*/ 3327063 w 4644342"/>
              <a:gd name="connsiteY179" fmla="*/ 2325947 h 2918444"/>
              <a:gd name="connsiteX180" fmla="*/ 3301632 w 4644342"/>
              <a:gd name="connsiteY180" fmla="*/ 2304453 h 2918444"/>
              <a:gd name="connsiteX181" fmla="*/ 3274467 w 4644342"/>
              <a:gd name="connsiteY181" fmla="*/ 2326365 h 2918444"/>
              <a:gd name="connsiteX182" fmla="*/ 3274966 w 4644342"/>
              <a:gd name="connsiteY182" fmla="*/ 2329953 h 2918444"/>
              <a:gd name="connsiteX183" fmla="*/ 3240527 w 4644342"/>
              <a:gd name="connsiteY183" fmla="*/ 2351500 h 2918444"/>
              <a:gd name="connsiteX184" fmla="*/ 3213576 w 4644342"/>
              <a:gd name="connsiteY184" fmla="*/ 2269620 h 2918444"/>
              <a:gd name="connsiteX185" fmla="*/ 3197105 w 4644342"/>
              <a:gd name="connsiteY185" fmla="*/ 2335699 h 2918444"/>
              <a:gd name="connsiteX186" fmla="*/ 3167159 w 4644342"/>
              <a:gd name="connsiteY186" fmla="*/ 2329953 h 2918444"/>
              <a:gd name="connsiteX187" fmla="*/ 3166785 w 4644342"/>
              <a:gd name="connsiteY187" fmla="*/ 2327205 h 2918444"/>
              <a:gd name="connsiteX188" fmla="*/ 3100378 w 4644342"/>
              <a:gd name="connsiteY188" fmla="*/ 2337133 h 2918444"/>
              <a:gd name="connsiteX189" fmla="*/ 3091413 w 4644342"/>
              <a:gd name="connsiteY189" fmla="*/ 2373030 h 2918444"/>
              <a:gd name="connsiteX190" fmla="*/ 3057709 w 4644342"/>
              <a:gd name="connsiteY190" fmla="*/ 2365257 h 2918444"/>
              <a:gd name="connsiteX191" fmla="*/ 3057756 w 4644342"/>
              <a:gd name="connsiteY191" fmla="*/ 2365536 h 2918444"/>
              <a:gd name="connsiteX192" fmla="*/ 3003942 w 4644342"/>
              <a:gd name="connsiteY192" fmla="*/ 2359791 h 2918444"/>
              <a:gd name="connsiteX193" fmla="*/ 2978529 w 4644342"/>
              <a:gd name="connsiteY193" fmla="*/ 2389949 h 2918444"/>
              <a:gd name="connsiteX194" fmla="*/ 3006931 w 4644342"/>
              <a:gd name="connsiteY194" fmla="*/ 2410054 h 2918444"/>
              <a:gd name="connsiteX195" fmla="*/ 3056261 w 4644342"/>
              <a:gd name="connsiteY195" fmla="*/ 2385641 h 2918444"/>
              <a:gd name="connsiteX196" fmla="*/ 3057756 w 4644342"/>
              <a:gd name="connsiteY196" fmla="*/ 2420107 h 2918444"/>
              <a:gd name="connsiteX197" fmla="*/ 3086158 w 4644342"/>
              <a:gd name="connsiteY197" fmla="*/ 2391385 h 2918444"/>
              <a:gd name="connsiteX198" fmla="*/ 3107086 w 4644342"/>
              <a:gd name="connsiteY198" fmla="*/ 2391385 h 2918444"/>
              <a:gd name="connsiteX199" fmla="*/ 3083169 w 4644342"/>
              <a:gd name="connsiteY199" fmla="*/ 2450264 h 2918444"/>
              <a:gd name="connsiteX200" fmla="*/ 3128014 w 4644342"/>
              <a:gd name="connsiteY200" fmla="*/ 2460317 h 2918444"/>
              <a:gd name="connsiteX201" fmla="*/ 3141468 w 4644342"/>
              <a:gd name="connsiteY201" fmla="*/ 2493346 h 2918444"/>
              <a:gd name="connsiteX202" fmla="*/ 3120540 w 4644342"/>
              <a:gd name="connsiteY202" fmla="*/ 2503399 h 2918444"/>
              <a:gd name="connsiteX203" fmla="*/ 3093633 w 4644342"/>
              <a:gd name="connsiteY203" fmla="*/ 2481858 h 2918444"/>
              <a:gd name="connsiteX204" fmla="*/ 3041313 w 4644342"/>
              <a:gd name="connsiteY204" fmla="*/ 2467497 h 2918444"/>
              <a:gd name="connsiteX205" fmla="*/ 3051777 w 4644342"/>
              <a:gd name="connsiteY205" fmla="*/ 2506271 h 2918444"/>
              <a:gd name="connsiteX206" fmla="*/ 3026364 w 4644342"/>
              <a:gd name="connsiteY206" fmla="*/ 2510579 h 2918444"/>
              <a:gd name="connsiteX207" fmla="*/ 3005436 w 4644342"/>
              <a:gd name="connsiteY207" fmla="*/ 2476113 h 2918444"/>
              <a:gd name="connsiteX208" fmla="*/ 2991983 w 4644342"/>
              <a:gd name="connsiteY208" fmla="*/ 2497655 h 2918444"/>
              <a:gd name="connsiteX209" fmla="*/ 2912756 w 4644342"/>
              <a:gd name="connsiteY209" fmla="*/ 2497655 h 2918444"/>
              <a:gd name="connsiteX210" fmla="*/ 2912756 w 4644342"/>
              <a:gd name="connsiteY210" fmla="*/ 2476113 h 2918444"/>
              <a:gd name="connsiteX211" fmla="*/ 2884353 w 4644342"/>
              <a:gd name="connsiteY211" fmla="*/ 2450264 h 2918444"/>
              <a:gd name="connsiteX212" fmla="*/ 2824559 w 4644342"/>
              <a:gd name="connsiteY212" fmla="*/ 2447392 h 2918444"/>
              <a:gd name="connsiteX213" fmla="*/ 2873889 w 4644342"/>
              <a:gd name="connsiteY213" fmla="*/ 2476113 h 2918444"/>
              <a:gd name="connsiteX214" fmla="*/ 2805126 w 4644342"/>
              <a:gd name="connsiteY214" fmla="*/ 2490474 h 2918444"/>
              <a:gd name="connsiteX215" fmla="*/ 2697497 w 4644342"/>
              <a:gd name="connsiteY215" fmla="*/ 2470369 h 2918444"/>
              <a:gd name="connsiteX216" fmla="*/ 2664691 w 4644342"/>
              <a:gd name="connsiteY216" fmla="*/ 2475038 h 2918444"/>
              <a:gd name="connsiteX217" fmla="*/ 2664586 w 4644342"/>
              <a:gd name="connsiteY217" fmla="*/ 2476109 h 2918444"/>
              <a:gd name="connsiteX218" fmla="*/ 2595869 w 4644342"/>
              <a:gd name="connsiteY218" fmla="*/ 2536428 h 2918444"/>
              <a:gd name="connsiteX219" fmla="*/ 2580930 w 4644342"/>
              <a:gd name="connsiteY219" fmla="*/ 2480418 h 2918444"/>
              <a:gd name="connsiteX220" fmla="*/ 2561510 w 4644342"/>
              <a:gd name="connsiteY220" fmla="*/ 2506269 h 2918444"/>
              <a:gd name="connsiteX221" fmla="*/ 2576448 w 4644342"/>
              <a:gd name="connsiteY221" fmla="*/ 2542172 h 2918444"/>
              <a:gd name="connsiteX222" fmla="*/ 2453951 w 4644342"/>
              <a:gd name="connsiteY222" fmla="*/ 2632650 h 2918444"/>
              <a:gd name="connsiteX223" fmla="*/ 2424074 w 4644342"/>
              <a:gd name="connsiteY223" fmla="*/ 2638395 h 2918444"/>
              <a:gd name="connsiteX224" fmla="*/ 2359838 w 4644342"/>
              <a:gd name="connsiteY224" fmla="*/ 2682915 h 2918444"/>
              <a:gd name="connsiteX225" fmla="*/ 2359838 w 4644342"/>
              <a:gd name="connsiteY225" fmla="*/ 2708766 h 2918444"/>
              <a:gd name="connsiteX226" fmla="*/ 2340418 w 4644342"/>
              <a:gd name="connsiteY226" fmla="*/ 2714511 h 2918444"/>
              <a:gd name="connsiteX227" fmla="*/ 2355356 w 4644342"/>
              <a:gd name="connsiteY227" fmla="*/ 2744670 h 2918444"/>
              <a:gd name="connsiteX228" fmla="*/ 2320998 w 4644342"/>
              <a:gd name="connsiteY228" fmla="*/ 2789190 h 2918444"/>
              <a:gd name="connsiteX229" fmla="*/ 2340418 w 4644342"/>
              <a:gd name="connsiteY229" fmla="*/ 2855253 h 2918444"/>
              <a:gd name="connsiteX230" fmla="*/ 2359838 w 4644342"/>
              <a:gd name="connsiteY230" fmla="*/ 2878232 h 2918444"/>
              <a:gd name="connsiteX231" fmla="*/ 2355356 w 4644342"/>
              <a:gd name="connsiteY231" fmla="*/ 2918444 h 2918444"/>
              <a:gd name="connsiteX232" fmla="*/ 2306059 w 4644342"/>
              <a:gd name="connsiteY232" fmla="*/ 2918444 h 2918444"/>
              <a:gd name="connsiteX233" fmla="*/ 2262737 w 4644342"/>
              <a:gd name="connsiteY233" fmla="*/ 2898338 h 2918444"/>
              <a:gd name="connsiteX234" fmla="*/ 2232860 w 4644342"/>
              <a:gd name="connsiteY234" fmla="*/ 2902646 h 2918444"/>
              <a:gd name="connsiteX235" fmla="*/ 2134264 w 4644342"/>
              <a:gd name="connsiteY235" fmla="*/ 2868179 h 2918444"/>
              <a:gd name="connsiteX236" fmla="*/ 2090942 w 4644342"/>
              <a:gd name="connsiteY236" fmla="*/ 2728872 h 2918444"/>
              <a:gd name="connsiteX237" fmla="*/ 2022225 w 4644342"/>
              <a:gd name="connsiteY237" fmla="*/ 2662809 h 2918444"/>
              <a:gd name="connsiteX238" fmla="*/ 1960976 w 4644342"/>
              <a:gd name="connsiteY238" fmla="*/ 2542172 h 2918444"/>
              <a:gd name="connsiteX239" fmla="*/ 1934087 w 4644342"/>
              <a:gd name="connsiteY239" fmla="*/ 2529247 h 2918444"/>
              <a:gd name="connsiteX240" fmla="*/ 1901222 w 4644342"/>
              <a:gd name="connsiteY240" fmla="*/ 2499088 h 2918444"/>
              <a:gd name="connsiteX241" fmla="*/ 1869850 w 4644342"/>
              <a:gd name="connsiteY241" fmla="*/ 2499088 h 2918444"/>
              <a:gd name="connsiteX242" fmla="*/ 1822047 w 4644342"/>
              <a:gd name="connsiteY242" fmla="*/ 2489035 h 2918444"/>
              <a:gd name="connsiteX243" fmla="*/ 1786194 w 4644342"/>
              <a:gd name="connsiteY243" fmla="*/ 2499088 h 2918444"/>
              <a:gd name="connsiteX244" fmla="*/ 1762292 w 4644342"/>
              <a:gd name="connsiteY244" fmla="*/ 2560842 h 2918444"/>
              <a:gd name="connsiteX245" fmla="*/ 1724946 w 4644342"/>
              <a:gd name="connsiteY245" fmla="*/ 2570895 h 2918444"/>
              <a:gd name="connsiteX246" fmla="*/ 1644277 w 4644342"/>
              <a:gd name="connsiteY246" fmla="*/ 2523502 h 2918444"/>
              <a:gd name="connsiteX247" fmla="*/ 1596473 w 4644342"/>
              <a:gd name="connsiteY247" fmla="*/ 2466056 h 2918444"/>
              <a:gd name="connsiteX248" fmla="*/ 1589004 w 4644342"/>
              <a:gd name="connsiteY248" fmla="*/ 2397121 h 2918444"/>
              <a:gd name="connsiteX249" fmla="*/ 1554645 w 4644342"/>
              <a:gd name="connsiteY249" fmla="*/ 2349728 h 2918444"/>
              <a:gd name="connsiteX250" fmla="*/ 1473976 w 4644342"/>
              <a:gd name="connsiteY250" fmla="*/ 2283665 h 2918444"/>
              <a:gd name="connsiteX251" fmla="*/ 1415716 w 4644342"/>
              <a:gd name="connsiteY251" fmla="*/ 2214730 h 2918444"/>
              <a:gd name="connsiteX252" fmla="*/ 1415716 w 4644342"/>
              <a:gd name="connsiteY252" fmla="*/ 2189287 h 2918444"/>
              <a:gd name="connsiteX253" fmla="*/ 1412048 w 4644342"/>
              <a:gd name="connsiteY253" fmla="*/ 2189192 h 2918444"/>
              <a:gd name="connsiteX254" fmla="*/ 1412048 w 4644342"/>
              <a:gd name="connsiteY254" fmla="*/ 2210725 h 2918444"/>
              <a:gd name="connsiteX255" fmla="*/ 1273143 w 4644342"/>
              <a:gd name="connsiteY255" fmla="*/ 2210725 h 2918444"/>
              <a:gd name="connsiteX256" fmla="*/ 1265675 w 4644342"/>
              <a:gd name="connsiteY256" fmla="*/ 2253791 h 2918444"/>
              <a:gd name="connsiteX257" fmla="*/ 1165694 w 4644342"/>
              <a:gd name="connsiteY257" fmla="*/ 2240063 h 2918444"/>
              <a:gd name="connsiteX258" fmla="*/ 1165602 w 4644342"/>
              <a:gd name="connsiteY258" fmla="*/ 2240871 h 2918444"/>
              <a:gd name="connsiteX259" fmla="*/ 978901 w 4644342"/>
              <a:gd name="connsiteY259" fmla="*/ 2238000 h 2918444"/>
              <a:gd name="connsiteX260" fmla="*/ 648813 w 4644342"/>
              <a:gd name="connsiteY260" fmla="*/ 2065736 h 2918444"/>
              <a:gd name="connsiteX261" fmla="*/ 653063 w 4644342"/>
              <a:gd name="connsiteY261" fmla="*/ 2022169 h 2918444"/>
              <a:gd name="connsiteX262" fmla="*/ 432233 w 4644342"/>
              <a:gd name="connsiteY262" fmla="*/ 2013965 h 2918444"/>
              <a:gd name="connsiteX263" fmla="*/ 417277 w 4644342"/>
              <a:gd name="connsiteY263" fmla="*/ 1942200 h 2918444"/>
              <a:gd name="connsiteX264" fmla="*/ 376895 w 4644342"/>
              <a:gd name="connsiteY264" fmla="*/ 1890530 h 2918444"/>
              <a:gd name="connsiteX265" fmla="*/ 346983 w 4644342"/>
              <a:gd name="connsiteY265" fmla="*/ 1871871 h 2918444"/>
              <a:gd name="connsiteX266" fmla="*/ 339505 w 4644342"/>
              <a:gd name="connsiteY266" fmla="*/ 1834553 h 2918444"/>
              <a:gd name="connsiteX267" fmla="*/ 314079 w 4644342"/>
              <a:gd name="connsiteY267" fmla="*/ 1814459 h 2918444"/>
              <a:gd name="connsiteX268" fmla="*/ 290150 w 4644342"/>
              <a:gd name="connsiteY268" fmla="*/ 1788623 h 2918444"/>
              <a:gd name="connsiteX269" fmla="*/ 281176 w 4644342"/>
              <a:gd name="connsiteY269" fmla="*/ 1759917 h 2918444"/>
              <a:gd name="connsiteX270" fmla="*/ 258742 w 4644342"/>
              <a:gd name="connsiteY270" fmla="*/ 1741258 h 2918444"/>
              <a:gd name="connsiteX271" fmla="*/ 222847 w 4644342"/>
              <a:gd name="connsiteY271" fmla="*/ 1751306 h 2918444"/>
              <a:gd name="connsiteX272" fmla="*/ 182465 w 4644342"/>
              <a:gd name="connsiteY272" fmla="*/ 1736953 h 2918444"/>
              <a:gd name="connsiteX273" fmla="*/ 182465 w 4644342"/>
              <a:gd name="connsiteY273" fmla="*/ 1721164 h 2918444"/>
              <a:gd name="connsiteX274" fmla="*/ 180969 w 4644342"/>
              <a:gd name="connsiteY274" fmla="*/ 1688152 h 2918444"/>
              <a:gd name="connsiteX275" fmla="*/ 164518 w 4644342"/>
              <a:gd name="connsiteY275" fmla="*/ 1650835 h 2918444"/>
              <a:gd name="connsiteX276" fmla="*/ 163022 w 4644342"/>
              <a:gd name="connsiteY276" fmla="*/ 1620693 h 2918444"/>
              <a:gd name="connsiteX277" fmla="*/ 145075 w 4644342"/>
              <a:gd name="connsiteY277" fmla="*/ 1593423 h 2918444"/>
              <a:gd name="connsiteX278" fmla="*/ 149561 w 4644342"/>
              <a:gd name="connsiteY278" fmla="*/ 1567587 h 2918444"/>
              <a:gd name="connsiteX279" fmla="*/ 98710 w 4644342"/>
              <a:gd name="connsiteY279" fmla="*/ 1505869 h 2918444"/>
              <a:gd name="connsiteX280" fmla="*/ 98710 w 4644342"/>
              <a:gd name="connsiteY280" fmla="*/ 1469987 h 2918444"/>
              <a:gd name="connsiteX281" fmla="*/ 124136 w 4644342"/>
              <a:gd name="connsiteY281" fmla="*/ 1457069 h 2918444"/>
              <a:gd name="connsiteX282" fmla="*/ 124136 w 4644342"/>
              <a:gd name="connsiteY282" fmla="*/ 1434104 h 2918444"/>
              <a:gd name="connsiteX283" fmla="*/ 98710 w 4644342"/>
              <a:gd name="connsiteY283" fmla="*/ 1428363 h 2918444"/>
              <a:gd name="connsiteX284" fmla="*/ 86746 w 4644342"/>
              <a:gd name="connsiteY284" fmla="*/ 1393916 h 2918444"/>
              <a:gd name="connsiteX285" fmla="*/ 74781 w 4644342"/>
              <a:gd name="connsiteY285" fmla="*/ 1335069 h 2918444"/>
              <a:gd name="connsiteX286" fmla="*/ 112171 w 4644342"/>
              <a:gd name="connsiteY286" fmla="*/ 1366645 h 2918444"/>
              <a:gd name="connsiteX287" fmla="*/ 97215 w 4644342"/>
              <a:gd name="connsiteY287" fmla="*/ 1325021 h 2918444"/>
              <a:gd name="connsiteX288" fmla="*/ 124136 w 4644342"/>
              <a:gd name="connsiteY288" fmla="*/ 1325021 h 2918444"/>
              <a:gd name="connsiteX289" fmla="*/ 124136 w 4644342"/>
              <a:gd name="connsiteY289" fmla="*/ 1294880 h 2918444"/>
              <a:gd name="connsiteX290" fmla="*/ 97215 w 4644342"/>
              <a:gd name="connsiteY290" fmla="*/ 1274786 h 2918444"/>
              <a:gd name="connsiteX291" fmla="*/ 83754 w 4644342"/>
              <a:gd name="connsiteY291" fmla="*/ 1303492 h 2918444"/>
              <a:gd name="connsiteX292" fmla="*/ 59824 w 4644342"/>
              <a:gd name="connsiteY292" fmla="*/ 1293445 h 2918444"/>
              <a:gd name="connsiteX293" fmla="*/ 10469 w 4644342"/>
              <a:gd name="connsiteY293" fmla="*/ 1155656 h 2918444"/>
              <a:gd name="connsiteX294" fmla="*/ 23930 w 4644342"/>
              <a:gd name="connsiteY294" fmla="*/ 1058056 h 2918444"/>
              <a:gd name="connsiteX295" fmla="*/ 0 w 4644342"/>
              <a:gd name="connsiteY295" fmla="*/ 1002079 h 2918444"/>
              <a:gd name="connsiteX296" fmla="*/ 11965 w 4644342"/>
              <a:gd name="connsiteY296" fmla="*/ 960455 h 2918444"/>
              <a:gd name="connsiteX297" fmla="*/ 35895 w 4644342"/>
              <a:gd name="connsiteY297" fmla="*/ 951843 h 2918444"/>
              <a:gd name="connsiteX298" fmla="*/ 59824 w 4644342"/>
              <a:gd name="connsiteY298" fmla="*/ 884384 h 2918444"/>
              <a:gd name="connsiteX299" fmla="*/ 59824 w 4644342"/>
              <a:gd name="connsiteY299" fmla="*/ 805402 h 2918444"/>
              <a:gd name="connsiteX300" fmla="*/ 59766 w 4644342"/>
              <a:gd name="connsiteY300" fmla="*/ 805390 h 2918444"/>
              <a:gd name="connsiteX301" fmla="*/ 59766 w 4644342"/>
              <a:gd name="connsiteY301" fmla="*/ 704877 h 2918444"/>
              <a:gd name="connsiteX302" fmla="*/ 86707 w 4644342"/>
              <a:gd name="connsiteY302" fmla="*/ 660364 h 2918444"/>
              <a:gd name="connsiteX303" fmla="*/ 113648 w 4644342"/>
              <a:gd name="connsiteY303" fmla="*/ 612979 h 2918444"/>
              <a:gd name="connsiteX304" fmla="*/ 133105 w 4644342"/>
              <a:gd name="connsiteY304" fmla="*/ 572774 h 2918444"/>
              <a:gd name="connsiteX305" fmla="*/ 148073 w 4644342"/>
              <a:gd name="connsiteY305" fmla="*/ 535441 h 2918444"/>
              <a:gd name="connsiteX306" fmla="*/ 161543 w 4644342"/>
              <a:gd name="connsiteY306" fmla="*/ 498107 h 2918444"/>
              <a:gd name="connsiteX307" fmla="*/ 170523 w 4644342"/>
              <a:gd name="connsiteY307" fmla="*/ 463646 h 2918444"/>
              <a:gd name="connsiteX308" fmla="*/ 183994 w 4644342"/>
              <a:gd name="connsiteY308" fmla="*/ 422005 h 2918444"/>
              <a:gd name="connsiteX309" fmla="*/ 197465 w 4644342"/>
              <a:gd name="connsiteY309" fmla="*/ 371748 h 2918444"/>
              <a:gd name="connsiteX310" fmla="*/ 218419 w 4644342"/>
              <a:gd name="connsiteY310" fmla="*/ 358825 h 2918444"/>
              <a:gd name="connsiteX311" fmla="*/ 218835 w 4644342"/>
              <a:gd name="connsiteY311" fmla="*/ 358861 h 2918444"/>
              <a:gd name="connsiteX312" fmla="*/ 211400 w 4644342"/>
              <a:gd name="connsiteY312" fmla="*/ 327416 h 2918444"/>
              <a:gd name="connsiteX313" fmla="*/ 224824 w 4644342"/>
              <a:gd name="connsiteY313" fmla="*/ 294440 h 2918444"/>
              <a:gd name="connsiteX314" fmla="*/ 208417 w 4644342"/>
              <a:gd name="connsiteY314" fmla="*/ 262897 h 2918444"/>
              <a:gd name="connsiteX315" fmla="*/ 209909 w 4644342"/>
              <a:gd name="connsiteY315" fmla="*/ 178306 h 2918444"/>
              <a:gd name="connsiteX316" fmla="*/ 197976 w 4644342"/>
              <a:gd name="connsiteY316" fmla="*/ 112354 h 2918444"/>
              <a:gd name="connsiteX317" fmla="*/ 205434 w 4644342"/>
              <a:gd name="connsiteY317" fmla="*/ 86547 h 2918444"/>
              <a:gd name="connsiteX318" fmla="*/ 235266 w 4644342"/>
              <a:gd name="connsiteY318" fmla="*/ 96583 h 2918444"/>
              <a:gd name="connsiteX319" fmla="*/ 266589 w 4644342"/>
              <a:gd name="connsiteY319" fmla="*/ 135294 h 2918444"/>
              <a:gd name="connsiteX320" fmla="*/ 323270 w 4644342"/>
              <a:gd name="connsiteY320" fmla="*/ 143897 h 2918444"/>
              <a:gd name="connsiteX321" fmla="*/ 338186 w 4644342"/>
              <a:gd name="connsiteY321" fmla="*/ 175439 h 2918444"/>
              <a:gd name="connsiteX322" fmla="*/ 309845 w 4644342"/>
              <a:gd name="connsiteY322" fmla="*/ 175439 h 2918444"/>
              <a:gd name="connsiteX323" fmla="*/ 306862 w 4644342"/>
              <a:gd name="connsiteY323" fmla="*/ 202680 h 2918444"/>
              <a:gd name="connsiteX324" fmla="*/ 323270 w 4644342"/>
              <a:gd name="connsiteY324" fmla="*/ 205548 h 2918444"/>
              <a:gd name="connsiteX325" fmla="*/ 329236 w 4644342"/>
              <a:gd name="connsiteY325" fmla="*/ 232789 h 2918444"/>
              <a:gd name="connsiteX326" fmla="*/ 294930 w 4644342"/>
              <a:gd name="connsiteY326" fmla="*/ 252861 h 2918444"/>
              <a:gd name="connsiteX327" fmla="*/ 294930 w 4644342"/>
              <a:gd name="connsiteY327" fmla="*/ 271500 h 2918444"/>
              <a:gd name="connsiteX328" fmla="*/ 333711 w 4644342"/>
              <a:gd name="connsiteY328" fmla="*/ 271500 h 2918444"/>
              <a:gd name="connsiteX329" fmla="*/ 344152 w 4644342"/>
              <a:gd name="connsiteY329" fmla="*/ 224186 h 2918444"/>
              <a:gd name="connsiteX330" fmla="*/ 373984 w 4644342"/>
              <a:gd name="connsiteY330" fmla="*/ 195511 h 2918444"/>
              <a:gd name="connsiteX331" fmla="*/ 338186 w 4644342"/>
              <a:gd name="connsiteY331" fmla="*/ 122390 h 2918444"/>
              <a:gd name="connsiteX332" fmla="*/ 360560 w 4644342"/>
              <a:gd name="connsiteY332" fmla="*/ 98017 h 2918444"/>
              <a:gd name="connsiteX333" fmla="*/ 344152 w 4644342"/>
              <a:gd name="connsiteY333" fmla="*/ 40667 h 2918444"/>
              <a:gd name="connsiteX334" fmla="*/ 463480 w 4644342"/>
              <a:gd name="connsiteY334" fmla="*/ 75077 h 2918444"/>
              <a:gd name="connsiteX335" fmla="*/ 554467 w 4644342"/>
              <a:gd name="connsiteY335" fmla="*/ 96583 h 2918444"/>
              <a:gd name="connsiteX336" fmla="*/ 599215 w 4644342"/>
              <a:gd name="connsiteY336" fmla="*/ 106619 h 2918444"/>
              <a:gd name="connsiteX337" fmla="*/ 643963 w 4644342"/>
              <a:gd name="connsiteY337" fmla="*/ 113788 h 2918444"/>
              <a:gd name="connsiteX338" fmla="*/ 705119 w 4644342"/>
              <a:gd name="connsiteY338" fmla="*/ 125258 h 2918444"/>
              <a:gd name="connsiteX339" fmla="*/ 778068 w 4644342"/>
              <a:gd name="connsiteY339" fmla="*/ 138137 h 2918444"/>
              <a:gd name="connsiteX340" fmla="*/ 778318 w 4644342"/>
              <a:gd name="connsiteY340" fmla="*/ 136354 h 2918444"/>
              <a:gd name="connsiteX341" fmla="*/ 851512 w 4644342"/>
              <a:gd name="connsiteY341" fmla="*/ 146175 h 2918444"/>
              <a:gd name="connsiteX342" fmla="*/ 851661 w 4644342"/>
              <a:gd name="connsiteY342" fmla="*/ 144726 h 2918444"/>
              <a:gd name="connsiteX343" fmla="*/ 1029368 w 4644342"/>
              <a:gd name="connsiteY343" fmla="*/ 169156 h 2918444"/>
              <a:gd name="connsiteX344" fmla="*/ 1138382 w 4644342"/>
              <a:gd name="connsiteY344" fmla="*/ 183527 h 2918444"/>
              <a:gd name="connsiteX345" fmla="*/ 1280249 w 4644342"/>
              <a:gd name="connsiteY345" fmla="*/ 199335 h 2918444"/>
              <a:gd name="connsiteX346" fmla="*/ 1410169 w 4644342"/>
              <a:gd name="connsiteY346" fmla="*/ 212268 h 2918444"/>
              <a:gd name="connsiteX347" fmla="*/ 1637157 w 4644342"/>
              <a:gd name="connsiteY347" fmla="*/ 229513 h 2918444"/>
              <a:gd name="connsiteX348" fmla="*/ 1743184 w 4644342"/>
              <a:gd name="connsiteY348" fmla="*/ 238135 h 2918444"/>
              <a:gd name="connsiteX349" fmla="*/ 1743181 w 4644342"/>
              <a:gd name="connsiteY349" fmla="*/ 238626 h 2918444"/>
              <a:gd name="connsiteX350" fmla="*/ 2238016 w 4644342"/>
              <a:gd name="connsiteY350" fmla="*/ 249783 h 2918444"/>
              <a:gd name="connsiteX351" fmla="*/ 2242096 w 4644342"/>
              <a:gd name="connsiteY351" fmla="*/ 248307 h 2918444"/>
              <a:gd name="connsiteX352" fmla="*/ 2399738 w 4644342"/>
              <a:gd name="connsiteY352" fmla="*/ 248307 h 2918444"/>
              <a:gd name="connsiteX353" fmla="*/ 2398237 w 4644342"/>
              <a:gd name="connsiteY353" fmla="*/ 193765 h 2918444"/>
              <a:gd name="connsiteX354" fmla="*/ 2431266 w 4644342"/>
              <a:gd name="connsiteY354" fmla="*/ 209553 h 2918444"/>
              <a:gd name="connsiteX355" fmla="*/ 2438773 w 4644342"/>
              <a:gd name="connsiteY355" fmla="*/ 251177 h 2918444"/>
              <a:gd name="connsiteX356" fmla="*/ 2513841 w 4644342"/>
              <a:gd name="connsiteY356" fmla="*/ 297107 h 2918444"/>
              <a:gd name="connsiteX357" fmla="*/ 2536361 w 4644342"/>
              <a:gd name="connsiteY357" fmla="*/ 277013 h 2918444"/>
              <a:gd name="connsiteX358" fmla="*/ 2581402 w 4644342"/>
              <a:gd name="connsiteY358" fmla="*/ 277013 h 2918444"/>
              <a:gd name="connsiteX359" fmla="*/ 2615933 w 4644342"/>
              <a:gd name="connsiteY359" fmla="*/ 317201 h 2918444"/>
              <a:gd name="connsiteX360" fmla="*/ 2638453 w 4644342"/>
              <a:gd name="connsiteY360" fmla="*/ 302848 h 2918444"/>
              <a:gd name="connsiteX361" fmla="*/ 2704513 w 4644342"/>
              <a:gd name="connsiteY361" fmla="*/ 318636 h 2918444"/>
              <a:gd name="connsiteX362" fmla="*/ 2727033 w 4644342"/>
              <a:gd name="connsiteY362" fmla="*/ 288495 h 2918444"/>
              <a:gd name="connsiteX363" fmla="*/ 2769071 w 4644342"/>
              <a:gd name="connsiteY363" fmla="*/ 312895 h 2918444"/>
              <a:gd name="connsiteX364" fmla="*/ 2842637 w 4644342"/>
              <a:gd name="connsiteY364" fmla="*/ 308589 h 2918444"/>
              <a:gd name="connsiteX365" fmla="*/ 2722529 w 4644342"/>
              <a:gd name="connsiteY365" fmla="*/ 394707 h 2918444"/>
              <a:gd name="connsiteX366" fmla="*/ 2663976 w 4644342"/>
              <a:gd name="connsiteY366" fmla="*/ 470778 h 2918444"/>
              <a:gd name="connsiteX367" fmla="*/ 2671324 w 4644342"/>
              <a:gd name="connsiteY367" fmla="*/ 470349 h 2918444"/>
              <a:gd name="connsiteX368" fmla="*/ 2705709 w 4644342"/>
              <a:gd name="connsiteY368" fmla="*/ 466037 h 2918444"/>
              <a:gd name="connsiteX369" fmla="*/ 2735609 w 4644342"/>
              <a:gd name="connsiteY369" fmla="*/ 466037 h 2918444"/>
              <a:gd name="connsiteX370" fmla="*/ 2756538 w 4644342"/>
              <a:gd name="connsiteY370" fmla="*/ 432982 h 2918444"/>
              <a:gd name="connsiteX371" fmla="*/ 2769993 w 4644342"/>
              <a:gd name="connsiteY371" fmla="*/ 473223 h 2918444"/>
              <a:gd name="connsiteX372" fmla="*/ 2819327 w 4644342"/>
              <a:gd name="connsiteY372" fmla="*/ 473223 h 2918444"/>
              <a:gd name="connsiteX373" fmla="*/ 2819485 w 4644342"/>
              <a:gd name="connsiteY373" fmla="*/ 473442 h 2918444"/>
              <a:gd name="connsiteX374" fmla="*/ 2926006 w 4644342"/>
              <a:gd name="connsiteY374" fmla="*/ 356433 h 2918444"/>
              <a:gd name="connsiteX375" fmla="*/ 2906503 w 4644342"/>
              <a:gd name="connsiteY375" fmla="*/ 405126 h 2918444"/>
              <a:gd name="connsiteX376" fmla="*/ 2921506 w 4644342"/>
              <a:gd name="connsiteY376" fmla="*/ 420880 h 2918444"/>
              <a:gd name="connsiteX377" fmla="*/ 2956011 w 4644342"/>
              <a:gd name="connsiteY377" fmla="*/ 400830 h 2918444"/>
              <a:gd name="connsiteX378" fmla="*/ 3031024 w 4644342"/>
              <a:gd name="connsiteY378" fmla="*/ 430905 h 2918444"/>
              <a:gd name="connsiteX379" fmla="*/ 3064029 w 4644342"/>
              <a:gd name="connsiteY379" fmla="*/ 405126 h 2918444"/>
              <a:gd name="connsiteX380" fmla="*/ 3166046 w 4644342"/>
              <a:gd name="connsiteY380" fmla="*/ 392237 h 2918444"/>
              <a:gd name="connsiteX381" fmla="*/ 3185550 w 4644342"/>
              <a:gd name="connsiteY381" fmla="*/ 422312 h 2918444"/>
              <a:gd name="connsiteX382" fmla="*/ 3224556 w 4644342"/>
              <a:gd name="connsiteY382" fmla="*/ 415151 h 2918444"/>
              <a:gd name="connsiteX383" fmla="*/ 3302569 w 4644342"/>
              <a:gd name="connsiteY383" fmla="*/ 448091 h 2918444"/>
              <a:gd name="connsiteX384" fmla="*/ 3307070 w 4644342"/>
              <a:gd name="connsiteY384" fmla="*/ 471005 h 2918444"/>
              <a:gd name="connsiteX385" fmla="*/ 3223056 w 4644342"/>
              <a:gd name="connsiteY385" fmla="*/ 491055 h 2918444"/>
              <a:gd name="connsiteX386" fmla="*/ 3199052 w 4644342"/>
              <a:gd name="connsiteY386" fmla="*/ 476734 h 2918444"/>
              <a:gd name="connsiteX387" fmla="*/ 3157045 w 4644342"/>
              <a:gd name="connsiteY387" fmla="*/ 481030 h 2918444"/>
              <a:gd name="connsiteX388" fmla="*/ 3107537 w 4644342"/>
              <a:gd name="connsiteY388" fmla="*/ 511105 h 2918444"/>
              <a:gd name="connsiteX389" fmla="*/ 3083533 w 4644342"/>
              <a:gd name="connsiteY389" fmla="*/ 512538 h 2918444"/>
              <a:gd name="connsiteX390" fmla="*/ 3065530 w 4644342"/>
              <a:gd name="connsiteY390" fmla="*/ 491055 h 2918444"/>
              <a:gd name="connsiteX391" fmla="*/ 3038637 w 4644342"/>
              <a:gd name="connsiteY391" fmla="*/ 572349 h 2918444"/>
              <a:gd name="connsiteX392" fmla="*/ 3039089 w 4644342"/>
              <a:gd name="connsiteY392" fmla="*/ 572389 h 2918444"/>
              <a:gd name="connsiteX393" fmla="*/ 3028624 w 4644342"/>
              <a:gd name="connsiteY393" fmla="*/ 601132 h 2918444"/>
              <a:gd name="connsiteX394" fmla="*/ 3040584 w 4644342"/>
              <a:gd name="connsiteY394" fmla="*/ 632750 h 2918444"/>
              <a:gd name="connsiteX395" fmla="*/ 3019654 w 4644342"/>
              <a:gd name="connsiteY395" fmla="*/ 672991 h 2918444"/>
              <a:gd name="connsiteX396" fmla="*/ 3034604 w 4644342"/>
              <a:gd name="connsiteY396" fmla="*/ 681614 h 2918444"/>
              <a:gd name="connsiteX397" fmla="*/ 3070483 w 4644342"/>
              <a:gd name="connsiteY397" fmla="*/ 637062 h 2918444"/>
              <a:gd name="connsiteX398" fmla="*/ 3068988 w 4644342"/>
              <a:gd name="connsiteY398" fmla="*/ 622690 h 2918444"/>
              <a:gd name="connsiteX399" fmla="*/ 3082443 w 4644342"/>
              <a:gd name="connsiteY399" fmla="*/ 615504 h 2918444"/>
              <a:gd name="connsiteX400" fmla="*/ 3092908 w 4644342"/>
              <a:gd name="connsiteY400" fmla="*/ 637062 h 2918444"/>
              <a:gd name="connsiteX401" fmla="*/ 3064503 w 4644342"/>
              <a:gd name="connsiteY401" fmla="*/ 668680 h 2918444"/>
              <a:gd name="connsiteX402" fmla="*/ 3054039 w 4644342"/>
              <a:gd name="connsiteY402" fmla="*/ 737664 h 2918444"/>
              <a:gd name="connsiteX403" fmla="*/ 3054039 w 4644342"/>
              <a:gd name="connsiteY403" fmla="*/ 854076 h 2918444"/>
              <a:gd name="connsiteX404" fmla="*/ 3070483 w 4644342"/>
              <a:gd name="connsiteY404" fmla="*/ 874197 h 2918444"/>
              <a:gd name="connsiteX405" fmla="*/ 3063008 w 4644342"/>
              <a:gd name="connsiteY405" fmla="*/ 947493 h 2918444"/>
              <a:gd name="connsiteX406" fmla="*/ 3048884 w 4644342"/>
              <a:gd name="connsiteY406" fmla="*/ 949756 h 2918444"/>
              <a:gd name="connsiteX407" fmla="*/ 3080413 w 4644342"/>
              <a:gd name="connsiteY407" fmla="*/ 1023537 h 2918444"/>
              <a:gd name="connsiteX408" fmla="*/ 3081702 w 4644342"/>
              <a:gd name="connsiteY408" fmla="*/ 1025079 h 2918444"/>
              <a:gd name="connsiteX409" fmla="*/ 3116009 w 4644342"/>
              <a:gd name="connsiteY409" fmla="*/ 1043756 h 2918444"/>
              <a:gd name="connsiteX410" fmla="*/ 3148825 w 4644342"/>
              <a:gd name="connsiteY410" fmla="*/ 1039446 h 2918444"/>
              <a:gd name="connsiteX411" fmla="*/ 3160758 w 4644342"/>
              <a:gd name="connsiteY411" fmla="*/ 1029389 h 2918444"/>
              <a:gd name="connsiteX412" fmla="*/ 3168217 w 4644342"/>
              <a:gd name="connsiteY412" fmla="*/ 999219 h 2918444"/>
              <a:gd name="connsiteX413" fmla="*/ 3169776 w 4644342"/>
              <a:gd name="connsiteY413" fmla="*/ 998731 h 2918444"/>
              <a:gd name="connsiteX414" fmla="*/ 3177226 w 4644342"/>
              <a:gd name="connsiteY414" fmla="*/ 952824 h 2918444"/>
              <a:gd name="connsiteX415" fmla="*/ 3178716 w 4644342"/>
              <a:gd name="connsiteY415" fmla="*/ 928436 h 2918444"/>
              <a:gd name="connsiteX416" fmla="*/ 3177226 w 4644342"/>
              <a:gd name="connsiteY416" fmla="*/ 899744 h 2918444"/>
              <a:gd name="connsiteX417" fmla="*/ 3172756 w 4644342"/>
              <a:gd name="connsiteY417" fmla="*/ 863879 h 2918444"/>
              <a:gd name="connsiteX418" fmla="*/ 3141468 w 4644342"/>
              <a:gd name="connsiteY418" fmla="*/ 795018 h 2918444"/>
              <a:gd name="connsiteX419" fmla="*/ 3151897 w 4644342"/>
              <a:gd name="connsiteY419" fmla="*/ 654427 h 2918444"/>
              <a:gd name="connsiteX420" fmla="*/ 3202554 w 4644342"/>
              <a:gd name="connsiteY420" fmla="*/ 605650 h 2918444"/>
              <a:gd name="connsiteX421" fmla="*/ 3215963 w 4644342"/>
              <a:gd name="connsiteY421" fmla="*/ 655861 h 2918444"/>
              <a:gd name="connsiteX422" fmla="*/ 3217453 w 4644342"/>
              <a:gd name="connsiteY422" fmla="*/ 578393 h 2918444"/>
              <a:gd name="connsiteX423" fmla="*/ 3241291 w 4644342"/>
              <a:gd name="connsiteY423" fmla="*/ 559743 h 2918444"/>
              <a:gd name="connsiteX424" fmla="*/ 3229372 w 4644342"/>
              <a:gd name="connsiteY424" fmla="*/ 529617 h 2918444"/>
              <a:gd name="connsiteX425" fmla="*/ 3268110 w 4644342"/>
              <a:gd name="connsiteY425" fmla="*/ 509532 h 2918444"/>
              <a:gd name="connsiteX426" fmla="*/ 3332175 w 4644342"/>
              <a:gd name="connsiteY426" fmla="*/ 549701 h 2918444"/>
              <a:gd name="connsiteX427" fmla="*/ 3375383 w 4644342"/>
              <a:gd name="connsiteY427" fmla="*/ 562612 h 2918444"/>
              <a:gd name="connsiteX428" fmla="*/ 3375383 w 4644342"/>
              <a:gd name="connsiteY428" fmla="*/ 592739 h 2918444"/>
              <a:gd name="connsiteX429" fmla="*/ 3402201 w 4644342"/>
              <a:gd name="connsiteY429" fmla="*/ 655861 h 2918444"/>
              <a:gd name="connsiteX430" fmla="*/ 3375383 w 4644342"/>
              <a:gd name="connsiteY430" fmla="*/ 677380 h 2918444"/>
              <a:gd name="connsiteX431" fmla="*/ 3375383 w 4644342"/>
              <a:gd name="connsiteY431" fmla="*/ 694596 h 2918444"/>
              <a:gd name="connsiteX432" fmla="*/ 3366443 w 4644342"/>
              <a:gd name="connsiteY432" fmla="*/ 697465 h 2918444"/>
              <a:gd name="connsiteX433" fmla="*/ 3356014 w 4644342"/>
              <a:gd name="connsiteY433" fmla="*/ 701769 h 2918444"/>
              <a:gd name="connsiteX434" fmla="*/ 3345585 w 4644342"/>
              <a:gd name="connsiteY434" fmla="*/ 711811 h 2918444"/>
              <a:gd name="connsiteX435" fmla="*/ 3342605 w 4644342"/>
              <a:gd name="connsiteY435" fmla="*/ 721853 h 2918444"/>
              <a:gd name="connsiteX436" fmla="*/ 3345585 w 4644342"/>
              <a:gd name="connsiteY436" fmla="*/ 737634 h 2918444"/>
              <a:gd name="connsiteX437" fmla="*/ 3357504 w 4644342"/>
              <a:gd name="connsiteY437" fmla="*/ 741938 h 2918444"/>
              <a:gd name="connsiteX438" fmla="*/ 3367933 w 4644342"/>
              <a:gd name="connsiteY438" fmla="*/ 739068 h 2918444"/>
              <a:gd name="connsiteX439" fmla="*/ 3381342 w 4644342"/>
              <a:gd name="connsiteY439" fmla="*/ 729026 h 2918444"/>
              <a:gd name="connsiteX440" fmla="*/ 3405181 w 4644342"/>
              <a:gd name="connsiteY440" fmla="*/ 697465 h 2918444"/>
              <a:gd name="connsiteX441" fmla="*/ 3426039 w 4644342"/>
              <a:gd name="connsiteY441" fmla="*/ 697465 h 2918444"/>
              <a:gd name="connsiteX442" fmla="*/ 3448388 w 4644342"/>
              <a:gd name="connsiteY442" fmla="*/ 701769 h 2918444"/>
              <a:gd name="connsiteX443" fmla="*/ 3463287 w 4644342"/>
              <a:gd name="connsiteY443" fmla="*/ 717549 h 2918444"/>
              <a:gd name="connsiteX444" fmla="*/ 3478186 w 4644342"/>
              <a:gd name="connsiteY444" fmla="*/ 741938 h 2918444"/>
              <a:gd name="connsiteX445" fmla="*/ 3484145 w 4644342"/>
              <a:gd name="connsiteY445" fmla="*/ 783541 h 2918444"/>
              <a:gd name="connsiteX446" fmla="*/ 3490105 w 4644342"/>
              <a:gd name="connsiteY446" fmla="*/ 850967 h 2918444"/>
              <a:gd name="connsiteX447" fmla="*/ 3464777 w 4644342"/>
              <a:gd name="connsiteY447" fmla="*/ 848098 h 2918444"/>
              <a:gd name="connsiteX448" fmla="*/ 3451368 w 4644342"/>
              <a:gd name="connsiteY448" fmla="*/ 865313 h 2918444"/>
              <a:gd name="connsiteX449" fmla="*/ 3464777 w 4644342"/>
              <a:gd name="connsiteY449" fmla="*/ 889701 h 2918444"/>
              <a:gd name="connsiteX450" fmla="*/ 3464777 w 4644342"/>
              <a:gd name="connsiteY450" fmla="*/ 915524 h 2918444"/>
              <a:gd name="connsiteX451" fmla="*/ 3437958 w 4644342"/>
              <a:gd name="connsiteY451" fmla="*/ 938478 h 2918444"/>
              <a:gd name="connsiteX452" fmla="*/ 3455837 w 4644342"/>
              <a:gd name="connsiteY452" fmla="*/ 962866 h 2918444"/>
              <a:gd name="connsiteX453" fmla="*/ 3488615 w 4644342"/>
              <a:gd name="connsiteY453" fmla="*/ 972908 h 2918444"/>
              <a:gd name="connsiteX454" fmla="*/ 3485179 w 4644342"/>
              <a:gd name="connsiteY454" fmla="*/ 973234 h 2918444"/>
              <a:gd name="connsiteX455" fmla="*/ 3516026 w 4644342"/>
              <a:gd name="connsiteY455" fmla="*/ 979402 h 2918444"/>
              <a:gd name="connsiteX456" fmla="*/ 3596817 w 4644342"/>
              <a:gd name="connsiteY456" fmla="*/ 940628 h 2918444"/>
              <a:gd name="connsiteX457" fmla="*/ 3614771 w 4644342"/>
              <a:gd name="connsiteY457" fmla="*/ 904727 h 2918444"/>
              <a:gd name="connsiteX458" fmla="*/ 3660864 w 4644342"/>
              <a:gd name="connsiteY458" fmla="*/ 888136 h 2918444"/>
              <a:gd name="connsiteX459" fmla="*/ 3660688 w 4644342"/>
              <a:gd name="connsiteY459" fmla="*/ 887016 h 2918444"/>
              <a:gd name="connsiteX460" fmla="*/ 3704769 w 4644342"/>
              <a:gd name="connsiteY460" fmla="*/ 844630 h 2918444"/>
              <a:gd name="connsiteX461" fmla="*/ 3704267 w 4644342"/>
              <a:gd name="connsiteY461" fmla="*/ 843972 h 2918444"/>
              <a:gd name="connsiteX462" fmla="*/ 3761070 w 4644342"/>
              <a:gd name="connsiteY462" fmla="*/ 757897 h 2918444"/>
              <a:gd name="connsiteX463" fmla="*/ 3747616 w 4644342"/>
              <a:gd name="connsiteY463" fmla="*/ 717729 h 2918444"/>
              <a:gd name="connsiteX464" fmla="*/ 3802924 w 4644342"/>
              <a:gd name="connsiteY464" fmla="*/ 689037 h 2918444"/>
              <a:gd name="connsiteX465" fmla="*/ 3876170 w 4644342"/>
              <a:gd name="connsiteY465" fmla="*/ 681864 h 2918444"/>
              <a:gd name="connsiteX466" fmla="*/ 3894107 w 4644342"/>
              <a:gd name="connsiteY466" fmla="*/ 656041 h 2918444"/>
              <a:gd name="connsiteX467" fmla="*/ 3919519 w 4644342"/>
              <a:gd name="connsiteY467" fmla="*/ 653172 h 2918444"/>
              <a:gd name="connsiteX468" fmla="*/ 3934467 w 4644342"/>
              <a:gd name="connsiteY468" fmla="*/ 625915 h 2918444"/>
              <a:gd name="connsiteX469" fmla="*/ 3959879 w 4644342"/>
              <a:gd name="connsiteY469" fmla="*/ 615873 h 2918444"/>
              <a:gd name="connsiteX470" fmla="*/ 3947920 w 4644342"/>
              <a:gd name="connsiteY470" fmla="*/ 565662 h 2918444"/>
              <a:gd name="connsiteX471" fmla="*/ 3932972 w 4644342"/>
              <a:gd name="connsiteY471" fmla="*/ 552751 h 2918444"/>
              <a:gd name="connsiteX472" fmla="*/ 3964363 w 4644342"/>
              <a:gd name="connsiteY472" fmla="*/ 511148 h 2918444"/>
              <a:gd name="connsiteX473" fmla="*/ 3983795 w 4644342"/>
              <a:gd name="connsiteY473" fmla="*/ 511148 h 2918444"/>
              <a:gd name="connsiteX474" fmla="*/ 4051062 w 4644342"/>
              <a:gd name="connsiteY474" fmla="*/ 425073 h 2918444"/>
              <a:gd name="connsiteX475" fmla="*/ 4154203 w 4644342"/>
              <a:gd name="connsiteY475" fmla="*/ 393512 h 2918444"/>
              <a:gd name="connsiteX476" fmla="*/ 4154470 w 4644342"/>
              <a:gd name="connsiteY476" fmla="*/ 395561 h 2918444"/>
              <a:gd name="connsiteX477" fmla="*/ 4262900 w 4644342"/>
              <a:gd name="connsiteY477" fmla="*/ 366002 h 2918444"/>
              <a:gd name="connsiteX478" fmla="*/ 4262909 w 4644342"/>
              <a:gd name="connsiteY478" fmla="*/ 366019 h 2918444"/>
              <a:gd name="connsiteX479" fmla="*/ 4299493 w 4644342"/>
              <a:gd name="connsiteY479" fmla="*/ 309786 h 2918444"/>
              <a:gd name="connsiteX480" fmla="*/ 4302355 w 4644342"/>
              <a:gd name="connsiteY480" fmla="*/ 313147 h 2918444"/>
              <a:gd name="connsiteX481" fmla="*/ 4335051 w 4644342"/>
              <a:gd name="connsiteY481" fmla="*/ 295411 h 2918444"/>
              <a:gd name="connsiteX482" fmla="*/ 4335051 w 4644342"/>
              <a:gd name="connsiteY482" fmla="*/ 245220 h 2918444"/>
              <a:gd name="connsiteX483" fmla="*/ 4345510 w 4644342"/>
              <a:gd name="connsiteY483" fmla="*/ 213671 h 2918444"/>
              <a:gd name="connsiteX484" fmla="*/ 4330568 w 4644342"/>
              <a:gd name="connsiteY484" fmla="*/ 199331 h 2918444"/>
              <a:gd name="connsiteX485" fmla="*/ 4354475 w 4644342"/>
              <a:gd name="connsiteY485" fmla="*/ 153442 h 2918444"/>
              <a:gd name="connsiteX486" fmla="*/ 4330568 w 4644342"/>
              <a:gd name="connsiteY486" fmla="*/ 116157 h 2918444"/>
              <a:gd name="connsiteX487" fmla="*/ 4381370 w 4644342"/>
              <a:gd name="connsiteY487" fmla="*/ 17209 h 2918444"/>
              <a:gd name="connsiteX488" fmla="*/ 4399300 w 4644342"/>
              <a:gd name="connsiteY488" fmla="*/ 28681 h 2918444"/>
              <a:gd name="connsiteX489" fmla="*/ 4408265 w 4644342"/>
              <a:gd name="connsiteY489" fmla="*/ 12906 h 2918444"/>
              <a:gd name="connsiteX490" fmla="*/ 4462054 w 4644342"/>
              <a:gd name="connsiteY490" fmla="*/ 0 h 2918444"/>
              <a:gd name="connsiteX0" fmla="*/ 3270576 w 4644342"/>
              <a:gd name="connsiteY0" fmla="*/ 2298367 h 2918444"/>
              <a:gd name="connsiteX1" fmla="*/ 3265982 w 4644342"/>
              <a:gd name="connsiteY1" fmla="*/ 2265310 h 2918444"/>
              <a:gd name="connsiteX2" fmla="*/ 3270576 w 4644342"/>
              <a:gd name="connsiteY2" fmla="*/ 2298367 h 2918444"/>
              <a:gd name="connsiteX3" fmla="*/ 3626245 w 4644342"/>
              <a:gd name="connsiteY3" fmla="*/ 2260912 h 2918444"/>
              <a:gd name="connsiteX4" fmla="*/ 3521381 w 4644342"/>
              <a:gd name="connsiteY4" fmla="*/ 2276978 h 2918444"/>
              <a:gd name="connsiteX5" fmla="*/ 3521535 w 4644342"/>
              <a:gd name="connsiteY5" fmla="*/ 2277226 h 2918444"/>
              <a:gd name="connsiteX6" fmla="*/ 3626245 w 4644342"/>
              <a:gd name="connsiteY6" fmla="*/ 2260912 h 2918444"/>
              <a:gd name="connsiteX7" fmla="*/ 3499366 w 4644342"/>
              <a:gd name="connsiteY7" fmla="*/ 2238213 h 2918444"/>
              <a:gd name="connsiteX8" fmla="*/ 3490499 w 4644342"/>
              <a:gd name="connsiteY8" fmla="*/ 2239243 h 2918444"/>
              <a:gd name="connsiteX9" fmla="*/ 3497600 w 4644342"/>
              <a:gd name="connsiteY9" fmla="*/ 2238536 h 2918444"/>
              <a:gd name="connsiteX10" fmla="*/ 3507793 w 4644342"/>
              <a:gd name="connsiteY10" fmla="*/ 2255012 h 2918444"/>
              <a:gd name="connsiteX11" fmla="*/ 3499366 w 4644342"/>
              <a:gd name="connsiteY11" fmla="*/ 2238213 h 2918444"/>
              <a:gd name="connsiteX12" fmla="*/ 3811392 w 4644342"/>
              <a:gd name="connsiteY12" fmla="*/ 2209369 h 2918444"/>
              <a:gd name="connsiteX13" fmla="*/ 3811392 w 4644342"/>
              <a:gd name="connsiteY13" fmla="*/ 2268716 h 2918444"/>
              <a:gd name="connsiteX14" fmla="*/ 3772405 w 4644342"/>
              <a:gd name="connsiteY14" fmla="*/ 2238520 h 2918444"/>
              <a:gd name="connsiteX15" fmla="*/ 3770272 w 4644342"/>
              <a:gd name="connsiteY15" fmla="*/ 2238847 h 2918444"/>
              <a:gd name="connsiteX16" fmla="*/ 3811746 w 4644342"/>
              <a:gd name="connsiteY16" fmla="*/ 2270061 h 2918444"/>
              <a:gd name="connsiteX17" fmla="*/ 3811746 w 4644342"/>
              <a:gd name="connsiteY17" fmla="*/ 2209877 h 2918444"/>
              <a:gd name="connsiteX18" fmla="*/ 3811392 w 4644342"/>
              <a:gd name="connsiteY18" fmla="*/ 2209369 h 2918444"/>
              <a:gd name="connsiteX19" fmla="*/ 4121540 w 4644342"/>
              <a:gd name="connsiteY19" fmla="*/ 1069673 h 2918444"/>
              <a:gd name="connsiteX20" fmla="*/ 4118092 w 4644342"/>
              <a:gd name="connsiteY20" fmla="*/ 1070354 h 2918444"/>
              <a:gd name="connsiteX21" fmla="*/ 4171442 w 4644342"/>
              <a:gd name="connsiteY21" fmla="*/ 1198313 h 2918444"/>
              <a:gd name="connsiteX22" fmla="*/ 4172764 w 4644342"/>
              <a:gd name="connsiteY22" fmla="*/ 1197979 h 2918444"/>
              <a:gd name="connsiteX23" fmla="*/ 4121540 w 4644342"/>
              <a:gd name="connsiteY23" fmla="*/ 1069673 h 2918444"/>
              <a:gd name="connsiteX24" fmla="*/ 4142082 w 4644342"/>
              <a:gd name="connsiteY24" fmla="*/ 1060930 h 2918444"/>
              <a:gd name="connsiteX25" fmla="*/ 4128683 w 4644342"/>
              <a:gd name="connsiteY25" fmla="*/ 1066943 h 2918444"/>
              <a:gd name="connsiteX26" fmla="*/ 4141228 w 4644342"/>
              <a:gd name="connsiteY26" fmla="*/ 1062914 h 2918444"/>
              <a:gd name="connsiteX27" fmla="*/ 4142082 w 4644342"/>
              <a:gd name="connsiteY27" fmla="*/ 1060930 h 2918444"/>
              <a:gd name="connsiteX28" fmla="*/ 4400141 w 4644342"/>
              <a:gd name="connsiteY28" fmla="*/ 797788 h 2918444"/>
              <a:gd name="connsiteX29" fmla="*/ 4412059 w 4644342"/>
              <a:gd name="connsiteY29" fmla="*/ 799233 h 2918444"/>
              <a:gd name="connsiteX30" fmla="*/ 4431425 w 4644342"/>
              <a:gd name="connsiteY30" fmla="*/ 802124 h 2918444"/>
              <a:gd name="connsiteX31" fmla="*/ 4365878 w 4644342"/>
              <a:gd name="connsiteY31" fmla="*/ 855599 h 2918444"/>
              <a:gd name="connsiteX32" fmla="*/ 4283943 w 4644342"/>
              <a:gd name="connsiteY32" fmla="*/ 901847 h 2918444"/>
              <a:gd name="connsiteX33" fmla="*/ 4264577 w 4644342"/>
              <a:gd name="connsiteY33" fmla="*/ 874387 h 2918444"/>
              <a:gd name="connsiteX34" fmla="*/ 4333104 w 4644342"/>
              <a:gd name="connsiteY34" fmla="*/ 841146 h 2918444"/>
              <a:gd name="connsiteX35" fmla="*/ 4400141 w 4644342"/>
              <a:gd name="connsiteY35" fmla="*/ 797788 h 2918444"/>
              <a:gd name="connsiteX36" fmla="*/ 4405089 w 4644342"/>
              <a:gd name="connsiteY36" fmla="*/ 613077 h 2918444"/>
              <a:gd name="connsiteX37" fmla="*/ 4408373 w 4644342"/>
              <a:gd name="connsiteY37" fmla="*/ 613320 h 2918444"/>
              <a:gd name="connsiteX38" fmla="*/ 4408626 w 4644342"/>
              <a:gd name="connsiteY38" fmla="*/ 613077 h 2918444"/>
              <a:gd name="connsiteX39" fmla="*/ 4405089 w 4644342"/>
              <a:gd name="connsiteY39" fmla="*/ 613077 h 2918444"/>
              <a:gd name="connsiteX40" fmla="*/ 285749 w 4644342"/>
              <a:gd name="connsiteY40" fmla="*/ 364673 h 2918444"/>
              <a:gd name="connsiteX41" fmla="*/ 283831 w 4644342"/>
              <a:gd name="connsiteY41" fmla="*/ 373644 h 2918444"/>
              <a:gd name="connsiteX42" fmla="*/ 285980 w 4644342"/>
              <a:gd name="connsiteY42" fmla="*/ 364693 h 2918444"/>
              <a:gd name="connsiteX43" fmla="*/ 285749 w 4644342"/>
              <a:gd name="connsiteY43" fmla="*/ 364673 h 2918444"/>
              <a:gd name="connsiteX44" fmla="*/ 4313929 w 4644342"/>
              <a:gd name="connsiteY44" fmla="*/ 328177 h 2918444"/>
              <a:gd name="connsiteX45" fmla="*/ 4314132 w 4644342"/>
              <a:gd name="connsiteY45" fmla="*/ 328393 h 2918444"/>
              <a:gd name="connsiteX46" fmla="*/ 4313929 w 4644342"/>
              <a:gd name="connsiteY46" fmla="*/ 328177 h 2918444"/>
              <a:gd name="connsiteX47" fmla="*/ 4462054 w 4644342"/>
              <a:gd name="connsiteY47" fmla="*/ 0 h 2918444"/>
              <a:gd name="connsiteX48" fmla="*/ 4482973 w 4644342"/>
              <a:gd name="connsiteY48" fmla="*/ 31549 h 2918444"/>
              <a:gd name="connsiteX49" fmla="*/ 4526303 w 4644342"/>
              <a:gd name="connsiteY49" fmla="*/ 192160 h 2918444"/>
              <a:gd name="connsiteX50" fmla="*/ 4580093 w 4644342"/>
              <a:gd name="connsiteY50" fmla="*/ 197897 h 2918444"/>
              <a:gd name="connsiteX51" fmla="*/ 4590552 w 4644342"/>
              <a:gd name="connsiteY51" fmla="*/ 233747 h 2918444"/>
              <a:gd name="connsiteX52" fmla="*/ 4644342 w 4644342"/>
              <a:gd name="connsiteY52" fmla="*/ 245220 h 2918444"/>
              <a:gd name="connsiteX53" fmla="*/ 4644342 w 4644342"/>
              <a:gd name="connsiteY53" fmla="*/ 278202 h 2918444"/>
              <a:gd name="connsiteX54" fmla="*/ 4605494 w 4644342"/>
              <a:gd name="connsiteY54" fmla="*/ 305449 h 2918444"/>
              <a:gd name="connsiteX55" fmla="*/ 4572622 w 4644342"/>
              <a:gd name="connsiteY55" fmla="*/ 345602 h 2918444"/>
              <a:gd name="connsiteX56" fmla="*/ 4530786 w 4644342"/>
              <a:gd name="connsiteY56" fmla="*/ 348470 h 2918444"/>
              <a:gd name="connsiteX57" fmla="*/ 4527797 w 4644342"/>
              <a:gd name="connsiteY57" fmla="*/ 401529 h 2918444"/>
              <a:gd name="connsiteX58" fmla="*/ 4457572 w 4644342"/>
              <a:gd name="connsiteY58" fmla="*/ 440248 h 2918444"/>
              <a:gd name="connsiteX59" fmla="*/ 4468031 w 4644342"/>
              <a:gd name="connsiteY59" fmla="*/ 471797 h 2918444"/>
              <a:gd name="connsiteX60" fmla="*/ 4439642 w 4644342"/>
              <a:gd name="connsiteY60" fmla="*/ 501911 h 2918444"/>
              <a:gd name="connsiteX61" fmla="*/ 4442630 w 4644342"/>
              <a:gd name="connsiteY61" fmla="*/ 540630 h 2918444"/>
              <a:gd name="connsiteX62" fmla="*/ 4440141 w 4644342"/>
              <a:gd name="connsiteY62" fmla="*/ 541207 h 2918444"/>
              <a:gd name="connsiteX63" fmla="*/ 4429667 w 4644342"/>
              <a:gd name="connsiteY63" fmla="*/ 562768 h 2918444"/>
              <a:gd name="connsiteX64" fmla="*/ 4429667 w 4644342"/>
              <a:gd name="connsiteY64" fmla="*/ 593497 h 2918444"/>
              <a:gd name="connsiteX65" fmla="*/ 4445698 w 4644342"/>
              <a:gd name="connsiteY65" fmla="*/ 603288 h 2918444"/>
              <a:gd name="connsiteX66" fmla="*/ 4424796 w 4644342"/>
              <a:gd name="connsiteY66" fmla="*/ 646280 h 2918444"/>
              <a:gd name="connsiteX67" fmla="*/ 4459135 w 4644342"/>
              <a:gd name="connsiteY67" fmla="*/ 643414 h 2918444"/>
              <a:gd name="connsiteX68" fmla="*/ 4478544 w 4644342"/>
              <a:gd name="connsiteY68" fmla="*/ 677807 h 2918444"/>
              <a:gd name="connsiteX69" fmla="*/ 4502432 w 4644342"/>
              <a:gd name="connsiteY69" fmla="*/ 680673 h 2918444"/>
              <a:gd name="connsiteX70" fmla="*/ 4518855 w 4644342"/>
              <a:gd name="connsiteY70" fmla="*/ 674941 h 2918444"/>
              <a:gd name="connsiteX71" fmla="*/ 4518855 w 4644342"/>
              <a:gd name="connsiteY71" fmla="*/ 656311 h 2918444"/>
              <a:gd name="connsiteX72" fmla="*/ 4490488 w 4644342"/>
              <a:gd name="connsiteY72" fmla="*/ 633382 h 2918444"/>
              <a:gd name="connsiteX73" fmla="*/ 4511390 w 4644342"/>
              <a:gd name="connsiteY73" fmla="*/ 631949 h 2918444"/>
              <a:gd name="connsiteX74" fmla="*/ 4547222 w 4644342"/>
              <a:gd name="connsiteY74" fmla="*/ 682106 h 2918444"/>
              <a:gd name="connsiteX75" fmla="*/ 4512883 w 4644342"/>
              <a:gd name="connsiteY75" fmla="*/ 712200 h 2918444"/>
              <a:gd name="connsiteX76" fmla="*/ 4474065 w 4644342"/>
              <a:gd name="connsiteY76" fmla="*/ 697870 h 2918444"/>
              <a:gd name="connsiteX77" fmla="*/ 4450177 w 4644342"/>
              <a:gd name="connsiteY77" fmla="*/ 733696 h 2918444"/>
              <a:gd name="connsiteX78" fmla="*/ 4448325 w 4644342"/>
              <a:gd name="connsiteY78" fmla="*/ 732349 h 2918444"/>
              <a:gd name="connsiteX79" fmla="*/ 4438105 w 4644342"/>
              <a:gd name="connsiteY79" fmla="*/ 742172 h 2918444"/>
              <a:gd name="connsiteX80" fmla="*/ 4414207 w 4644342"/>
              <a:gd name="connsiteY80" fmla="*/ 742172 h 2918444"/>
              <a:gd name="connsiteX81" fmla="*/ 4402258 w 4644342"/>
              <a:gd name="connsiteY81" fmla="*/ 768011 h 2918444"/>
              <a:gd name="connsiteX82" fmla="*/ 4402258 w 4644342"/>
              <a:gd name="connsiteY82" fmla="*/ 768012 h 2918444"/>
              <a:gd name="connsiteX83" fmla="*/ 4379854 w 4644342"/>
              <a:gd name="connsiteY83" fmla="*/ 795287 h 2918444"/>
              <a:gd name="connsiteX84" fmla="*/ 4338033 w 4644342"/>
              <a:gd name="connsiteY84" fmla="*/ 785238 h 2918444"/>
              <a:gd name="connsiteX85" fmla="*/ 4277586 w 4644342"/>
              <a:gd name="connsiteY85" fmla="*/ 839185 h 2918444"/>
              <a:gd name="connsiteX86" fmla="*/ 4251365 w 4644342"/>
              <a:gd name="connsiteY86" fmla="*/ 875533 h 2918444"/>
              <a:gd name="connsiteX87" fmla="*/ 4249501 w 4644342"/>
              <a:gd name="connsiteY87" fmla="*/ 874313 h 2918444"/>
              <a:gd name="connsiteX88" fmla="*/ 4240948 w 4644342"/>
              <a:gd name="connsiteY88" fmla="*/ 905824 h 2918444"/>
              <a:gd name="connsiteX89" fmla="*/ 4263352 w 4644342"/>
              <a:gd name="connsiteY89" fmla="*/ 928792 h 2918444"/>
              <a:gd name="connsiteX90" fmla="*/ 4264846 w 4644342"/>
              <a:gd name="connsiteY90" fmla="*/ 1059426 h 2918444"/>
              <a:gd name="connsiteX91" fmla="*/ 4242442 w 4644342"/>
              <a:gd name="connsiteY91" fmla="*/ 1111105 h 2918444"/>
              <a:gd name="connsiteX92" fmla="*/ 4215557 w 4644342"/>
              <a:gd name="connsiteY92" fmla="*/ 1092443 h 2918444"/>
              <a:gd name="connsiteX93" fmla="*/ 4191015 w 4644342"/>
              <a:gd name="connsiteY93" fmla="*/ 1091133 h 2918444"/>
              <a:gd name="connsiteX94" fmla="*/ 4192774 w 4644342"/>
              <a:gd name="connsiteY94" fmla="*/ 1092211 h 2918444"/>
              <a:gd name="connsiteX95" fmla="*/ 4192774 w 4644342"/>
              <a:gd name="connsiteY95" fmla="*/ 1122300 h 2918444"/>
              <a:gd name="connsiteX96" fmla="*/ 4226981 w 4644342"/>
              <a:gd name="connsiteY96" fmla="*/ 1143792 h 2918444"/>
              <a:gd name="connsiteX97" fmla="*/ 4228468 w 4644342"/>
              <a:gd name="connsiteY97" fmla="*/ 1183911 h 2918444"/>
              <a:gd name="connsiteX98" fmla="*/ 4228220 w 4644342"/>
              <a:gd name="connsiteY98" fmla="*/ 1183982 h 2918444"/>
              <a:gd name="connsiteX99" fmla="*/ 4229714 w 4644342"/>
              <a:gd name="connsiteY99" fmla="*/ 1248484 h 2918444"/>
              <a:gd name="connsiteX100" fmla="*/ 4221768 w 4644342"/>
              <a:gd name="connsiteY100" fmla="*/ 1249960 h 2918444"/>
              <a:gd name="connsiteX101" fmla="*/ 4229713 w 4644342"/>
              <a:gd name="connsiteY101" fmla="*/ 1248711 h 2918444"/>
              <a:gd name="connsiteX102" fmla="*/ 4204449 w 4644342"/>
              <a:gd name="connsiteY102" fmla="*/ 1331241 h 2918444"/>
              <a:gd name="connsiteX103" fmla="*/ 4186615 w 4644342"/>
              <a:gd name="connsiteY103" fmla="*/ 1328345 h 2918444"/>
              <a:gd name="connsiteX104" fmla="*/ 4183687 w 4644342"/>
              <a:gd name="connsiteY104" fmla="*/ 1257031 h 2918444"/>
              <a:gd name="connsiteX105" fmla="*/ 4183395 w 4644342"/>
              <a:gd name="connsiteY105" fmla="*/ 1257085 h 2918444"/>
              <a:gd name="connsiteX106" fmla="*/ 4143053 w 4644342"/>
              <a:gd name="connsiteY106" fmla="*/ 1215514 h 2918444"/>
              <a:gd name="connsiteX107" fmla="*/ 4117652 w 4644342"/>
              <a:gd name="connsiteY107" fmla="*/ 1163909 h 2918444"/>
              <a:gd name="connsiteX108" fmla="*/ 4111675 w 4644342"/>
              <a:gd name="connsiteY108" fmla="*/ 1093668 h 2918444"/>
              <a:gd name="connsiteX109" fmla="*/ 4092251 w 4644342"/>
              <a:gd name="connsiteY109" fmla="*/ 1129505 h 2918444"/>
              <a:gd name="connsiteX110" fmla="*/ 4116158 w 4644342"/>
              <a:gd name="connsiteY110" fmla="*/ 1235583 h 2918444"/>
              <a:gd name="connsiteX111" fmla="*/ 4158773 w 4644342"/>
              <a:gd name="connsiteY111" fmla="*/ 1280519 h 2918444"/>
              <a:gd name="connsiteX112" fmla="*/ 4146829 w 4644342"/>
              <a:gd name="connsiteY112" fmla="*/ 1333713 h 2918444"/>
              <a:gd name="connsiteX113" fmla="*/ 4158773 w 4644342"/>
              <a:gd name="connsiteY113" fmla="*/ 1392658 h 2918444"/>
              <a:gd name="connsiteX114" fmla="*/ 4178183 w 4644342"/>
              <a:gd name="connsiteY114" fmla="*/ 1371093 h 2918444"/>
              <a:gd name="connsiteX115" fmla="*/ 4203565 w 4644342"/>
              <a:gd name="connsiteY115" fmla="*/ 1384032 h 2918444"/>
              <a:gd name="connsiteX116" fmla="*/ 4203565 w 4644342"/>
              <a:gd name="connsiteY116" fmla="*/ 1428600 h 2918444"/>
              <a:gd name="connsiteX117" fmla="*/ 4144637 w 4644342"/>
              <a:gd name="connsiteY117" fmla="*/ 1442975 h 2918444"/>
              <a:gd name="connsiteX118" fmla="*/ 4204084 w 4644342"/>
              <a:gd name="connsiteY118" fmla="*/ 1429320 h 2918444"/>
              <a:gd name="connsiteX119" fmla="*/ 4224995 w 4644342"/>
              <a:gd name="connsiteY119" fmla="*/ 1443693 h 2918444"/>
              <a:gd name="connsiteX120" fmla="*/ 4186160 w 4644342"/>
              <a:gd name="connsiteY120" fmla="*/ 1475313 h 2918444"/>
              <a:gd name="connsiteX121" fmla="*/ 4156286 w 4644342"/>
              <a:gd name="connsiteY121" fmla="*/ 1465252 h 2918444"/>
              <a:gd name="connsiteX122" fmla="*/ 4154793 w 4644342"/>
              <a:gd name="connsiteY122" fmla="*/ 1505495 h 2918444"/>
              <a:gd name="connsiteX123" fmla="*/ 4224995 w 4644342"/>
              <a:gd name="connsiteY123" fmla="*/ 1478187 h 2918444"/>
              <a:gd name="connsiteX124" fmla="*/ 4239932 w 4644342"/>
              <a:gd name="connsiteY124" fmla="*/ 1493997 h 2918444"/>
              <a:gd name="connsiteX125" fmla="*/ 4227983 w 4644342"/>
              <a:gd name="connsiteY125" fmla="*/ 1561549 h 2918444"/>
              <a:gd name="connsiteX126" fmla="*/ 4205578 w 4644342"/>
              <a:gd name="connsiteY126" fmla="*/ 1551488 h 2918444"/>
              <a:gd name="connsiteX127" fmla="*/ 4145831 w 4644342"/>
              <a:gd name="connsiteY127" fmla="*/ 1568735 h 2918444"/>
              <a:gd name="connsiteX128" fmla="*/ 4198109 w 4644342"/>
              <a:gd name="connsiteY128" fmla="*/ 1575922 h 2918444"/>
              <a:gd name="connsiteX129" fmla="*/ 4141350 w 4644342"/>
              <a:gd name="connsiteY129" fmla="*/ 1596043 h 2918444"/>
              <a:gd name="connsiteX130" fmla="*/ 4141350 w 4644342"/>
              <a:gd name="connsiteY130" fmla="*/ 1616165 h 2918444"/>
              <a:gd name="connsiteX131" fmla="*/ 4198109 w 4644342"/>
              <a:gd name="connsiteY131" fmla="*/ 1600355 h 2918444"/>
              <a:gd name="connsiteX132" fmla="*/ 4214540 w 4644342"/>
              <a:gd name="connsiteY132" fmla="*/ 1604667 h 2918444"/>
              <a:gd name="connsiteX133" fmla="*/ 4257856 w 4644342"/>
              <a:gd name="connsiteY133" fmla="*/ 1544302 h 2918444"/>
              <a:gd name="connsiteX134" fmla="*/ 4266818 w 4644342"/>
              <a:gd name="connsiteY134" fmla="*/ 1472438 h 2918444"/>
              <a:gd name="connsiteX135" fmla="*/ 4268312 w 4644342"/>
              <a:gd name="connsiteY135" fmla="*/ 1558674 h 2918444"/>
              <a:gd name="connsiteX136" fmla="*/ 4232464 w 4644342"/>
              <a:gd name="connsiteY136" fmla="*/ 1630538 h 2918444"/>
              <a:gd name="connsiteX137" fmla="*/ 4156286 w 4644342"/>
              <a:gd name="connsiteY137" fmla="*/ 1657846 h 2918444"/>
              <a:gd name="connsiteX138" fmla="*/ 4111476 w 4644342"/>
              <a:gd name="connsiteY138" fmla="*/ 1754143 h 2918444"/>
              <a:gd name="connsiteX139" fmla="*/ 4034103 w 4644342"/>
              <a:gd name="connsiteY139" fmla="*/ 1778483 h 2918444"/>
              <a:gd name="connsiteX140" fmla="*/ 3998367 w 4644342"/>
              <a:gd name="connsiteY140" fmla="*/ 1888618 h 2918444"/>
              <a:gd name="connsiteX141" fmla="*/ 3944578 w 4644342"/>
              <a:gd name="connsiteY141" fmla="*/ 1943160 h 2918444"/>
              <a:gd name="connsiteX142" fmla="*/ 3884811 w 4644342"/>
              <a:gd name="connsiteY142" fmla="*/ 1960383 h 2918444"/>
              <a:gd name="connsiteX143" fmla="*/ 3896765 w 4644342"/>
              <a:gd name="connsiteY143" fmla="*/ 2004877 h 2918444"/>
              <a:gd name="connsiteX144" fmla="*/ 3860952 w 4644342"/>
              <a:gd name="connsiteY144" fmla="*/ 2046447 h 2918444"/>
              <a:gd name="connsiteX145" fmla="*/ 3869871 w 4644342"/>
              <a:gd name="connsiteY145" fmla="*/ 2116297 h 2918444"/>
              <a:gd name="connsiteX146" fmla="*/ 3847379 w 4644342"/>
              <a:gd name="connsiteY146" fmla="*/ 2133552 h 2918444"/>
              <a:gd name="connsiteX147" fmla="*/ 3860874 w 4644342"/>
              <a:gd name="connsiteY147" fmla="*/ 2205447 h 2918444"/>
              <a:gd name="connsiteX148" fmla="*/ 3833702 w 4644342"/>
              <a:gd name="connsiteY148" fmla="*/ 2207027 h 2918444"/>
              <a:gd name="connsiteX149" fmla="*/ 3858120 w 4644342"/>
              <a:gd name="connsiteY149" fmla="*/ 2208444 h 2918444"/>
              <a:gd name="connsiteX150" fmla="*/ 3910478 w 4644342"/>
              <a:gd name="connsiteY150" fmla="*/ 2298721 h 2918444"/>
              <a:gd name="connsiteX151" fmla="*/ 3992754 w 4644342"/>
              <a:gd name="connsiteY151" fmla="*/ 2421955 h 2918444"/>
              <a:gd name="connsiteX152" fmla="*/ 4034640 w 4644342"/>
              <a:gd name="connsiteY152" fmla="*/ 2527994 h 2918444"/>
              <a:gd name="connsiteX153" fmla="*/ 4095973 w 4644342"/>
              <a:gd name="connsiteY153" fmla="*/ 2602508 h 2918444"/>
              <a:gd name="connsiteX154" fmla="*/ 4106445 w 4644342"/>
              <a:gd name="connsiteY154" fmla="*/ 2709980 h 2918444"/>
              <a:gd name="connsiteX155" fmla="*/ 4086998 w 4644342"/>
              <a:gd name="connsiteY155" fmla="*/ 2774464 h 2918444"/>
              <a:gd name="connsiteX156" fmla="*/ 3998738 w 4644342"/>
              <a:gd name="connsiteY156" fmla="*/ 2791659 h 2918444"/>
              <a:gd name="connsiteX157" fmla="*/ 3983778 w 4644342"/>
              <a:gd name="connsiteY157" fmla="*/ 2764433 h 2918444"/>
              <a:gd name="connsiteX158" fmla="*/ 3920949 w 4644342"/>
              <a:gd name="connsiteY158" fmla="*/ 2725743 h 2918444"/>
              <a:gd name="connsiteX159" fmla="*/ 3901502 w 4644342"/>
              <a:gd name="connsiteY159" fmla="*/ 2685620 h 2918444"/>
              <a:gd name="connsiteX160" fmla="*/ 3885047 w 4644342"/>
              <a:gd name="connsiteY160" fmla="*/ 2669858 h 2918444"/>
              <a:gd name="connsiteX161" fmla="*/ 3876071 w 4644342"/>
              <a:gd name="connsiteY161" fmla="*/ 2632601 h 2918444"/>
              <a:gd name="connsiteX162" fmla="*/ 3861112 w 4644342"/>
              <a:gd name="connsiteY162" fmla="*/ 2642631 h 2918444"/>
              <a:gd name="connsiteX163" fmla="*/ 3811746 w 4644342"/>
              <a:gd name="connsiteY163" fmla="*/ 2593911 h 2918444"/>
              <a:gd name="connsiteX164" fmla="*/ 3823713 w 4644342"/>
              <a:gd name="connsiteY164" fmla="*/ 2548056 h 2918444"/>
              <a:gd name="connsiteX165" fmla="*/ 3811746 w 4644342"/>
              <a:gd name="connsiteY165" fmla="*/ 2523696 h 2918444"/>
              <a:gd name="connsiteX166" fmla="*/ 3796787 w 4644342"/>
              <a:gd name="connsiteY166" fmla="*/ 2532293 h 2918444"/>
              <a:gd name="connsiteX167" fmla="*/ 3798283 w 4644342"/>
              <a:gd name="connsiteY167" fmla="*/ 2558087 h 2918444"/>
              <a:gd name="connsiteX168" fmla="*/ 3781827 w 4644342"/>
              <a:gd name="connsiteY168" fmla="*/ 2523696 h 2918444"/>
              <a:gd name="connsiteX169" fmla="*/ 3783323 w 4644342"/>
              <a:gd name="connsiteY169" fmla="*/ 2440584 h 2918444"/>
              <a:gd name="connsiteX170" fmla="*/ 3753405 w 4644342"/>
              <a:gd name="connsiteY170" fmla="*/ 2391863 h 2918444"/>
              <a:gd name="connsiteX171" fmla="*/ 3674120 w 4644342"/>
              <a:gd name="connsiteY171" fmla="*/ 2351740 h 2918444"/>
              <a:gd name="connsiteX172" fmla="*/ 3635226 w 4644342"/>
              <a:gd name="connsiteY172" fmla="*/ 2305886 h 2918444"/>
              <a:gd name="connsiteX173" fmla="*/ 3590348 w 4644342"/>
              <a:gd name="connsiteY173" fmla="*/ 2301587 h 2918444"/>
              <a:gd name="connsiteX174" fmla="*/ 3572397 w 4644342"/>
              <a:gd name="connsiteY174" fmla="*/ 2330246 h 2918444"/>
              <a:gd name="connsiteX175" fmla="*/ 3508071 w 4644342"/>
              <a:gd name="connsiteY175" fmla="*/ 2350307 h 2918444"/>
              <a:gd name="connsiteX176" fmla="*/ 3469177 w 4644342"/>
              <a:gd name="connsiteY176" fmla="*/ 2330246 h 2918444"/>
              <a:gd name="connsiteX177" fmla="*/ 3449730 w 4644342"/>
              <a:gd name="connsiteY177" fmla="*/ 2298721 h 2918444"/>
              <a:gd name="connsiteX178" fmla="*/ 3327063 w 4644342"/>
              <a:gd name="connsiteY178" fmla="*/ 2325947 h 2918444"/>
              <a:gd name="connsiteX179" fmla="*/ 3301632 w 4644342"/>
              <a:gd name="connsiteY179" fmla="*/ 2304453 h 2918444"/>
              <a:gd name="connsiteX180" fmla="*/ 3274467 w 4644342"/>
              <a:gd name="connsiteY180" fmla="*/ 2326365 h 2918444"/>
              <a:gd name="connsiteX181" fmla="*/ 3274966 w 4644342"/>
              <a:gd name="connsiteY181" fmla="*/ 2329953 h 2918444"/>
              <a:gd name="connsiteX182" fmla="*/ 3240527 w 4644342"/>
              <a:gd name="connsiteY182" fmla="*/ 2351500 h 2918444"/>
              <a:gd name="connsiteX183" fmla="*/ 3213576 w 4644342"/>
              <a:gd name="connsiteY183" fmla="*/ 2269620 h 2918444"/>
              <a:gd name="connsiteX184" fmla="*/ 3197105 w 4644342"/>
              <a:gd name="connsiteY184" fmla="*/ 2335699 h 2918444"/>
              <a:gd name="connsiteX185" fmla="*/ 3167159 w 4644342"/>
              <a:gd name="connsiteY185" fmla="*/ 2329953 h 2918444"/>
              <a:gd name="connsiteX186" fmla="*/ 3166785 w 4644342"/>
              <a:gd name="connsiteY186" fmla="*/ 2327205 h 2918444"/>
              <a:gd name="connsiteX187" fmla="*/ 3100378 w 4644342"/>
              <a:gd name="connsiteY187" fmla="*/ 2337133 h 2918444"/>
              <a:gd name="connsiteX188" fmla="*/ 3091413 w 4644342"/>
              <a:gd name="connsiteY188" fmla="*/ 2373030 h 2918444"/>
              <a:gd name="connsiteX189" fmla="*/ 3057709 w 4644342"/>
              <a:gd name="connsiteY189" fmla="*/ 2365257 h 2918444"/>
              <a:gd name="connsiteX190" fmla="*/ 3057756 w 4644342"/>
              <a:gd name="connsiteY190" fmla="*/ 2365536 h 2918444"/>
              <a:gd name="connsiteX191" fmla="*/ 3003942 w 4644342"/>
              <a:gd name="connsiteY191" fmla="*/ 2359791 h 2918444"/>
              <a:gd name="connsiteX192" fmla="*/ 2978529 w 4644342"/>
              <a:gd name="connsiteY192" fmla="*/ 2389949 h 2918444"/>
              <a:gd name="connsiteX193" fmla="*/ 3006931 w 4644342"/>
              <a:gd name="connsiteY193" fmla="*/ 2410054 h 2918444"/>
              <a:gd name="connsiteX194" fmla="*/ 3056261 w 4644342"/>
              <a:gd name="connsiteY194" fmla="*/ 2385641 h 2918444"/>
              <a:gd name="connsiteX195" fmla="*/ 3057756 w 4644342"/>
              <a:gd name="connsiteY195" fmla="*/ 2420107 h 2918444"/>
              <a:gd name="connsiteX196" fmla="*/ 3086158 w 4644342"/>
              <a:gd name="connsiteY196" fmla="*/ 2391385 h 2918444"/>
              <a:gd name="connsiteX197" fmla="*/ 3107086 w 4644342"/>
              <a:gd name="connsiteY197" fmla="*/ 2391385 h 2918444"/>
              <a:gd name="connsiteX198" fmla="*/ 3083169 w 4644342"/>
              <a:gd name="connsiteY198" fmla="*/ 2450264 h 2918444"/>
              <a:gd name="connsiteX199" fmla="*/ 3128014 w 4644342"/>
              <a:gd name="connsiteY199" fmla="*/ 2460317 h 2918444"/>
              <a:gd name="connsiteX200" fmla="*/ 3141468 w 4644342"/>
              <a:gd name="connsiteY200" fmla="*/ 2493346 h 2918444"/>
              <a:gd name="connsiteX201" fmla="*/ 3120540 w 4644342"/>
              <a:gd name="connsiteY201" fmla="*/ 2503399 h 2918444"/>
              <a:gd name="connsiteX202" fmla="*/ 3093633 w 4644342"/>
              <a:gd name="connsiteY202" fmla="*/ 2481858 h 2918444"/>
              <a:gd name="connsiteX203" fmla="*/ 3041313 w 4644342"/>
              <a:gd name="connsiteY203" fmla="*/ 2467497 h 2918444"/>
              <a:gd name="connsiteX204" fmla="*/ 3051777 w 4644342"/>
              <a:gd name="connsiteY204" fmla="*/ 2506271 h 2918444"/>
              <a:gd name="connsiteX205" fmla="*/ 3026364 w 4644342"/>
              <a:gd name="connsiteY205" fmla="*/ 2510579 h 2918444"/>
              <a:gd name="connsiteX206" fmla="*/ 3005436 w 4644342"/>
              <a:gd name="connsiteY206" fmla="*/ 2476113 h 2918444"/>
              <a:gd name="connsiteX207" fmla="*/ 2991983 w 4644342"/>
              <a:gd name="connsiteY207" fmla="*/ 2497655 h 2918444"/>
              <a:gd name="connsiteX208" fmla="*/ 2912756 w 4644342"/>
              <a:gd name="connsiteY208" fmla="*/ 2497655 h 2918444"/>
              <a:gd name="connsiteX209" fmla="*/ 2912756 w 4644342"/>
              <a:gd name="connsiteY209" fmla="*/ 2476113 h 2918444"/>
              <a:gd name="connsiteX210" fmla="*/ 2884353 w 4644342"/>
              <a:gd name="connsiteY210" fmla="*/ 2450264 h 2918444"/>
              <a:gd name="connsiteX211" fmla="*/ 2824559 w 4644342"/>
              <a:gd name="connsiteY211" fmla="*/ 2447392 h 2918444"/>
              <a:gd name="connsiteX212" fmla="*/ 2873889 w 4644342"/>
              <a:gd name="connsiteY212" fmla="*/ 2476113 h 2918444"/>
              <a:gd name="connsiteX213" fmla="*/ 2805126 w 4644342"/>
              <a:gd name="connsiteY213" fmla="*/ 2490474 h 2918444"/>
              <a:gd name="connsiteX214" fmla="*/ 2697497 w 4644342"/>
              <a:gd name="connsiteY214" fmla="*/ 2470369 h 2918444"/>
              <a:gd name="connsiteX215" fmla="*/ 2664691 w 4644342"/>
              <a:gd name="connsiteY215" fmla="*/ 2475038 h 2918444"/>
              <a:gd name="connsiteX216" fmla="*/ 2664586 w 4644342"/>
              <a:gd name="connsiteY216" fmla="*/ 2476109 h 2918444"/>
              <a:gd name="connsiteX217" fmla="*/ 2595869 w 4644342"/>
              <a:gd name="connsiteY217" fmla="*/ 2536428 h 2918444"/>
              <a:gd name="connsiteX218" fmla="*/ 2580930 w 4644342"/>
              <a:gd name="connsiteY218" fmla="*/ 2480418 h 2918444"/>
              <a:gd name="connsiteX219" fmla="*/ 2561510 w 4644342"/>
              <a:gd name="connsiteY219" fmla="*/ 2506269 h 2918444"/>
              <a:gd name="connsiteX220" fmla="*/ 2576448 w 4644342"/>
              <a:gd name="connsiteY220" fmla="*/ 2542172 h 2918444"/>
              <a:gd name="connsiteX221" fmla="*/ 2453951 w 4644342"/>
              <a:gd name="connsiteY221" fmla="*/ 2632650 h 2918444"/>
              <a:gd name="connsiteX222" fmla="*/ 2424074 w 4644342"/>
              <a:gd name="connsiteY222" fmla="*/ 2638395 h 2918444"/>
              <a:gd name="connsiteX223" fmla="*/ 2359838 w 4644342"/>
              <a:gd name="connsiteY223" fmla="*/ 2682915 h 2918444"/>
              <a:gd name="connsiteX224" fmla="*/ 2359838 w 4644342"/>
              <a:gd name="connsiteY224" fmla="*/ 2708766 h 2918444"/>
              <a:gd name="connsiteX225" fmla="*/ 2340418 w 4644342"/>
              <a:gd name="connsiteY225" fmla="*/ 2714511 h 2918444"/>
              <a:gd name="connsiteX226" fmla="*/ 2355356 w 4644342"/>
              <a:gd name="connsiteY226" fmla="*/ 2744670 h 2918444"/>
              <a:gd name="connsiteX227" fmla="*/ 2320998 w 4644342"/>
              <a:gd name="connsiteY227" fmla="*/ 2789190 h 2918444"/>
              <a:gd name="connsiteX228" fmla="*/ 2340418 w 4644342"/>
              <a:gd name="connsiteY228" fmla="*/ 2855253 h 2918444"/>
              <a:gd name="connsiteX229" fmla="*/ 2359838 w 4644342"/>
              <a:gd name="connsiteY229" fmla="*/ 2878232 h 2918444"/>
              <a:gd name="connsiteX230" fmla="*/ 2355356 w 4644342"/>
              <a:gd name="connsiteY230" fmla="*/ 2918444 h 2918444"/>
              <a:gd name="connsiteX231" fmla="*/ 2306059 w 4644342"/>
              <a:gd name="connsiteY231" fmla="*/ 2918444 h 2918444"/>
              <a:gd name="connsiteX232" fmla="*/ 2262737 w 4644342"/>
              <a:gd name="connsiteY232" fmla="*/ 2898338 h 2918444"/>
              <a:gd name="connsiteX233" fmla="*/ 2232860 w 4644342"/>
              <a:gd name="connsiteY233" fmla="*/ 2902646 h 2918444"/>
              <a:gd name="connsiteX234" fmla="*/ 2134264 w 4644342"/>
              <a:gd name="connsiteY234" fmla="*/ 2868179 h 2918444"/>
              <a:gd name="connsiteX235" fmla="*/ 2090942 w 4644342"/>
              <a:gd name="connsiteY235" fmla="*/ 2728872 h 2918444"/>
              <a:gd name="connsiteX236" fmla="*/ 2022225 w 4644342"/>
              <a:gd name="connsiteY236" fmla="*/ 2662809 h 2918444"/>
              <a:gd name="connsiteX237" fmla="*/ 1960976 w 4644342"/>
              <a:gd name="connsiteY237" fmla="*/ 2542172 h 2918444"/>
              <a:gd name="connsiteX238" fmla="*/ 1934087 w 4644342"/>
              <a:gd name="connsiteY238" fmla="*/ 2529247 h 2918444"/>
              <a:gd name="connsiteX239" fmla="*/ 1901222 w 4644342"/>
              <a:gd name="connsiteY239" fmla="*/ 2499088 h 2918444"/>
              <a:gd name="connsiteX240" fmla="*/ 1869850 w 4644342"/>
              <a:gd name="connsiteY240" fmla="*/ 2499088 h 2918444"/>
              <a:gd name="connsiteX241" fmla="*/ 1822047 w 4644342"/>
              <a:gd name="connsiteY241" fmla="*/ 2489035 h 2918444"/>
              <a:gd name="connsiteX242" fmla="*/ 1786194 w 4644342"/>
              <a:gd name="connsiteY242" fmla="*/ 2499088 h 2918444"/>
              <a:gd name="connsiteX243" fmla="*/ 1762292 w 4644342"/>
              <a:gd name="connsiteY243" fmla="*/ 2560842 h 2918444"/>
              <a:gd name="connsiteX244" fmla="*/ 1724946 w 4644342"/>
              <a:gd name="connsiteY244" fmla="*/ 2570895 h 2918444"/>
              <a:gd name="connsiteX245" fmla="*/ 1644277 w 4644342"/>
              <a:gd name="connsiteY245" fmla="*/ 2523502 h 2918444"/>
              <a:gd name="connsiteX246" fmla="*/ 1596473 w 4644342"/>
              <a:gd name="connsiteY246" fmla="*/ 2466056 h 2918444"/>
              <a:gd name="connsiteX247" fmla="*/ 1589004 w 4644342"/>
              <a:gd name="connsiteY247" fmla="*/ 2397121 h 2918444"/>
              <a:gd name="connsiteX248" fmla="*/ 1554645 w 4644342"/>
              <a:gd name="connsiteY248" fmla="*/ 2349728 h 2918444"/>
              <a:gd name="connsiteX249" fmla="*/ 1473976 w 4644342"/>
              <a:gd name="connsiteY249" fmla="*/ 2283665 h 2918444"/>
              <a:gd name="connsiteX250" fmla="*/ 1415716 w 4644342"/>
              <a:gd name="connsiteY250" fmla="*/ 2214730 h 2918444"/>
              <a:gd name="connsiteX251" fmla="*/ 1415716 w 4644342"/>
              <a:gd name="connsiteY251" fmla="*/ 2189287 h 2918444"/>
              <a:gd name="connsiteX252" fmla="*/ 1412048 w 4644342"/>
              <a:gd name="connsiteY252" fmla="*/ 2189192 h 2918444"/>
              <a:gd name="connsiteX253" fmla="*/ 1412048 w 4644342"/>
              <a:gd name="connsiteY253" fmla="*/ 2210725 h 2918444"/>
              <a:gd name="connsiteX254" fmla="*/ 1273143 w 4644342"/>
              <a:gd name="connsiteY254" fmla="*/ 2210725 h 2918444"/>
              <a:gd name="connsiteX255" fmla="*/ 1265675 w 4644342"/>
              <a:gd name="connsiteY255" fmla="*/ 2253791 h 2918444"/>
              <a:gd name="connsiteX256" fmla="*/ 1165694 w 4644342"/>
              <a:gd name="connsiteY256" fmla="*/ 2240063 h 2918444"/>
              <a:gd name="connsiteX257" fmla="*/ 1165602 w 4644342"/>
              <a:gd name="connsiteY257" fmla="*/ 2240871 h 2918444"/>
              <a:gd name="connsiteX258" fmla="*/ 978901 w 4644342"/>
              <a:gd name="connsiteY258" fmla="*/ 2238000 h 2918444"/>
              <a:gd name="connsiteX259" fmla="*/ 648813 w 4644342"/>
              <a:gd name="connsiteY259" fmla="*/ 2065736 h 2918444"/>
              <a:gd name="connsiteX260" fmla="*/ 653063 w 4644342"/>
              <a:gd name="connsiteY260" fmla="*/ 2022169 h 2918444"/>
              <a:gd name="connsiteX261" fmla="*/ 432233 w 4644342"/>
              <a:gd name="connsiteY261" fmla="*/ 2013965 h 2918444"/>
              <a:gd name="connsiteX262" fmla="*/ 417277 w 4644342"/>
              <a:gd name="connsiteY262" fmla="*/ 1942200 h 2918444"/>
              <a:gd name="connsiteX263" fmla="*/ 376895 w 4644342"/>
              <a:gd name="connsiteY263" fmla="*/ 1890530 h 2918444"/>
              <a:gd name="connsiteX264" fmla="*/ 346983 w 4644342"/>
              <a:gd name="connsiteY264" fmla="*/ 1871871 h 2918444"/>
              <a:gd name="connsiteX265" fmla="*/ 339505 w 4644342"/>
              <a:gd name="connsiteY265" fmla="*/ 1834553 h 2918444"/>
              <a:gd name="connsiteX266" fmla="*/ 314079 w 4644342"/>
              <a:gd name="connsiteY266" fmla="*/ 1814459 h 2918444"/>
              <a:gd name="connsiteX267" fmla="*/ 290150 w 4644342"/>
              <a:gd name="connsiteY267" fmla="*/ 1788623 h 2918444"/>
              <a:gd name="connsiteX268" fmla="*/ 281176 w 4644342"/>
              <a:gd name="connsiteY268" fmla="*/ 1759917 h 2918444"/>
              <a:gd name="connsiteX269" fmla="*/ 258742 w 4644342"/>
              <a:gd name="connsiteY269" fmla="*/ 1741258 h 2918444"/>
              <a:gd name="connsiteX270" fmla="*/ 222847 w 4644342"/>
              <a:gd name="connsiteY270" fmla="*/ 1751306 h 2918444"/>
              <a:gd name="connsiteX271" fmla="*/ 182465 w 4644342"/>
              <a:gd name="connsiteY271" fmla="*/ 1736953 h 2918444"/>
              <a:gd name="connsiteX272" fmla="*/ 182465 w 4644342"/>
              <a:gd name="connsiteY272" fmla="*/ 1721164 h 2918444"/>
              <a:gd name="connsiteX273" fmla="*/ 180969 w 4644342"/>
              <a:gd name="connsiteY273" fmla="*/ 1688152 h 2918444"/>
              <a:gd name="connsiteX274" fmla="*/ 164518 w 4644342"/>
              <a:gd name="connsiteY274" fmla="*/ 1650835 h 2918444"/>
              <a:gd name="connsiteX275" fmla="*/ 163022 w 4644342"/>
              <a:gd name="connsiteY275" fmla="*/ 1620693 h 2918444"/>
              <a:gd name="connsiteX276" fmla="*/ 145075 w 4644342"/>
              <a:gd name="connsiteY276" fmla="*/ 1593423 h 2918444"/>
              <a:gd name="connsiteX277" fmla="*/ 149561 w 4644342"/>
              <a:gd name="connsiteY277" fmla="*/ 1567587 h 2918444"/>
              <a:gd name="connsiteX278" fmla="*/ 98710 w 4644342"/>
              <a:gd name="connsiteY278" fmla="*/ 1505869 h 2918444"/>
              <a:gd name="connsiteX279" fmla="*/ 98710 w 4644342"/>
              <a:gd name="connsiteY279" fmla="*/ 1469987 h 2918444"/>
              <a:gd name="connsiteX280" fmla="*/ 124136 w 4644342"/>
              <a:gd name="connsiteY280" fmla="*/ 1457069 h 2918444"/>
              <a:gd name="connsiteX281" fmla="*/ 124136 w 4644342"/>
              <a:gd name="connsiteY281" fmla="*/ 1434104 h 2918444"/>
              <a:gd name="connsiteX282" fmla="*/ 98710 w 4644342"/>
              <a:gd name="connsiteY282" fmla="*/ 1428363 h 2918444"/>
              <a:gd name="connsiteX283" fmla="*/ 86746 w 4644342"/>
              <a:gd name="connsiteY283" fmla="*/ 1393916 h 2918444"/>
              <a:gd name="connsiteX284" fmla="*/ 74781 w 4644342"/>
              <a:gd name="connsiteY284" fmla="*/ 1335069 h 2918444"/>
              <a:gd name="connsiteX285" fmla="*/ 112171 w 4644342"/>
              <a:gd name="connsiteY285" fmla="*/ 1366645 h 2918444"/>
              <a:gd name="connsiteX286" fmla="*/ 97215 w 4644342"/>
              <a:gd name="connsiteY286" fmla="*/ 1325021 h 2918444"/>
              <a:gd name="connsiteX287" fmla="*/ 124136 w 4644342"/>
              <a:gd name="connsiteY287" fmla="*/ 1325021 h 2918444"/>
              <a:gd name="connsiteX288" fmla="*/ 124136 w 4644342"/>
              <a:gd name="connsiteY288" fmla="*/ 1294880 h 2918444"/>
              <a:gd name="connsiteX289" fmla="*/ 97215 w 4644342"/>
              <a:gd name="connsiteY289" fmla="*/ 1274786 h 2918444"/>
              <a:gd name="connsiteX290" fmla="*/ 83754 w 4644342"/>
              <a:gd name="connsiteY290" fmla="*/ 1303492 h 2918444"/>
              <a:gd name="connsiteX291" fmla="*/ 59824 w 4644342"/>
              <a:gd name="connsiteY291" fmla="*/ 1293445 h 2918444"/>
              <a:gd name="connsiteX292" fmla="*/ 10469 w 4644342"/>
              <a:gd name="connsiteY292" fmla="*/ 1155656 h 2918444"/>
              <a:gd name="connsiteX293" fmla="*/ 23930 w 4644342"/>
              <a:gd name="connsiteY293" fmla="*/ 1058056 h 2918444"/>
              <a:gd name="connsiteX294" fmla="*/ 0 w 4644342"/>
              <a:gd name="connsiteY294" fmla="*/ 1002079 h 2918444"/>
              <a:gd name="connsiteX295" fmla="*/ 11965 w 4644342"/>
              <a:gd name="connsiteY295" fmla="*/ 960455 h 2918444"/>
              <a:gd name="connsiteX296" fmla="*/ 35895 w 4644342"/>
              <a:gd name="connsiteY296" fmla="*/ 951843 h 2918444"/>
              <a:gd name="connsiteX297" fmla="*/ 59824 w 4644342"/>
              <a:gd name="connsiteY297" fmla="*/ 884384 h 2918444"/>
              <a:gd name="connsiteX298" fmla="*/ 59824 w 4644342"/>
              <a:gd name="connsiteY298" fmla="*/ 805402 h 2918444"/>
              <a:gd name="connsiteX299" fmla="*/ 59766 w 4644342"/>
              <a:gd name="connsiteY299" fmla="*/ 805390 h 2918444"/>
              <a:gd name="connsiteX300" fmla="*/ 59766 w 4644342"/>
              <a:gd name="connsiteY300" fmla="*/ 704877 h 2918444"/>
              <a:gd name="connsiteX301" fmla="*/ 86707 w 4644342"/>
              <a:gd name="connsiteY301" fmla="*/ 660364 h 2918444"/>
              <a:gd name="connsiteX302" fmla="*/ 113648 w 4644342"/>
              <a:gd name="connsiteY302" fmla="*/ 612979 h 2918444"/>
              <a:gd name="connsiteX303" fmla="*/ 133105 w 4644342"/>
              <a:gd name="connsiteY303" fmla="*/ 572774 h 2918444"/>
              <a:gd name="connsiteX304" fmla="*/ 148073 w 4644342"/>
              <a:gd name="connsiteY304" fmla="*/ 535441 h 2918444"/>
              <a:gd name="connsiteX305" fmla="*/ 161543 w 4644342"/>
              <a:gd name="connsiteY305" fmla="*/ 498107 h 2918444"/>
              <a:gd name="connsiteX306" fmla="*/ 170523 w 4644342"/>
              <a:gd name="connsiteY306" fmla="*/ 463646 h 2918444"/>
              <a:gd name="connsiteX307" fmla="*/ 183994 w 4644342"/>
              <a:gd name="connsiteY307" fmla="*/ 422005 h 2918444"/>
              <a:gd name="connsiteX308" fmla="*/ 197465 w 4644342"/>
              <a:gd name="connsiteY308" fmla="*/ 371748 h 2918444"/>
              <a:gd name="connsiteX309" fmla="*/ 218419 w 4644342"/>
              <a:gd name="connsiteY309" fmla="*/ 358825 h 2918444"/>
              <a:gd name="connsiteX310" fmla="*/ 218835 w 4644342"/>
              <a:gd name="connsiteY310" fmla="*/ 358861 h 2918444"/>
              <a:gd name="connsiteX311" fmla="*/ 211400 w 4644342"/>
              <a:gd name="connsiteY311" fmla="*/ 327416 h 2918444"/>
              <a:gd name="connsiteX312" fmla="*/ 224824 w 4644342"/>
              <a:gd name="connsiteY312" fmla="*/ 294440 h 2918444"/>
              <a:gd name="connsiteX313" fmla="*/ 208417 w 4644342"/>
              <a:gd name="connsiteY313" fmla="*/ 262897 h 2918444"/>
              <a:gd name="connsiteX314" fmla="*/ 209909 w 4644342"/>
              <a:gd name="connsiteY314" fmla="*/ 178306 h 2918444"/>
              <a:gd name="connsiteX315" fmla="*/ 197976 w 4644342"/>
              <a:gd name="connsiteY315" fmla="*/ 112354 h 2918444"/>
              <a:gd name="connsiteX316" fmla="*/ 205434 w 4644342"/>
              <a:gd name="connsiteY316" fmla="*/ 86547 h 2918444"/>
              <a:gd name="connsiteX317" fmla="*/ 235266 w 4644342"/>
              <a:gd name="connsiteY317" fmla="*/ 96583 h 2918444"/>
              <a:gd name="connsiteX318" fmla="*/ 266589 w 4644342"/>
              <a:gd name="connsiteY318" fmla="*/ 135294 h 2918444"/>
              <a:gd name="connsiteX319" fmla="*/ 323270 w 4644342"/>
              <a:gd name="connsiteY319" fmla="*/ 143897 h 2918444"/>
              <a:gd name="connsiteX320" fmla="*/ 338186 w 4644342"/>
              <a:gd name="connsiteY320" fmla="*/ 175439 h 2918444"/>
              <a:gd name="connsiteX321" fmla="*/ 309845 w 4644342"/>
              <a:gd name="connsiteY321" fmla="*/ 175439 h 2918444"/>
              <a:gd name="connsiteX322" fmla="*/ 306862 w 4644342"/>
              <a:gd name="connsiteY322" fmla="*/ 202680 h 2918444"/>
              <a:gd name="connsiteX323" fmla="*/ 323270 w 4644342"/>
              <a:gd name="connsiteY323" fmla="*/ 205548 h 2918444"/>
              <a:gd name="connsiteX324" fmla="*/ 329236 w 4644342"/>
              <a:gd name="connsiteY324" fmla="*/ 232789 h 2918444"/>
              <a:gd name="connsiteX325" fmla="*/ 294930 w 4644342"/>
              <a:gd name="connsiteY325" fmla="*/ 252861 h 2918444"/>
              <a:gd name="connsiteX326" fmla="*/ 294930 w 4644342"/>
              <a:gd name="connsiteY326" fmla="*/ 271500 h 2918444"/>
              <a:gd name="connsiteX327" fmla="*/ 333711 w 4644342"/>
              <a:gd name="connsiteY327" fmla="*/ 271500 h 2918444"/>
              <a:gd name="connsiteX328" fmla="*/ 344152 w 4644342"/>
              <a:gd name="connsiteY328" fmla="*/ 224186 h 2918444"/>
              <a:gd name="connsiteX329" fmla="*/ 373984 w 4644342"/>
              <a:gd name="connsiteY329" fmla="*/ 195511 h 2918444"/>
              <a:gd name="connsiteX330" fmla="*/ 338186 w 4644342"/>
              <a:gd name="connsiteY330" fmla="*/ 122390 h 2918444"/>
              <a:gd name="connsiteX331" fmla="*/ 360560 w 4644342"/>
              <a:gd name="connsiteY331" fmla="*/ 98017 h 2918444"/>
              <a:gd name="connsiteX332" fmla="*/ 344152 w 4644342"/>
              <a:gd name="connsiteY332" fmla="*/ 40667 h 2918444"/>
              <a:gd name="connsiteX333" fmla="*/ 463480 w 4644342"/>
              <a:gd name="connsiteY333" fmla="*/ 75077 h 2918444"/>
              <a:gd name="connsiteX334" fmla="*/ 554467 w 4644342"/>
              <a:gd name="connsiteY334" fmla="*/ 96583 h 2918444"/>
              <a:gd name="connsiteX335" fmla="*/ 599215 w 4644342"/>
              <a:gd name="connsiteY335" fmla="*/ 106619 h 2918444"/>
              <a:gd name="connsiteX336" fmla="*/ 643963 w 4644342"/>
              <a:gd name="connsiteY336" fmla="*/ 113788 h 2918444"/>
              <a:gd name="connsiteX337" fmla="*/ 705119 w 4644342"/>
              <a:gd name="connsiteY337" fmla="*/ 125258 h 2918444"/>
              <a:gd name="connsiteX338" fmla="*/ 778068 w 4644342"/>
              <a:gd name="connsiteY338" fmla="*/ 138137 h 2918444"/>
              <a:gd name="connsiteX339" fmla="*/ 778318 w 4644342"/>
              <a:gd name="connsiteY339" fmla="*/ 136354 h 2918444"/>
              <a:gd name="connsiteX340" fmla="*/ 851512 w 4644342"/>
              <a:gd name="connsiteY340" fmla="*/ 146175 h 2918444"/>
              <a:gd name="connsiteX341" fmla="*/ 851661 w 4644342"/>
              <a:gd name="connsiteY341" fmla="*/ 144726 h 2918444"/>
              <a:gd name="connsiteX342" fmla="*/ 1029368 w 4644342"/>
              <a:gd name="connsiteY342" fmla="*/ 169156 h 2918444"/>
              <a:gd name="connsiteX343" fmla="*/ 1138382 w 4644342"/>
              <a:gd name="connsiteY343" fmla="*/ 183527 h 2918444"/>
              <a:gd name="connsiteX344" fmla="*/ 1280249 w 4644342"/>
              <a:gd name="connsiteY344" fmla="*/ 199335 h 2918444"/>
              <a:gd name="connsiteX345" fmla="*/ 1410169 w 4644342"/>
              <a:gd name="connsiteY345" fmla="*/ 212268 h 2918444"/>
              <a:gd name="connsiteX346" fmla="*/ 1637157 w 4644342"/>
              <a:gd name="connsiteY346" fmla="*/ 229513 h 2918444"/>
              <a:gd name="connsiteX347" fmla="*/ 1743184 w 4644342"/>
              <a:gd name="connsiteY347" fmla="*/ 238135 h 2918444"/>
              <a:gd name="connsiteX348" fmla="*/ 1743181 w 4644342"/>
              <a:gd name="connsiteY348" fmla="*/ 238626 h 2918444"/>
              <a:gd name="connsiteX349" fmla="*/ 2238016 w 4644342"/>
              <a:gd name="connsiteY349" fmla="*/ 249783 h 2918444"/>
              <a:gd name="connsiteX350" fmla="*/ 2242096 w 4644342"/>
              <a:gd name="connsiteY350" fmla="*/ 248307 h 2918444"/>
              <a:gd name="connsiteX351" fmla="*/ 2399738 w 4644342"/>
              <a:gd name="connsiteY351" fmla="*/ 248307 h 2918444"/>
              <a:gd name="connsiteX352" fmla="*/ 2398237 w 4644342"/>
              <a:gd name="connsiteY352" fmla="*/ 193765 h 2918444"/>
              <a:gd name="connsiteX353" fmla="*/ 2431266 w 4644342"/>
              <a:gd name="connsiteY353" fmla="*/ 209553 h 2918444"/>
              <a:gd name="connsiteX354" fmla="*/ 2438773 w 4644342"/>
              <a:gd name="connsiteY354" fmla="*/ 251177 h 2918444"/>
              <a:gd name="connsiteX355" fmla="*/ 2513841 w 4644342"/>
              <a:gd name="connsiteY355" fmla="*/ 297107 h 2918444"/>
              <a:gd name="connsiteX356" fmla="*/ 2536361 w 4644342"/>
              <a:gd name="connsiteY356" fmla="*/ 277013 h 2918444"/>
              <a:gd name="connsiteX357" fmla="*/ 2581402 w 4644342"/>
              <a:gd name="connsiteY357" fmla="*/ 277013 h 2918444"/>
              <a:gd name="connsiteX358" fmla="*/ 2615933 w 4644342"/>
              <a:gd name="connsiteY358" fmla="*/ 317201 h 2918444"/>
              <a:gd name="connsiteX359" fmla="*/ 2638453 w 4644342"/>
              <a:gd name="connsiteY359" fmla="*/ 302848 h 2918444"/>
              <a:gd name="connsiteX360" fmla="*/ 2704513 w 4644342"/>
              <a:gd name="connsiteY360" fmla="*/ 318636 h 2918444"/>
              <a:gd name="connsiteX361" fmla="*/ 2727033 w 4644342"/>
              <a:gd name="connsiteY361" fmla="*/ 288495 h 2918444"/>
              <a:gd name="connsiteX362" fmla="*/ 2769071 w 4644342"/>
              <a:gd name="connsiteY362" fmla="*/ 312895 h 2918444"/>
              <a:gd name="connsiteX363" fmla="*/ 2842637 w 4644342"/>
              <a:gd name="connsiteY363" fmla="*/ 308589 h 2918444"/>
              <a:gd name="connsiteX364" fmla="*/ 2722529 w 4644342"/>
              <a:gd name="connsiteY364" fmla="*/ 394707 h 2918444"/>
              <a:gd name="connsiteX365" fmla="*/ 2663976 w 4644342"/>
              <a:gd name="connsiteY365" fmla="*/ 470778 h 2918444"/>
              <a:gd name="connsiteX366" fmla="*/ 2671324 w 4644342"/>
              <a:gd name="connsiteY366" fmla="*/ 470349 h 2918444"/>
              <a:gd name="connsiteX367" fmla="*/ 2705709 w 4644342"/>
              <a:gd name="connsiteY367" fmla="*/ 466037 h 2918444"/>
              <a:gd name="connsiteX368" fmla="*/ 2735609 w 4644342"/>
              <a:gd name="connsiteY368" fmla="*/ 466037 h 2918444"/>
              <a:gd name="connsiteX369" fmla="*/ 2756538 w 4644342"/>
              <a:gd name="connsiteY369" fmla="*/ 432982 h 2918444"/>
              <a:gd name="connsiteX370" fmla="*/ 2769993 w 4644342"/>
              <a:gd name="connsiteY370" fmla="*/ 473223 h 2918444"/>
              <a:gd name="connsiteX371" fmla="*/ 2819327 w 4644342"/>
              <a:gd name="connsiteY371" fmla="*/ 473223 h 2918444"/>
              <a:gd name="connsiteX372" fmla="*/ 2819485 w 4644342"/>
              <a:gd name="connsiteY372" fmla="*/ 473442 h 2918444"/>
              <a:gd name="connsiteX373" fmla="*/ 2926006 w 4644342"/>
              <a:gd name="connsiteY373" fmla="*/ 356433 h 2918444"/>
              <a:gd name="connsiteX374" fmla="*/ 2906503 w 4644342"/>
              <a:gd name="connsiteY374" fmla="*/ 405126 h 2918444"/>
              <a:gd name="connsiteX375" fmla="*/ 2921506 w 4644342"/>
              <a:gd name="connsiteY375" fmla="*/ 420880 h 2918444"/>
              <a:gd name="connsiteX376" fmla="*/ 2956011 w 4644342"/>
              <a:gd name="connsiteY376" fmla="*/ 400830 h 2918444"/>
              <a:gd name="connsiteX377" fmla="*/ 3031024 w 4644342"/>
              <a:gd name="connsiteY377" fmla="*/ 430905 h 2918444"/>
              <a:gd name="connsiteX378" fmla="*/ 3064029 w 4644342"/>
              <a:gd name="connsiteY378" fmla="*/ 405126 h 2918444"/>
              <a:gd name="connsiteX379" fmla="*/ 3166046 w 4644342"/>
              <a:gd name="connsiteY379" fmla="*/ 392237 h 2918444"/>
              <a:gd name="connsiteX380" fmla="*/ 3185550 w 4644342"/>
              <a:gd name="connsiteY380" fmla="*/ 422312 h 2918444"/>
              <a:gd name="connsiteX381" fmla="*/ 3224556 w 4644342"/>
              <a:gd name="connsiteY381" fmla="*/ 415151 h 2918444"/>
              <a:gd name="connsiteX382" fmla="*/ 3302569 w 4644342"/>
              <a:gd name="connsiteY382" fmla="*/ 448091 h 2918444"/>
              <a:gd name="connsiteX383" fmla="*/ 3307070 w 4644342"/>
              <a:gd name="connsiteY383" fmla="*/ 471005 h 2918444"/>
              <a:gd name="connsiteX384" fmla="*/ 3223056 w 4644342"/>
              <a:gd name="connsiteY384" fmla="*/ 491055 h 2918444"/>
              <a:gd name="connsiteX385" fmla="*/ 3199052 w 4644342"/>
              <a:gd name="connsiteY385" fmla="*/ 476734 h 2918444"/>
              <a:gd name="connsiteX386" fmla="*/ 3157045 w 4644342"/>
              <a:gd name="connsiteY386" fmla="*/ 481030 h 2918444"/>
              <a:gd name="connsiteX387" fmla="*/ 3107537 w 4644342"/>
              <a:gd name="connsiteY387" fmla="*/ 511105 h 2918444"/>
              <a:gd name="connsiteX388" fmla="*/ 3083533 w 4644342"/>
              <a:gd name="connsiteY388" fmla="*/ 512538 h 2918444"/>
              <a:gd name="connsiteX389" fmla="*/ 3065530 w 4644342"/>
              <a:gd name="connsiteY389" fmla="*/ 491055 h 2918444"/>
              <a:gd name="connsiteX390" fmla="*/ 3038637 w 4644342"/>
              <a:gd name="connsiteY390" fmla="*/ 572349 h 2918444"/>
              <a:gd name="connsiteX391" fmla="*/ 3039089 w 4644342"/>
              <a:gd name="connsiteY391" fmla="*/ 572389 h 2918444"/>
              <a:gd name="connsiteX392" fmla="*/ 3028624 w 4644342"/>
              <a:gd name="connsiteY392" fmla="*/ 601132 h 2918444"/>
              <a:gd name="connsiteX393" fmla="*/ 3040584 w 4644342"/>
              <a:gd name="connsiteY393" fmla="*/ 632750 h 2918444"/>
              <a:gd name="connsiteX394" fmla="*/ 3019654 w 4644342"/>
              <a:gd name="connsiteY394" fmla="*/ 672991 h 2918444"/>
              <a:gd name="connsiteX395" fmla="*/ 3034604 w 4644342"/>
              <a:gd name="connsiteY395" fmla="*/ 681614 h 2918444"/>
              <a:gd name="connsiteX396" fmla="*/ 3070483 w 4644342"/>
              <a:gd name="connsiteY396" fmla="*/ 637062 h 2918444"/>
              <a:gd name="connsiteX397" fmla="*/ 3068988 w 4644342"/>
              <a:gd name="connsiteY397" fmla="*/ 622690 h 2918444"/>
              <a:gd name="connsiteX398" fmla="*/ 3082443 w 4644342"/>
              <a:gd name="connsiteY398" fmla="*/ 615504 h 2918444"/>
              <a:gd name="connsiteX399" fmla="*/ 3092908 w 4644342"/>
              <a:gd name="connsiteY399" fmla="*/ 637062 h 2918444"/>
              <a:gd name="connsiteX400" fmla="*/ 3064503 w 4644342"/>
              <a:gd name="connsiteY400" fmla="*/ 668680 h 2918444"/>
              <a:gd name="connsiteX401" fmla="*/ 3054039 w 4644342"/>
              <a:gd name="connsiteY401" fmla="*/ 737664 h 2918444"/>
              <a:gd name="connsiteX402" fmla="*/ 3054039 w 4644342"/>
              <a:gd name="connsiteY402" fmla="*/ 854076 h 2918444"/>
              <a:gd name="connsiteX403" fmla="*/ 3070483 w 4644342"/>
              <a:gd name="connsiteY403" fmla="*/ 874197 h 2918444"/>
              <a:gd name="connsiteX404" fmla="*/ 3063008 w 4644342"/>
              <a:gd name="connsiteY404" fmla="*/ 947493 h 2918444"/>
              <a:gd name="connsiteX405" fmla="*/ 3048884 w 4644342"/>
              <a:gd name="connsiteY405" fmla="*/ 949756 h 2918444"/>
              <a:gd name="connsiteX406" fmla="*/ 3080413 w 4644342"/>
              <a:gd name="connsiteY406" fmla="*/ 1023537 h 2918444"/>
              <a:gd name="connsiteX407" fmla="*/ 3081702 w 4644342"/>
              <a:gd name="connsiteY407" fmla="*/ 1025079 h 2918444"/>
              <a:gd name="connsiteX408" fmla="*/ 3116009 w 4644342"/>
              <a:gd name="connsiteY408" fmla="*/ 1043756 h 2918444"/>
              <a:gd name="connsiteX409" fmla="*/ 3148825 w 4644342"/>
              <a:gd name="connsiteY409" fmla="*/ 1039446 h 2918444"/>
              <a:gd name="connsiteX410" fmla="*/ 3160758 w 4644342"/>
              <a:gd name="connsiteY410" fmla="*/ 1029389 h 2918444"/>
              <a:gd name="connsiteX411" fmla="*/ 3168217 w 4644342"/>
              <a:gd name="connsiteY411" fmla="*/ 999219 h 2918444"/>
              <a:gd name="connsiteX412" fmla="*/ 3169776 w 4644342"/>
              <a:gd name="connsiteY412" fmla="*/ 998731 h 2918444"/>
              <a:gd name="connsiteX413" fmla="*/ 3177226 w 4644342"/>
              <a:gd name="connsiteY413" fmla="*/ 952824 h 2918444"/>
              <a:gd name="connsiteX414" fmla="*/ 3178716 w 4644342"/>
              <a:gd name="connsiteY414" fmla="*/ 928436 h 2918444"/>
              <a:gd name="connsiteX415" fmla="*/ 3177226 w 4644342"/>
              <a:gd name="connsiteY415" fmla="*/ 899744 h 2918444"/>
              <a:gd name="connsiteX416" fmla="*/ 3172756 w 4644342"/>
              <a:gd name="connsiteY416" fmla="*/ 863879 h 2918444"/>
              <a:gd name="connsiteX417" fmla="*/ 3141468 w 4644342"/>
              <a:gd name="connsiteY417" fmla="*/ 795018 h 2918444"/>
              <a:gd name="connsiteX418" fmla="*/ 3151897 w 4644342"/>
              <a:gd name="connsiteY418" fmla="*/ 654427 h 2918444"/>
              <a:gd name="connsiteX419" fmla="*/ 3202554 w 4644342"/>
              <a:gd name="connsiteY419" fmla="*/ 605650 h 2918444"/>
              <a:gd name="connsiteX420" fmla="*/ 3215963 w 4644342"/>
              <a:gd name="connsiteY420" fmla="*/ 655861 h 2918444"/>
              <a:gd name="connsiteX421" fmla="*/ 3217453 w 4644342"/>
              <a:gd name="connsiteY421" fmla="*/ 578393 h 2918444"/>
              <a:gd name="connsiteX422" fmla="*/ 3241291 w 4644342"/>
              <a:gd name="connsiteY422" fmla="*/ 559743 h 2918444"/>
              <a:gd name="connsiteX423" fmla="*/ 3229372 w 4644342"/>
              <a:gd name="connsiteY423" fmla="*/ 529617 h 2918444"/>
              <a:gd name="connsiteX424" fmla="*/ 3268110 w 4644342"/>
              <a:gd name="connsiteY424" fmla="*/ 509532 h 2918444"/>
              <a:gd name="connsiteX425" fmla="*/ 3332175 w 4644342"/>
              <a:gd name="connsiteY425" fmla="*/ 549701 h 2918444"/>
              <a:gd name="connsiteX426" fmla="*/ 3375383 w 4644342"/>
              <a:gd name="connsiteY426" fmla="*/ 562612 h 2918444"/>
              <a:gd name="connsiteX427" fmla="*/ 3375383 w 4644342"/>
              <a:gd name="connsiteY427" fmla="*/ 592739 h 2918444"/>
              <a:gd name="connsiteX428" fmla="*/ 3402201 w 4644342"/>
              <a:gd name="connsiteY428" fmla="*/ 655861 h 2918444"/>
              <a:gd name="connsiteX429" fmla="*/ 3375383 w 4644342"/>
              <a:gd name="connsiteY429" fmla="*/ 677380 h 2918444"/>
              <a:gd name="connsiteX430" fmla="*/ 3375383 w 4644342"/>
              <a:gd name="connsiteY430" fmla="*/ 694596 h 2918444"/>
              <a:gd name="connsiteX431" fmla="*/ 3366443 w 4644342"/>
              <a:gd name="connsiteY431" fmla="*/ 697465 h 2918444"/>
              <a:gd name="connsiteX432" fmla="*/ 3356014 w 4644342"/>
              <a:gd name="connsiteY432" fmla="*/ 701769 h 2918444"/>
              <a:gd name="connsiteX433" fmla="*/ 3345585 w 4644342"/>
              <a:gd name="connsiteY433" fmla="*/ 711811 h 2918444"/>
              <a:gd name="connsiteX434" fmla="*/ 3342605 w 4644342"/>
              <a:gd name="connsiteY434" fmla="*/ 721853 h 2918444"/>
              <a:gd name="connsiteX435" fmla="*/ 3345585 w 4644342"/>
              <a:gd name="connsiteY435" fmla="*/ 737634 h 2918444"/>
              <a:gd name="connsiteX436" fmla="*/ 3357504 w 4644342"/>
              <a:gd name="connsiteY436" fmla="*/ 741938 h 2918444"/>
              <a:gd name="connsiteX437" fmla="*/ 3367933 w 4644342"/>
              <a:gd name="connsiteY437" fmla="*/ 739068 h 2918444"/>
              <a:gd name="connsiteX438" fmla="*/ 3381342 w 4644342"/>
              <a:gd name="connsiteY438" fmla="*/ 729026 h 2918444"/>
              <a:gd name="connsiteX439" fmla="*/ 3405181 w 4644342"/>
              <a:gd name="connsiteY439" fmla="*/ 697465 h 2918444"/>
              <a:gd name="connsiteX440" fmla="*/ 3426039 w 4644342"/>
              <a:gd name="connsiteY440" fmla="*/ 697465 h 2918444"/>
              <a:gd name="connsiteX441" fmla="*/ 3448388 w 4644342"/>
              <a:gd name="connsiteY441" fmla="*/ 701769 h 2918444"/>
              <a:gd name="connsiteX442" fmla="*/ 3463287 w 4644342"/>
              <a:gd name="connsiteY442" fmla="*/ 717549 h 2918444"/>
              <a:gd name="connsiteX443" fmla="*/ 3478186 w 4644342"/>
              <a:gd name="connsiteY443" fmla="*/ 741938 h 2918444"/>
              <a:gd name="connsiteX444" fmla="*/ 3484145 w 4644342"/>
              <a:gd name="connsiteY444" fmla="*/ 783541 h 2918444"/>
              <a:gd name="connsiteX445" fmla="*/ 3490105 w 4644342"/>
              <a:gd name="connsiteY445" fmla="*/ 850967 h 2918444"/>
              <a:gd name="connsiteX446" fmla="*/ 3464777 w 4644342"/>
              <a:gd name="connsiteY446" fmla="*/ 848098 h 2918444"/>
              <a:gd name="connsiteX447" fmla="*/ 3451368 w 4644342"/>
              <a:gd name="connsiteY447" fmla="*/ 865313 h 2918444"/>
              <a:gd name="connsiteX448" fmla="*/ 3464777 w 4644342"/>
              <a:gd name="connsiteY448" fmla="*/ 889701 h 2918444"/>
              <a:gd name="connsiteX449" fmla="*/ 3464777 w 4644342"/>
              <a:gd name="connsiteY449" fmla="*/ 915524 h 2918444"/>
              <a:gd name="connsiteX450" fmla="*/ 3437958 w 4644342"/>
              <a:gd name="connsiteY450" fmla="*/ 938478 h 2918444"/>
              <a:gd name="connsiteX451" fmla="*/ 3455837 w 4644342"/>
              <a:gd name="connsiteY451" fmla="*/ 962866 h 2918444"/>
              <a:gd name="connsiteX452" fmla="*/ 3488615 w 4644342"/>
              <a:gd name="connsiteY452" fmla="*/ 972908 h 2918444"/>
              <a:gd name="connsiteX453" fmla="*/ 3485179 w 4644342"/>
              <a:gd name="connsiteY453" fmla="*/ 973234 h 2918444"/>
              <a:gd name="connsiteX454" fmla="*/ 3516026 w 4644342"/>
              <a:gd name="connsiteY454" fmla="*/ 979402 h 2918444"/>
              <a:gd name="connsiteX455" fmla="*/ 3596817 w 4644342"/>
              <a:gd name="connsiteY455" fmla="*/ 940628 h 2918444"/>
              <a:gd name="connsiteX456" fmla="*/ 3614771 w 4644342"/>
              <a:gd name="connsiteY456" fmla="*/ 904727 h 2918444"/>
              <a:gd name="connsiteX457" fmla="*/ 3660864 w 4644342"/>
              <a:gd name="connsiteY457" fmla="*/ 888136 h 2918444"/>
              <a:gd name="connsiteX458" fmla="*/ 3660688 w 4644342"/>
              <a:gd name="connsiteY458" fmla="*/ 887016 h 2918444"/>
              <a:gd name="connsiteX459" fmla="*/ 3704769 w 4644342"/>
              <a:gd name="connsiteY459" fmla="*/ 844630 h 2918444"/>
              <a:gd name="connsiteX460" fmla="*/ 3704267 w 4644342"/>
              <a:gd name="connsiteY460" fmla="*/ 843972 h 2918444"/>
              <a:gd name="connsiteX461" fmla="*/ 3761070 w 4644342"/>
              <a:gd name="connsiteY461" fmla="*/ 757897 h 2918444"/>
              <a:gd name="connsiteX462" fmla="*/ 3747616 w 4644342"/>
              <a:gd name="connsiteY462" fmla="*/ 717729 h 2918444"/>
              <a:gd name="connsiteX463" fmla="*/ 3802924 w 4644342"/>
              <a:gd name="connsiteY463" fmla="*/ 689037 h 2918444"/>
              <a:gd name="connsiteX464" fmla="*/ 3876170 w 4644342"/>
              <a:gd name="connsiteY464" fmla="*/ 681864 h 2918444"/>
              <a:gd name="connsiteX465" fmla="*/ 3894107 w 4644342"/>
              <a:gd name="connsiteY465" fmla="*/ 656041 h 2918444"/>
              <a:gd name="connsiteX466" fmla="*/ 3919519 w 4644342"/>
              <a:gd name="connsiteY466" fmla="*/ 653172 h 2918444"/>
              <a:gd name="connsiteX467" fmla="*/ 3934467 w 4644342"/>
              <a:gd name="connsiteY467" fmla="*/ 625915 h 2918444"/>
              <a:gd name="connsiteX468" fmla="*/ 3959879 w 4644342"/>
              <a:gd name="connsiteY468" fmla="*/ 615873 h 2918444"/>
              <a:gd name="connsiteX469" fmla="*/ 3947920 w 4644342"/>
              <a:gd name="connsiteY469" fmla="*/ 565662 h 2918444"/>
              <a:gd name="connsiteX470" fmla="*/ 3932972 w 4644342"/>
              <a:gd name="connsiteY470" fmla="*/ 552751 h 2918444"/>
              <a:gd name="connsiteX471" fmla="*/ 3964363 w 4644342"/>
              <a:gd name="connsiteY471" fmla="*/ 511148 h 2918444"/>
              <a:gd name="connsiteX472" fmla="*/ 3983795 w 4644342"/>
              <a:gd name="connsiteY472" fmla="*/ 511148 h 2918444"/>
              <a:gd name="connsiteX473" fmla="*/ 4051062 w 4644342"/>
              <a:gd name="connsiteY473" fmla="*/ 425073 h 2918444"/>
              <a:gd name="connsiteX474" fmla="*/ 4154203 w 4644342"/>
              <a:gd name="connsiteY474" fmla="*/ 393512 h 2918444"/>
              <a:gd name="connsiteX475" fmla="*/ 4154470 w 4644342"/>
              <a:gd name="connsiteY475" fmla="*/ 395561 h 2918444"/>
              <a:gd name="connsiteX476" fmla="*/ 4262900 w 4644342"/>
              <a:gd name="connsiteY476" fmla="*/ 366002 h 2918444"/>
              <a:gd name="connsiteX477" fmla="*/ 4262909 w 4644342"/>
              <a:gd name="connsiteY477" fmla="*/ 366019 h 2918444"/>
              <a:gd name="connsiteX478" fmla="*/ 4299493 w 4644342"/>
              <a:gd name="connsiteY478" fmla="*/ 309786 h 2918444"/>
              <a:gd name="connsiteX479" fmla="*/ 4302355 w 4644342"/>
              <a:gd name="connsiteY479" fmla="*/ 313147 h 2918444"/>
              <a:gd name="connsiteX480" fmla="*/ 4335051 w 4644342"/>
              <a:gd name="connsiteY480" fmla="*/ 295411 h 2918444"/>
              <a:gd name="connsiteX481" fmla="*/ 4335051 w 4644342"/>
              <a:gd name="connsiteY481" fmla="*/ 245220 h 2918444"/>
              <a:gd name="connsiteX482" fmla="*/ 4345510 w 4644342"/>
              <a:gd name="connsiteY482" fmla="*/ 213671 h 2918444"/>
              <a:gd name="connsiteX483" fmla="*/ 4330568 w 4644342"/>
              <a:gd name="connsiteY483" fmla="*/ 199331 h 2918444"/>
              <a:gd name="connsiteX484" fmla="*/ 4354475 w 4644342"/>
              <a:gd name="connsiteY484" fmla="*/ 153442 h 2918444"/>
              <a:gd name="connsiteX485" fmla="*/ 4330568 w 4644342"/>
              <a:gd name="connsiteY485" fmla="*/ 116157 h 2918444"/>
              <a:gd name="connsiteX486" fmla="*/ 4381370 w 4644342"/>
              <a:gd name="connsiteY486" fmla="*/ 17209 h 2918444"/>
              <a:gd name="connsiteX487" fmla="*/ 4399300 w 4644342"/>
              <a:gd name="connsiteY487" fmla="*/ 28681 h 2918444"/>
              <a:gd name="connsiteX488" fmla="*/ 4408265 w 4644342"/>
              <a:gd name="connsiteY488" fmla="*/ 12906 h 2918444"/>
              <a:gd name="connsiteX489" fmla="*/ 4462054 w 4644342"/>
              <a:gd name="connsiteY489" fmla="*/ 0 h 2918444"/>
              <a:gd name="connsiteX0" fmla="*/ 3626245 w 4644342"/>
              <a:gd name="connsiteY0" fmla="*/ 2260912 h 2918444"/>
              <a:gd name="connsiteX1" fmla="*/ 3521381 w 4644342"/>
              <a:gd name="connsiteY1" fmla="*/ 2276978 h 2918444"/>
              <a:gd name="connsiteX2" fmla="*/ 3521535 w 4644342"/>
              <a:gd name="connsiteY2" fmla="*/ 2277226 h 2918444"/>
              <a:gd name="connsiteX3" fmla="*/ 3626245 w 4644342"/>
              <a:gd name="connsiteY3" fmla="*/ 2260912 h 2918444"/>
              <a:gd name="connsiteX4" fmla="*/ 3499366 w 4644342"/>
              <a:gd name="connsiteY4" fmla="*/ 2238213 h 2918444"/>
              <a:gd name="connsiteX5" fmla="*/ 3490499 w 4644342"/>
              <a:gd name="connsiteY5" fmla="*/ 2239243 h 2918444"/>
              <a:gd name="connsiteX6" fmla="*/ 3497600 w 4644342"/>
              <a:gd name="connsiteY6" fmla="*/ 2238536 h 2918444"/>
              <a:gd name="connsiteX7" fmla="*/ 3507793 w 4644342"/>
              <a:gd name="connsiteY7" fmla="*/ 2255012 h 2918444"/>
              <a:gd name="connsiteX8" fmla="*/ 3499366 w 4644342"/>
              <a:gd name="connsiteY8" fmla="*/ 2238213 h 2918444"/>
              <a:gd name="connsiteX9" fmla="*/ 3811392 w 4644342"/>
              <a:gd name="connsiteY9" fmla="*/ 2209369 h 2918444"/>
              <a:gd name="connsiteX10" fmla="*/ 3811392 w 4644342"/>
              <a:gd name="connsiteY10" fmla="*/ 2268716 h 2918444"/>
              <a:gd name="connsiteX11" fmla="*/ 3772405 w 4644342"/>
              <a:gd name="connsiteY11" fmla="*/ 2238520 h 2918444"/>
              <a:gd name="connsiteX12" fmla="*/ 3770272 w 4644342"/>
              <a:gd name="connsiteY12" fmla="*/ 2238847 h 2918444"/>
              <a:gd name="connsiteX13" fmla="*/ 3811746 w 4644342"/>
              <a:gd name="connsiteY13" fmla="*/ 2270061 h 2918444"/>
              <a:gd name="connsiteX14" fmla="*/ 3811746 w 4644342"/>
              <a:gd name="connsiteY14" fmla="*/ 2209877 h 2918444"/>
              <a:gd name="connsiteX15" fmla="*/ 3811392 w 4644342"/>
              <a:gd name="connsiteY15" fmla="*/ 2209369 h 2918444"/>
              <a:gd name="connsiteX16" fmla="*/ 4121540 w 4644342"/>
              <a:gd name="connsiteY16" fmla="*/ 1069673 h 2918444"/>
              <a:gd name="connsiteX17" fmla="*/ 4118092 w 4644342"/>
              <a:gd name="connsiteY17" fmla="*/ 1070354 h 2918444"/>
              <a:gd name="connsiteX18" fmla="*/ 4171442 w 4644342"/>
              <a:gd name="connsiteY18" fmla="*/ 1198313 h 2918444"/>
              <a:gd name="connsiteX19" fmla="*/ 4172764 w 4644342"/>
              <a:gd name="connsiteY19" fmla="*/ 1197979 h 2918444"/>
              <a:gd name="connsiteX20" fmla="*/ 4121540 w 4644342"/>
              <a:gd name="connsiteY20" fmla="*/ 1069673 h 2918444"/>
              <a:gd name="connsiteX21" fmla="*/ 4142082 w 4644342"/>
              <a:gd name="connsiteY21" fmla="*/ 1060930 h 2918444"/>
              <a:gd name="connsiteX22" fmla="*/ 4128683 w 4644342"/>
              <a:gd name="connsiteY22" fmla="*/ 1066943 h 2918444"/>
              <a:gd name="connsiteX23" fmla="*/ 4141228 w 4644342"/>
              <a:gd name="connsiteY23" fmla="*/ 1062914 h 2918444"/>
              <a:gd name="connsiteX24" fmla="*/ 4142082 w 4644342"/>
              <a:gd name="connsiteY24" fmla="*/ 1060930 h 2918444"/>
              <a:gd name="connsiteX25" fmla="*/ 4400141 w 4644342"/>
              <a:gd name="connsiteY25" fmla="*/ 797788 h 2918444"/>
              <a:gd name="connsiteX26" fmla="*/ 4412059 w 4644342"/>
              <a:gd name="connsiteY26" fmla="*/ 799233 h 2918444"/>
              <a:gd name="connsiteX27" fmla="*/ 4431425 w 4644342"/>
              <a:gd name="connsiteY27" fmla="*/ 802124 h 2918444"/>
              <a:gd name="connsiteX28" fmla="*/ 4365878 w 4644342"/>
              <a:gd name="connsiteY28" fmla="*/ 855599 h 2918444"/>
              <a:gd name="connsiteX29" fmla="*/ 4283943 w 4644342"/>
              <a:gd name="connsiteY29" fmla="*/ 901847 h 2918444"/>
              <a:gd name="connsiteX30" fmla="*/ 4264577 w 4644342"/>
              <a:gd name="connsiteY30" fmla="*/ 874387 h 2918444"/>
              <a:gd name="connsiteX31" fmla="*/ 4333104 w 4644342"/>
              <a:gd name="connsiteY31" fmla="*/ 841146 h 2918444"/>
              <a:gd name="connsiteX32" fmla="*/ 4400141 w 4644342"/>
              <a:gd name="connsiteY32" fmla="*/ 797788 h 2918444"/>
              <a:gd name="connsiteX33" fmla="*/ 4405089 w 4644342"/>
              <a:gd name="connsiteY33" fmla="*/ 613077 h 2918444"/>
              <a:gd name="connsiteX34" fmla="*/ 4408373 w 4644342"/>
              <a:gd name="connsiteY34" fmla="*/ 613320 h 2918444"/>
              <a:gd name="connsiteX35" fmla="*/ 4408626 w 4644342"/>
              <a:gd name="connsiteY35" fmla="*/ 613077 h 2918444"/>
              <a:gd name="connsiteX36" fmla="*/ 4405089 w 4644342"/>
              <a:gd name="connsiteY36" fmla="*/ 613077 h 2918444"/>
              <a:gd name="connsiteX37" fmla="*/ 285749 w 4644342"/>
              <a:gd name="connsiteY37" fmla="*/ 364673 h 2918444"/>
              <a:gd name="connsiteX38" fmla="*/ 283831 w 4644342"/>
              <a:gd name="connsiteY38" fmla="*/ 373644 h 2918444"/>
              <a:gd name="connsiteX39" fmla="*/ 285980 w 4644342"/>
              <a:gd name="connsiteY39" fmla="*/ 364693 h 2918444"/>
              <a:gd name="connsiteX40" fmla="*/ 285749 w 4644342"/>
              <a:gd name="connsiteY40" fmla="*/ 364673 h 2918444"/>
              <a:gd name="connsiteX41" fmla="*/ 4313929 w 4644342"/>
              <a:gd name="connsiteY41" fmla="*/ 328177 h 2918444"/>
              <a:gd name="connsiteX42" fmla="*/ 4314132 w 4644342"/>
              <a:gd name="connsiteY42" fmla="*/ 328393 h 2918444"/>
              <a:gd name="connsiteX43" fmla="*/ 4313929 w 4644342"/>
              <a:gd name="connsiteY43" fmla="*/ 328177 h 2918444"/>
              <a:gd name="connsiteX44" fmla="*/ 4462054 w 4644342"/>
              <a:gd name="connsiteY44" fmla="*/ 0 h 2918444"/>
              <a:gd name="connsiteX45" fmla="*/ 4482973 w 4644342"/>
              <a:gd name="connsiteY45" fmla="*/ 31549 h 2918444"/>
              <a:gd name="connsiteX46" fmla="*/ 4526303 w 4644342"/>
              <a:gd name="connsiteY46" fmla="*/ 192160 h 2918444"/>
              <a:gd name="connsiteX47" fmla="*/ 4580093 w 4644342"/>
              <a:gd name="connsiteY47" fmla="*/ 197897 h 2918444"/>
              <a:gd name="connsiteX48" fmla="*/ 4590552 w 4644342"/>
              <a:gd name="connsiteY48" fmla="*/ 233747 h 2918444"/>
              <a:gd name="connsiteX49" fmla="*/ 4644342 w 4644342"/>
              <a:gd name="connsiteY49" fmla="*/ 245220 h 2918444"/>
              <a:gd name="connsiteX50" fmla="*/ 4644342 w 4644342"/>
              <a:gd name="connsiteY50" fmla="*/ 278202 h 2918444"/>
              <a:gd name="connsiteX51" fmla="*/ 4605494 w 4644342"/>
              <a:gd name="connsiteY51" fmla="*/ 305449 h 2918444"/>
              <a:gd name="connsiteX52" fmla="*/ 4572622 w 4644342"/>
              <a:gd name="connsiteY52" fmla="*/ 345602 h 2918444"/>
              <a:gd name="connsiteX53" fmla="*/ 4530786 w 4644342"/>
              <a:gd name="connsiteY53" fmla="*/ 348470 h 2918444"/>
              <a:gd name="connsiteX54" fmla="*/ 4527797 w 4644342"/>
              <a:gd name="connsiteY54" fmla="*/ 401529 h 2918444"/>
              <a:gd name="connsiteX55" fmla="*/ 4457572 w 4644342"/>
              <a:gd name="connsiteY55" fmla="*/ 440248 h 2918444"/>
              <a:gd name="connsiteX56" fmla="*/ 4468031 w 4644342"/>
              <a:gd name="connsiteY56" fmla="*/ 471797 h 2918444"/>
              <a:gd name="connsiteX57" fmla="*/ 4439642 w 4644342"/>
              <a:gd name="connsiteY57" fmla="*/ 501911 h 2918444"/>
              <a:gd name="connsiteX58" fmla="*/ 4442630 w 4644342"/>
              <a:gd name="connsiteY58" fmla="*/ 540630 h 2918444"/>
              <a:gd name="connsiteX59" fmla="*/ 4440141 w 4644342"/>
              <a:gd name="connsiteY59" fmla="*/ 541207 h 2918444"/>
              <a:gd name="connsiteX60" fmla="*/ 4429667 w 4644342"/>
              <a:gd name="connsiteY60" fmla="*/ 562768 h 2918444"/>
              <a:gd name="connsiteX61" fmla="*/ 4429667 w 4644342"/>
              <a:gd name="connsiteY61" fmla="*/ 593497 h 2918444"/>
              <a:gd name="connsiteX62" fmla="*/ 4445698 w 4644342"/>
              <a:gd name="connsiteY62" fmla="*/ 603288 h 2918444"/>
              <a:gd name="connsiteX63" fmla="*/ 4424796 w 4644342"/>
              <a:gd name="connsiteY63" fmla="*/ 646280 h 2918444"/>
              <a:gd name="connsiteX64" fmla="*/ 4459135 w 4644342"/>
              <a:gd name="connsiteY64" fmla="*/ 643414 h 2918444"/>
              <a:gd name="connsiteX65" fmla="*/ 4478544 w 4644342"/>
              <a:gd name="connsiteY65" fmla="*/ 677807 h 2918444"/>
              <a:gd name="connsiteX66" fmla="*/ 4502432 w 4644342"/>
              <a:gd name="connsiteY66" fmla="*/ 680673 h 2918444"/>
              <a:gd name="connsiteX67" fmla="*/ 4518855 w 4644342"/>
              <a:gd name="connsiteY67" fmla="*/ 674941 h 2918444"/>
              <a:gd name="connsiteX68" fmla="*/ 4518855 w 4644342"/>
              <a:gd name="connsiteY68" fmla="*/ 656311 h 2918444"/>
              <a:gd name="connsiteX69" fmla="*/ 4490488 w 4644342"/>
              <a:gd name="connsiteY69" fmla="*/ 633382 h 2918444"/>
              <a:gd name="connsiteX70" fmla="*/ 4511390 w 4644342"/>
              <a:gd name="connsiteY70" fmla="*/ 631949 h 2918444"/>
              <a:gd name="connsiteX71" fmla="*/ 4547222 w 4644342"/>
              <a:gd name="connsiteY71" fmla="*/ 682106 h 2918444"/>
              <a:gd name="connsiteX72" fmla="*/ 4512883 w 4644342"/>
              <a:gd name="connsiteY72" fmla="*/ 712200 h 2918444"/>
              <a:gd name="connsiteX73" fmla="*/ 4474065 w 4644342"/>
              <a:gd name="connsiteY73" fmla="*/ 697870 h 2918444"/>
              <a:gd name="connsiteX74" fmla="*/ 4450177 w 4644342"/>
              <a:gd name="connsiteY74" fmla="*/ 733696 h 2918444"/>
              <a:gd name="connsiteX75" fmla="*/ 4448325 w 4644342"/>
              <a:gd name="connsiteY75" fmla="*/ 732349 h 2918444"/>
              <a:gd name="connsiteX76" fmla="*/ 4438105 w 4644342"/>
              <a:gd name="connsiteY76" fmla="*/ 742172 h 2918444"/>
              <a:gd name="connsiteX77" fmla="*/ 4414207 w 4644342"/>
              <a:gd name="connsiteY77" fmla="*/ 742172 h 2918444"/>
              <a:gd name="connsiteX78" fmla="*/ 4402258 w 4644342"/>
              <a:gd name="connsiteY78" fmla="*/ 768011 h 2918444"/>
              <a:gd name="connsiteX79" fmla="*/ 4402258 w 4644342"/>
              <a:gd name="connsiteY79" fmla="*/ 768012 h 2918444"/>
              <a:gd name="connsiteX80" fmla="*/ 4379854 w 4644342"/>
              <a:gd name="connsiteY80" fmla="*/ 795287 h 2918444"/>
              <a:gd name="connsiteX81" fmla="*/ 4338033 w 4644342"/>
              <a:gd name="connsiteY81" fmla="*/ 785238 h 2918444"/>
              <a:gd name="connsiteX82" fmla="*/ 4277586 w 4644342"/>
              <a:gd name="connsiteY82" fmla="*/ 839185 h 2918444"/>
              <a:gd name="connsiteX83" fmla="*/ 4251365 w 4644342"/>
              <a:gd name="connsiteY83" fmla="*/ 875533 h 2918444"/>
              <a:gd name="connsiteX84" fmla="*/ 4249501 w 4644342"/>
              <a:gd name="connsiteY84" fmla="*/ 874313 h 2918444"/>
              <a:gd name="connsiteX85" fmla="*/ 4240948 w 4644342"/>
              <a:gd name="connsiteY85" fmla="*/ 905824 h 2918444"/>
              <a:gd name="connsiteX86" fmla="*/ 4263352 w 4644342"/>
              <a:gd name="connsiteY86" fmla="*/ 928792 h 2918444"/>
              <a:gd name="connsiteX87" fmla="*/ 4264846 w 4644342"/>
              <a:gd name="connsiteY87" fmla="*/ 1059426 h 2918444"/>
              <a:gd name="connsiteX88" fmla="*/ 4242442 w 4644342"/>
              <a:gd name="connsiteY88" fmla="*/ 1111105 h 2918444"/>
              <a:gd name="connsiteX89" fmla="*/ 4215557 w 4644342"/>
              <a:gd name="connsiteY89" fmla="*/ 1092443 h 2918444"/>
              <a:gd name="connsiteX90" fmla="*/ 4191015 w 4644342"/>
              <a:gd name="connsiteY90" fmla="*/ 1091133 h 2918444"/>
              <a:gd name="connsiteX91" fmla="*/ 4192774 w 4644342"/>
              <a:gd name="connsiteY91" fmla="*/ 1092211 h 2918444"/>
              <a:gd name="connsiteX92" fmla="*/ 4192774 w 4644342"/>
              <a:gd name="connsiteY92" fmla="*/ 1122300 h 2918444"/>
              <a:gd name="connsiteX93" fmla="*/ 4226981 w 4644342"/>
              <a:gd name="connsiteY93" fmla="*/ 1143792 h 2918444"/>
              <a:gd name="connsiteX94" fmla="*/ 4228468 w 4644342"/>
              <a:gd name="connsiteY94" fmla="*/ 1183911 h 2918444"/>
              <a:gd name="connsiteX95" fmla="*/ 4228220 w 4644342"/>
              <a:gd name="connsiteY95" fmla="*/ 1183982 h 2918444"/>
              <a:gd name="connsiteX96" fmla="*/ 4229714 w 4644342"/>
              <a:gd name="connsiteY96" fmla="*/ 1248484 h 2918444"/>
              <a:gd name="connsiteX97" fmla="*/ 4221768 w 4644342"/>
              <a:gd name="connsiteY97" fmla="*/ 1249960 h 2918444"/>
              <a:gd name="connsiteX98" fmla="*/ 4229713 w 4644342"/>
              <a:gd name="connsiteY98" fmla="*/ 1248711 h 2918444"/>
              <a:gd name="connsiteX99" fmla="*/ 4204449 w 4644342"/>
              <a:gd name="connsiteY99" fmla="*/ 1331241 h 2918444"/>
              <a:gd name="connsiteX100" fmla="*/ 4186615 w 4644342"/>
              <a:gd name="connsiteY100" fmla="*/ 1328345 h 2918444"/>
              <a:gd name="connsiteX101" fmla="*/ 4183687 w 4644342"/>
              <a:gd name="connsiteY101" fmla="*/ 1257031 h 2918444"/>
              <a:gd name="connsiteX102" fmla="*/ 4183395 w 4644342"/>
              <a:gd name="connsiteY102" fmla="*/ 1257085 h 2918444"/>
              <a:gd name="connsiteX103" fmla="*/ 4143053 w 4644342"/>
              <a:gd name="connsiteY103" fmla="*/ 1215514 h 2918444"/>
              <a:gd name="connsiteX104" fmla="*/ 4117652 w 4644342"/>
              <a:gd name="connsiteY104" fmla="*/ 1163909 h 2918444"/>
              <a:gd name="connsiteX105" fmla="*/ 4111675 w 4644342"/>
              <a:gd name="connsiteY105" fmla="*/ 1093668 h 2918444"/>
              <a:gd name="connsiteX106" fmla="*/ 4092251 w 4644342"/>
              <a:gd name="connsiteY106" fmla="*/ 1129505 h 2918444"/>
              <a:gd name="connsiteX107" fmla="*/ 4116158 w 4644342"/>
              <a:gd name="connsiteY107" fmla="*/ 1235583 h 2918444"/>
              <a:gd name="connsiteX108" fmla="*/ 4158773 w 4644342"/>
              <a:gd name="connsiteY108" fmla="*/ 1280519 h 2918444"/>
              <a:gd name="connsiteX109" fmla="*/ 4146829 w 4644342"/>
              <a:gd name="connsiteY109" fmla="*/ 1333713 h 2918444"/>
              <a:gd name="connsiteX110" fmla="*/ 4158773 w 4644342"/>
              <a:gd name="connsiteY110" fmla="*/ 1392658 h 2918444"/>
              <a:gd name="connsiteX111" fmla="*/ 4178183 w 4644342"/>
              <a:gd name="connsiteY111" fmla="*/ 1371093 h 2918444"/>
              <a:gd name="connsiteX112" fmla="*/ 4203565 w 4644342"/>
              <a:gd name="connsiteY112" fmla="*/ 1384032 h 2918444"/>
              <a:gd name="connsiteX113" fmla="*/ 4203565 w 4644342"/>
              <a:gd name="connsiteY113" fmla="*/ 1428600 h 2918444"/>
              <a:gd name="connsiteX114" fmla="*/ 4144637 w 4644342"/>
              <a:gd name="connsiteY114" fmla="*/ 1442975 h 2918444"/>
              <a:gd name="connsiteX115" fmla="*/ 4204084 w 4644342"/>
              <a:gd name="connsiteY115" fmla="*/ 1429320 h 2918444"/>
              <a:gd name="connsiteX116" fmla="*/ 4224995 w 4644342"/>
              <a:gd name="connsiteY116" fmla="*/ 1443693 h 2918444"/>
              <a:gd name="connsiteX117" fmla="*/ 4186160 w 4644342"/>
              <a:gd name="connsiteY117" fmla="*/ 1475313 h 2918444"/>
              <a:gd name="connsiteX118" fmla="*/ 4156286 w 4644342"/>
              <a:gd name="connsiteY118" fmla="*/ 1465252 h 2918444"/>
              <a:gd name="connsiteX119" fmla="*/ 4154793 w 4644342"/>
              <a:gd name="connsiteY119" fmla="*/ 1505495 h 2918444"/>
              <a:gd name="connsiteX120" fmla="*/ 4224995 w 4644342"/>
              <a:gd name="connsiteY120" fmla="*/ 1478187 h 2918444"/>
              <a:gd name="connsiteX121" fmla="*/ 4239932 w 4644342"/>
              <a:gd name="connsiteY121" fmla="*/ 1493997 h 2918444"/>
              <a:gd name="connsiteX122" fmla="*/ 4227983 w 4644342"/>
              <a:gd name="connsiteY122" fmla="*/ 1561549 h 2918444"/>
              <a:gd name="connsiteX123" fmla="*/ 4205578 w 4644342"/>
              <a:gd name="connsiteY123" fmla="*/ 1551488 h 2918444"/>
              <a:gd name="connsiteX124" fmla="*/ 4145831 w 4644342"/>
              <a:gd name="connsiteY124" fmla="*/ 1568735 h 2918444"/>
              <a:gd name="connsiteX125" fmla="*/ 4198109 w 4644342"/>
              <a:gd name="connsiteY125" fmla="*/ 1575922 h 2918444"/>
              <a:gd name="connsiteX126" fmla="*/ 4141350 w 4644342"/>
              <a:gd name="connsiteY126" fmla="*/ 1596043 h 2918444"/>
              <a:gd name="connsiteX127" fmla="*/ 4141350 w 4644342"/>
              <a:gd name="connsiteY127" fmla="*/ 1616165 h 2918444"/>
              <a:gd name="connsiteX128" fmla="*/ 4198109 w 4644342"/>
              <a:gd name="connsiteY128" fmla="*/ 1600355 h 2918444"/>
              <a:gd name="connsiteX129" fmla="*/ 4214540 w 4644342"/>
              <a:gd name="connsiteY129" fmla="*/ 1604667 h 2918444"/>
              <a:gd name="connsiteX130" fmla="*/ 4257856 w 4644342"/>
              <a:gd name="connsiteY130" fmla="*/ 1544302 h 2918444"/>
              <a:gd name="connsiteX131" fmla="*/ 4266818 w 4644342"/>
              <a:gd name="connsiteY131" fmla="*/ 1472438 h 2918444"/>
              <a:gd name="connsiteX132" fmla="*/ 4268312 w 4644342"/>
              <a:gd name="connsiteY132" fmla="*/ 1558674 h 2918444"/>
              <a:gd name="connsiteX133" fmla="*/ 4232464 w 4644342"/>
              <a:gd name="connsiteY133" fmla="*/ 1630538 h 2918444"/>
              <a:gd name="connsiteX134" fmla="*/ 4156286 w 4644342"/>
              <a:gd name="connsiteY134" fmla="*/ 1657846 h 2918444"/>
              <a:gd name="connsiteX135" fmla="*/ 4111476 w 4644342"/>
              <a:gd name="connsiteY135" fmla="*/ 1754143 h 2918444"/>
              <a:gd name="connsiteX136" fmla="*/ 4034103 w 4644342"/>
              <a:gd name="connsiteY136" fmla="*/ 1778483 h 2918444"/>
              <a:gd name="connsiteX137" fmla="*/ 3998367 w 4644342"/>
              <a:gd name="connsiteY137" fmla="*/ 1888618 h 2918444"/>
              <a:gd name="connsiteX138" fmla="*/ 3944578 w 4644342"/>
              <a:gd name="connsiteY138" fmla="*/ 1943160 h 2918444"/>
              <a:gd name="connsiteX139" fmla="*/ 3884811 w 4644342"/>
              <a:gd name="connsiteY139" fmla="*/ 1960383 h 2918444"/>
              <a:gd name="connsiteX140" fmla="*/ 3896765 w 4644342"/>
              <a:gd name="connsiteY140" fmla="*/ 2004877 h 2918444"/>
              <a:gd name="connsiteX141" fmla="*/ 3860952 w 4644342"/>
              <a:gd name="connsiteY141" fmla="*/ 2046447 h 2918444"/>
              <a:gd name="connsiteX142" fmla="*/ 3869871 w 4644342"/>
              <a:gd name="connsiteY142" fmla="*/ 2116297 h 2918444"/>
              <a:gd name="connsiteX143" fmla="*/ 3847379 w 4644342"/>
              <a:gd name="connsiteY143" fmla="*/ 2133552 h 2918444"/>
              <a:gd name="connsiteX144" fmla="*/ 3860874 w 4644342"/>
              <a:gd name="connsiteY144" fmla="*/ 2205447 h 2918444"/>
              <a:gd name="connsiteX145" fmla="*/ 3833702 w 4644342"/>
              <a:gd name="connsiteY145" fmla="*/ 2207027 h 2918444"/>
              <a:gd name="connsiteX146" fmla="*/ 3858120 w 4644342"/>
              <a:gd name="connsiteY146" fmla="*/ 2208444 h 2918444"/>
              <a:gd name="connsiteX147" fmla="*/ 3910478 w 4644342"/>
              <a:gd name="connsiteY147" fmla="*/ 2298721 h 2918444"/>
              <a:gd name="connsiteX148" fmla="*/ 3992754 w 4644342"/>
              <a:gd name="connsiteY148" fmla="*/ 2421955 h 2918444"/>
              <a:gd name="connsiteX149" fmla="*/ 4034640 w 4644342"/>
              <a:gd name="connsiteY149" fmla="*/ 2527994 h 2918444"/>
              <a:gd name="connsiteX150" fmla="*/ 4095973 w 4644342"/>
              <a:gd name="connsiteY150" fmla="*/ 2602508 h 2918444"/>
              <a:gd name="connsiteX151" fmla="*/ 4106445 w 4644342"/>
              <a:gd name="connsiteY151" fmla="*/ 2709980 h 2918444"/>
              <a:gd name="connsiteX152" fmla="*/ 4086998 w 4644342"/>
              <a:gd name="connsiteY152" fmla="*/ 2774464 h 2918444"/>
              <a:gd name="connsiteX153" fmla="*/ 3998738 w 4644342"/>
              <a:gd name="connsiteY153" fmla="*/ 2791659 h 2918444"/>
              <a:gd name="connsiteX154" fmla="*/ 3983778 w 4644342"/>
              <a:gd name="connsiteY154" fmla="*/ 2764433 h 2918444"/>
              <a:gd name="connsiteX155" fmla="*/ 3920949 w 4644342"/>
              <a:gd name="connsiteY155" fmla="*/ 2725743 h 2918444"/>
              <a:gd name="connsiteX156" fmla="*/ 3901502 w 4644342"/>
              <a:gd name="connsiteY156" fmla="*/ 2685620 h 2918444"/>
              <a:gd name="connsiteX157" fmla="*/ 3885047 w 4644342"/>
              <a:gd name="connsiteY157" fmla="*/ 2669858 h 2918444"/>
              <a:gd name="connsiteX158" fmla="*/ 3876071 w 4644342"/>
              <a:gd name="connsiteY158" fmla="*/ 2632601 h 2918444"/>
              <a:gd name="connsiteX159" fmla="*/ 3861112 w 4644342"/>
              <a:gd name="connsiteY159" fmla="*/ 2642631 h 2918444"/>
              <a:gd name="connsiteX160" fmla="*/ 3811746 w 4644342"/>
              <a:gd name="connsiteY160" fmla="*/ 2593911 h 2918444"/>
              <a:gd name="connsiteX161" fmla="*/ 3823713 w 4644342"/>
              <a:gd name="connsiteY161" fmla="*/ 2548056 h 2918444"/>
              <a:gd name="connsiteX162" fmla="*/ 3811746 w 4644342"/>
              <a:gd name="connsiteY162" fmla="*/ 2523696 h 2918444"/>
              <a:gd name="connsiteX163" fmla="*/ 3796787 w 4644342"/>
              <a:gd name="connsiteY163" fmla="*/ 2532293 h 2918444"/>
              <a:gd name="connsiteX164" fmla="*/ 3798283 w 4644342"/>
              <a:gd name="connsiteY164" fmla="*/ 2558087 h 2918444"/>
              <a:gd name="connsiteX165" fmla="*/ 3781827 w 4644342"/>
              <a:gd name="connsiteY165" fmla="*/ 2523696 h 2918444"/>
              <a:gd name="connsiteX166" fmla="*/ 3783323 w 4644342"/>
              <a:gd name="connsiteY166" fmla="*/ 2440584 h 2918444"/>
              <a:gd name="connsiteX167" fmla="*/ 3753405 w 4644342"/>
              <a:gd name="connsiteY167" fmla="*/ 2391863 h 2918444"/>
              <a:gd name="connsiteX168" fmla="*/ 3674120 w 4644342"/>
              <a:gd name="connsiteY168" fmla="*/ 2351740 h 2918444"/>
              <a:gd name="connsiteX169" fmla="*/ 3635226 w 4644342"/>
              <a:gd name="connsiteY169" fmla="*/ 2305886 h 2918444"/>
              <a:gd name="connsiteX170" fmla="*/ 3590348 w 4644342"/>
              <a:gd name="connsiteY170" fmla="*/ 2301587 h 2918444"/>
              <a:gd name="connsiteX171" fmla="*/ 3572397 w 4644342"/>
              <a:gd name="connsiteY171" fmla="*/ 2330246 h 2918444"/>
              <a:gd name="connsiteX172" fmla="*/ 3508071 w 4644342"/>
              <a:gd name="connsiteY172" fmla="*/ 2350307 h 2918444"/>
              <a:gd name="connsiteX173" fmla="*/ 3469177 w 4644342"/>
              <a:gd name="connsiteY173" fmla="*/ 2330246 h 2918444"/>
              <a:gd name="connsiteX174" fmla="*/ 3449730 w 4644342"/>
              <a:gd name="connsiteY174" fmla="*/ 2298721 h 2918444"/>
              <a:gd name="connsiteX175" fmla="*/ 3327063 w 4644342"/>
              <a:gd name="connsiteY175" fmla="*/ 2325947 h 2918444"/>
              <a:gd name="connsiteX176" fmla="*/ 3301632 w 4644342"/>
              <a:gd name="connsiteY176" fmla="*/ 2304453 h 2918444"/>
              <a:gd name="connsiteX177" fmla="*/ 3274467 w 4644342"/>
              <a:gd name="connsiteY177" fmla="*/ 2326365 h 2918444"/>
              <a:gd name="connsiteX178" fmla="*/ 3274966 w 4644342"/>
              <a:gd name="connsiteY178" fmla="*/ 2329953 h 2918444"/>
              <a:gd name="connsiteX179" fmla="*/ 3240527 w 4644342"/>
              <a:gd name="connsiteY179" fmla="*/ 2351500 h 2918444"/>
              <a:gd name="connsiteX180" fmla="*/ 3213576 w 4644342"/>
              <a:gd name="connsiteY180" fmla="*/ 2269620 h 2918444"/>
              <a:gd name="connsiteX181" fmla="*/ 3197105 w 4644342"/>
              <a:gd name="connsiteY181" fmla="*/ 2335699 h 2918444"/>
              <a:gd name="connsiteX182" fmla="*/ 3167159 w 4644342"/>
              <a:gd name="connsiteY182" fmla="*/ 2329953 h 2918444"/>
              <a:gd name="connsiteX183" fmla="*/ 3166785 w 4644342"/>
              <a:gd name="connsiteY183" fmla="*/ 2327205 h 2918444"/>
              <a:gd name="connsiteX184" fmla="*/ 3100378 w 4644342"/>
              <a:gd name="connsiteY184" fmla="*/ 2337133 h 2918444"/>
              <a:gd name="connsiteX185" fmla="*/ 3091413 w 4644342"/>
              <a:gd name="connsiteY185" fmla="*/ 2373030 h 2918444"/>
              <a:gd name="connsiteX186" fmla="*/ 3057709 w 4644342"/>
              <a:gd name="connsiteY186" fmla="*/ 2365257 h 2918444"/>
              <a:gd name="connsiteX187" fmla="*/ 3057756 w 4644342"/>
              <a:gd name="connsiteY187" fmla="*/ 2365536 h 2918444"/>
              <a:gd name="connsiteX188" fmla="*/ 3003942 w 4644342"/>
              <a:gd name="connsiteY188" fmla="*/ 2359791 h 2918444"/>
              <a:gd name="connsiteX189" fmla="*/ 2978529 w 4644342"/>
              <a:gd name="connsiteY189" fmla="*/ 2389949 h 2918444"/>
              <a:gd name="connsiteX190" fmla="*/ 3006931 w 4644342"/>
              <a:gd name="connsiteY190" fmla="*/ 2410054 h 2918444"/>
              <a:gd name="connsiteX191" fmla="*/ 3056261 w 4644342"/>
              <a:gd name="connsiteY191" fmla="*/ 2385641 h 2918444"/>
              <a:gd name="connsiteX192" fmla="*/ 3057756 w 4644342"/>
              <a:gd name="connsiteY192" fmla="*/ 2420107 h 2918444"/>
              <a:gd name="connsiteX193" fmla="*/ 3086158 w 4644342"/>
              <a:gd name="connsiteY193" fmla="*/ 2391385 h 2918444"/>
              <a:gd name="connsiteX194" fmla="*/ 3107086 w 4644342"/>
              <a:gd name="connsiteY194" fmla="*/ 2391385 h 2918444"/>
              <a:gd name="connsiteX195" fmla="*/ 3083169 w 4644342"/>
              <a:gd name="connsiteY195" fmla="*/ 2450264 h 2918444"/>
              <a:gd name="connsiteX196" fmla="*/ 3128014 w 4644342"/>
              <a:gd name="connsiteY196" fmla="*/ 2460317 h 2918444"/>
              <a:gd name="connsiteX197" fmla="*/ 3141468 w 4644342"/>
              <a:gd name="connsiteY197" fmla="*/ 2493346 h 2918444"/>
              <a:gd name="connsiteX198" fmla="*/ 3120540 w 4644342"/>
              <a:gd name="connsiteY198" fmla="*/ 2503399 h 2918444"/>
              <a:gd name="connsiteX199" fmla="*/ 3093633 w 4644342"/>
              <a:gd name="connsiteY199" fmla="*/ 2481858 h 2918444"/>
              <a:gd name="connsiteX200" fmla="*/ 3041313 w 4644342"/>
              <a:gd name="connsiteY200" fmla="*/ 2467497 h 2918444"/>
              <a:gd name="connsiteX201" fmla="*/ 3051777 w 4644342"/>
              <a:gd name="connsiteY201" fmla="*/ 2506271 h 2918444"/>
              <a:gd name="connsiteX202" fmla="*/ 3026364 w 4644342"/>
              <a:gd name="connsiteY202" fmla="*/ 2510579 h 2918444"/>
              <a:gd name="connsiteX203" fmla="*/ 3005436 w 4644342"/>
              <a:gd name="connsiteY203" fmla="*/ 2476113 h 2918444"/>
              <a:gd name="connsiteX204" fmla="*/ 2991983 w 4644342"/>
              <a:gd name="connsiteY204" fmla="*/ 2497655 h 2918444"/>
              <a:gd name="connsiteX205" fmla="*/ 2912756 w 4644342"/>
              <a:gd name="connsiteY205" fmla="*/ 2497655 h 2918444"/>
              <a:gd name="connsiteX206" fmla="*/ 2912756 w 4644342"/>
              <a:gd name="connsiteY206" fmla="*/ 2476113 h 2918444"/>
              <a:gd name="connsiteX207" fmla="*/ 2884353 w 4644342"/>
              <a:gd name="connsiteY207" fmla="*/ 2450264 h 2918444"/>
              <a:gd name="connsiteX208" fmla="*/ 2824559 w 4644342"/>
              <a:gd name="connsiteY208" fmla="*/ 2447392 h 2918444"/>
              <a:gd name="connsiteX209" fmla="*/ 2873889 w 4644342"/>
              <a:gd name="connsiteY209" fmla="*/ 2476113 h 2918444"/>
              <a:gd name="connsiteX210" fmla="*/ 2805126 w 4644342"/>
              <a:gd name="connsiteY210" fmla="*/ 2490474 h 2918444"/>
              <a:gd name="connsiteX211" fmla="*/ 2697497 w 4644342"/>
              <a:gd name="connsiteY211" fmla="*/ 2470369 h 2918444"/>
              <a:gd name="connsiteX212" fmla="*/ 2664691 w 4644342"/>
              <a:gd name="connsiteY212" fmla="*/ 2475038 h 2918444"/>
              <a:gd name="connsiteX213" fmla="*/ 2664586 w 4644342"/>
              <a:gd name="connsiteY213" fmla="*/ 2476109 h 2918444"/>
              <a:gd name="connsiteX214" fmla="*/ 2595869 w 4644342"/>
              <a:gd name="connsiteY214" fmla="*/ 2536428 h 2918444"/>
              <a:gd name="connsiteX215" fmla="*/ 2580930 w 4644342"/>
              <a:gd name="connsiteY215" fmla="*/ 2480418 h 2918444"/>
              <a:gd name="connsiteX216" fmla="*/ 2561510 w 4644342"/>
              <a:gd name="connsiteY216" fmla="*/ 2506269 h 2918444"/>
              <a:gd name="connsiteX217" fmla="*/ 2576448 w 4644342"/>
              <a:gd name="connsiteY217" fmla="*/ 2542172 h 2918444"/>
              <a:gd name="connsiteX218" fmla="*/ 2453951 w 4644342"/>
              <a:gd name="connsiteY218" fmla="*/ 2632650 h 2918444"/>
              <a:gd name="connsiteX219" fmla="*/ 2424074 w 4644342"/>
              <a:gd name="connsiteY219" fmla="*/ 2638395 h 2918444"/>
              <a:gd name="connsiteX220" fmla="*/ 2359838 w 4644342"/>
              <a:gd name="connsiteY220" fmla="*/ 2682915 h 2918444"/>
              <a:gd name="connsiteX221" fmla="*/ 2359838 w 4644342"/>
              <a:gd name="connsiteY221" fmla="*/ 2708766 h 2918444"/>
              <a:gd name="connsiteX222" fmla="*/ 2340418 w 4644342"/>
              <a:gd name="connsiteY222" fmla="*/ 2714511 h 2918444"/>
              <a:gd name="connsiteX223" fmla="*/ 2355356 w 4644342"/>
              <a:gd name="connsiteY223" fmla="*/ 2744670 h 2918444"/>
              <a:gd name="connsiteX224" fmla="*/ 2320998 w 4644342"/>
              <a:gd name="connsiteY224" fmla="*/ 2789190 h 2918444"/>
              <a:gd name="connsiteX225" fmla="*/ 2340418 w 4644342"/>
              <a:gd name="connsiteY225" fmla="*/ 2855253 h 2918444"/>
              <a:gd name="connsiteX226" fmla="*/ 2359838 w 4644342"/>
              <a:gd name="connsiteY226" fmla="*/ 2878232 h 2918444"/>
              <a:gd name="connsiteX227" fmla="*/ 2355356 w 4644342"/>
              <a:gd name="connsiteY227" fmla="*/ 2918444 h 2918444"/>
              <a:gd name="connsiteX228" fmla="*/ 2306059 w 4644342"/>
              <a:gd name="connsiteY228" fmla="*/ 2918444 h 2918444"/>
              <a:gd name="connsiteX229" fmla="*/ 2262737 w 4644342"/>
              <a:gd name="connsiteY229" fmla="*/ 2898338 h 2918444"/>
              <a:gd name="connsiteX230" fmla="*/ 2232860 w 4644342"/>
              <a:gd name="connsiteY230" fmla="*/ 2902646 h 2918444"/>
              <a:gd name="connsiteX231" fmla="*/ 2134264 w 4644342"/>
              <a:gd name="connsiteY231" fmla="*/ 2868179 h 2918444"/>
              <a:gd name="connsiteX232" fmla="*/ 2090942 w 4644342"/>
              <a:gd name="connsiteY232" fmla="*/ 2728872 h 2918444"/>
              <a:gd name="connsiteX233" fmla="*/ 2022225 w 4644342"/>
              <a:gd name="connsiteY233" fmla="*/ 2662809 h 2918444"/>
              <a:gd name="connsiteX234" fmla="*/ 1960976 w 4644342"/>
              <a:gd name="connsiteY234" fmla="*/ 2542172 h 2918444"/>
              <a:gd name="connsiteX235" fmla="*/ 1934087 w 4644342"/>
              <a:gd name="connsiteY235" fmla="*/ 2529247 h 2918444"/>
              <a:gd name="connsiteX236" fmla="*/ 1901222 w 4644342"/>
              <a:gd name="connsiteY236" fmla="*/ 2499088 h 2918444"/>
              <a:gd name="connsiteX237" fmla="*/ 1869850 w 4644342"/>
              <a:gd name="connsiteY237" fmla="*/ 2499088 h 2918444"/>
              <a:gd name="connsiteX238" fmla="*/ 1822047 w 4644342"/>
              <a:gd name="connsiteY238" fmla="*/ 2489035 h 2918444"/>
              <a:gd name="connsiteX239" fmla="*/ 1786194 w 4644342"/>
              <a:gd name="connsiteY239" fmla="*/ 2499088 h 2918444"/>
              <a:gd name="connsiteX240" fmla="*/ 1762292 w 4644342"/>
              <a:gd name="connsiteY240" fmla="*/ 2560842 h 2918444"/>
              <a:gd name="connsiteX241" fmla="*/ 1724946 w 4644342"/>
              <a:gd name="connsiteY241" fmla="*/ 2570895 h 2918444"/>
              <a:gd name="connsiteX242" fmla="*/ 1644277 w 4644342"/>
              <a:gd name="connsiteY242" fmla="*/ 2523502 h 2918444"/>
              <a:gd name="connsiteX243" fmla="*/ 1596473 w 4644342"/>
              <a:gd name="connsiteY243" fmla="*/ 2466056 h 2918444"/>
              <a:gd name="connsiteX244" fmla="*/ 1589004 w 4644342"/>
              <a:gd name="connsiteY244" fmla="*/ 2397121 h 2918444"/>
              <a:gd name="connsiteX245" fmla="*/ 1554645 w 4644342"/>
              <a:gd name="connsiteY245" fmla="*/ 2349728 h 2918444"/>
              <a:gd name="connsiteX246" fmla="*/ 1473976 w 4644342"/>
              <a:gd name="connsiteY246" fmla="*/ 2283665 h 2918444"/>
              <a:gd name="connsiteX247" fmla="*/ 1415716 w 4644342"/>
              <a:gd name="connsiteY247" fmla="*/ 2214730 h 2918444"/>
              <a:gd name="connsiteX248" fmla="*/ 1415716 w 4644342"/>
              <a:gd name="connsiteY248" fmla="*/ 2189287 h 2918444"/>
              <a:gd name="connsiteX249" fmla="*/ 1412048 w 4644342"/>
              <a:gd name="connsiteY249" fmla="*/ 2189192 h 2918444"/>
              <a:gd name="connsiteX250" fmla="*/ 1412048 w 4644342"/>
              <a:gd name="connsiteY250" fmla="*/ 2210725 h 2918444"/>
              <a:gd name="connsiteX251" fmla="*/ 1273143 w 4644342"/>
              <a:gd name="connsiteY251" fmla="*/ 2210725 h 2918444"/>
              <a:gd name="connsiteX252" fmla="*/ 1265675 w 4644342"/>
              <a:gd name="connsiteY252" fmla="*/ 2253791 h 2918444"/>
              <a:gd name="connsiteX253" fmla="*/ 1165694 w 4644342"/>
              <a:gd name="connsiteY253" fmla="*/ 2240063 h 2918444"/>
              <a:gd name="connsiteX254" fmla="*/ 1165602 w 4644342"/>
              <a:gd name="connsiteY254" fmla="*/ 2240871 h 2918444"/>
              <a:gd name="connsiteX255" fmla="*/ 978901 w 4644342"/>
              <a:gd name="connsiteY255" fmla="*/ 2238000 h 2918444"/>
              <a:gd name="connsiteX256" fmla="*/ 648813 w 4644342"/>
              <a:gd name="connsiteY256" fmla="*/ 2065736 h 2918444"/>
              <a:gd name="connsiteX257" fmla="*/ 653063 w 4644342"/>
              <a:gd name="connsiteY257" fmla="*/ 2022169 h 2918444"/>
              <a:gd name="connsiteX258" fmla="*/ 432233 w 4644342"/>
              <a:gd name="connsiteY258" fmla="*/ 2013965 h 2918444"/>
              <a:gd name="connsiteX259" fmla="*/ 417277 w 4644342"/>
              <a:gd name="connsiteY259" fmla="*/ 1942200 h 2918444"/>
              <a:gd name="connsiteX260" fmla="*/ 376895 w 4644342"/>
              <a:gd name="connsiteY260" fmla="*/ 1890530 h 2918444"/>
              <a:gd name="connsiteX261" fmla="*/ 346983 w 4644342"/>
              <a:gd name="connsiteY261" fmla="*/ 1871871 h 2918444"/>
              <a:gd name="connsiteX262" fmla="*/ 339505 w 4644342"/>
              <a:gd name="connsiteY262" fmla="*/ 1834553 h 2918444"/>
              <a:gd name="connsiteX263" fmla="*/ 314079 w 4644342"/>
              <a:gd name="connsiteY263" fmla="*/ 1814459 h 2918444"/>
              <a:gd name="connsiteX264" fmla="*/ 290150 w 4644342"/>
              <a:gd name="connsiteY264" fmla="*/ 1788623 h 2918444"/>
              <a:gd name="connsiteX265" fmla="*/ 281176 w 4644342"/>
              <a:gd name="connsiteY265" fmla="*/ 1759917 h 2918444"/>
              <a:gd name="connsiteX266" fmla="*/ 258742 w 4644342"/>
              <a:gd name="connsiteY266" fmla="*/ 1741258 h 2918444"/>
              <a:gd name="connsiteX267" fmla="*/ 222847 w 4644342"/>
              <a:gd name="connsiteY267" fmla="*/ 1751306 h 2918444"/>
              <a:gd name="connsiteX268" fmla="*/ 182465 w 4644342"/>
              <a:gd name="connsiteY268" fmla="*/ 1736953 h 2918444"/>
              <a:gd name="connsiteX269" fmla="*/ 182465 w 4644342"/>
              <a:gd name="connsiteY269" fmla="*/ 1721164 h 2918444"/>
              <a:gd name="connsiteX270" fmla="*/ 180969 w 4644342"/>
              <a:gd name="connsiteY270" fmla="*/ 1688152 h 2918444"/>
              <a:gd name="connsiteX271" fmla="*/ 164518 w 4644342"/>
              <a:gd name="connsiteY271" fmla="*/ 1650835 h 2918444"/>
              <a:gd name="connsiteX272" fmla="*/ 163022 w 4644342"/>
              <a:gd name="connsiteY272" fmla="*/ 1620693 h 2918444"/>
              <a:gd name="connsiteX273" fmla="*/ 145075 w 4644342"/>
              <a:gd name="connsiteY273" fmla="*/ 1593423 h 2918444"/>
              <a:gd name="connsiteX274" fmla="*/ 149561 w 4644342"/>
              <a:gd name="connsiteY274" fmla="*/ 1567587 h 2918444"/>
              <a:gd name="connsiteX275" fmla="*/ 98710 w 4644342"/>
              <a:gd name="connsiteY275" fmla="*/ 1505869 h 2918444"/>
              <a:gd name="connsiteX276" fmla="*/ 98710 w 4644342"/>
              <a:gd name="connsiteY276" fmla="*/ 1469987 h 2918444"/>
              <a:gd name="connsiteX277" fmla="*/ 124136 w 4644342"/>
              <a:gd name="connsiteY277" fmla="*/ 1457069 h 2918444"/>
              <a:gd name="connsiteX278" fmla="*/ 124136 w 4644342"/>
              <a:gd name="connsiteY278" fmla="*/ 1434104 h 2918444"/>
              <a:gd name="connsiteX279" fmla="*/ 98710 w 4644342"/>
              <a:gd name="connsiteY279" fmla="*/ 1428363 h 2918444"/>
              <a:gd name="connsiteX280" fmla="*/ 86746 w 4644342"/>
              <a:gd name="connsiteY280" fmla="*/ 1393916 h 2918444"/>
              <a:gd name="connsiteX281" fmla="*/ 74781 w 4644342"/>
              <a:gd name="connsiteY281" fmla="*/ 1335069 h 2918444"/>
              <a:gd name="connsiteX282" fmla="*/ 112171 w 4644342"/>
              <a:gd name="connsiteY282" fmla="*/ 1366645 h 2918444"/>
              <a:gd name="connsiteX283" fmla="*/ 97215 w 4644342"/>
              <a:gd name="connsiteY283" fmla="*/ 1325021 h 2918444"/>
              <a:gd name="connsiteX284" fmla="*/ 124136 w 4644342"/>
              <a:gd name="connsiteY284" fmla="*/ 1325021 h 2918444"/>
              <a:gd name="connsiteX285" fmla="*/ 124136 w 4644342"/>
              <a:gd name="connsiteY285" fmla="*/ 1294880 h 2918444"/>
              <a:gd name="connsiteX286" fmla="*/ 97215 w 4644342"/>
              <a:gd name="connsiteY286" fmla="*/ 1274786 h 2918444"/>
              <a:gd name="connsiteX287" fmla="*/ 83754 w 4644342"/>
              <a:gd name="connsiteY287" fmla="*/ 1303492 h 2918444"/>
              <a:gd name="connsiteX288" fmla="*/ 59824 w 4644342"/>
              <a:gd name="connsiteY288" fmla="*/ 1293445 h 2918444"/>
              <a:gd name="connsiteX289" fmla="*/ 10469 w 4644342"/>
              <a:gd name="connsiteY289" fmla="*/ 1155656 h 2918444"/>
              <a:gd name="connsiteX290" fmla="*/ 23930 w 4644342"/>
              <a:gd name="connsiteY290" fmla="*/ 1058056 h 2918444"/>
              <a:gd name="connsiteX291" fmla="*/ 0 w 4644342"/>
              <a:gd name="connsiteY291" fmla="*/ 1002079 h 2918444"/>
              <a:gd name="connsiteX292" fmla="*/ 11965 w 4644342"/>
              <a:gd name="connsiteY292" fmla="*/ 960455 h 2918444"/>
              <a:gd name="connsiteX293" fmla="*/ 35895 w 4644342"/>
              <a:gd name="connsiteY293" fmla="*/ 951843 h 2918444"/>
              <a:gd name="connsiteX294" fmla="*/ 59824 w 4644342"/>
              <a:gd name="connsiteY294" fmla="*/ 884384 h 2918444"/>
              <a:gd name="connsiteX295" fmla="*/ 59824 w 4644342"/>
              <a:gd name="connsiteY295" fmla="*/ 805402 h 2918444"/>
              <a:gd name="connsiteX296" fmla="*/ 59766 w 4644342"/>
              <a:gd name="connsiteY296" fmla="*/ 805390 h 2918444"/>
              <a:gd name="connsiteX297" fmla="*/ 59766 w 4644342"/>
              <a:gd name="connsiteY297" fmla="*/ 704877 h 2918444"/>
              <a:gd name="connsiteX298" fmla="*/ 86707 w 4644342"/>
              <a:gd name="connsiteY298" fmla="*/ 660364 h 2918444"/>
              <a:gd name="connsiteX299" fmla="*/ 113648 w 4644342"/>
              <a:gd name="connsiteY299" fmla="*/ 612979 h 2918444"/>
              <a:gd name="connsiteX300" fmla="*/ 133105 w 4644342"/>
              <a:gd name="connsiteY300" fmla="*/ 572774 h 2918444"/>
              <a:gd name="connsiteX301" fmla="*/ 148073 w 4644342"/>
              <a:gd name="connsiteY301" fmla="*/ 535441 h 2918444"/>
              <a:gd name="connsiteX302" fmla="*/ 161543 w 4644342"/>
              <a:gd name="connsiteY302" fmla="*/ 498107 h 2918444"/>
              <a:gd name="connsiteX303" fmla="*/ 170523 w 4644342"/>
              <a:gd name="connsiteY303" fmla="*/ 463646 h 2918444"/>
              <a:gd name="connsiteX304" fmla="*/ 183994 w 4644342"/>
              <a:gd name="connsiteY304" fmla="*/ 422005 h 2918444"/>
              <a:gd name="connsiteX305" fmla="*/ 197465 w 4644342"/>
              <a:gd name="connsiteY305" fmla="*/ 371748 h 2918444"/>
              <a:gd name="connsiteX306" fmla="*/ 218419 w 4644342"/>
              <a:gd name="connsiteY306" fmla="*/ 358825 h 2918444"/>
              <a:gd name="connsiteX307" fmla="*/ 218835 w 4644342"/>
              <a:gd name="connsiteY307" fmla="*/ 358861 h 2918444"/>
              <a:gd name="connsiteX308" fmla="*/ 211400 w 4644342"/>
              <a:gd name="connsiteY308" fmla="*/ 327416 h 2918444"/>
              <a:gd name="connsiteX309" fmla="*/ 224824 w 4644342"/>
              <a:gd name="connsiteY309" fmla="*/ 294440 h 2918444"/>
              <a:gd name="connsiteX310" fmla="*/ 208417 w 4644342"/>
              <a:gd name="connsiteY310" fmla="*/ 262897 h 2918444"/>
              <a:gd name="connsiteX311" fmla="*/ 209909 w 4644342"/>
              <a:gd name="connsiteY311" fmla="*/ 178306 h 2918444"/>
              <a:gd name="connsiteX312" fmla="*/ 197976 w 4644342"/>
              <a:gd name="connsiteY312" fmla="*/ 112354 h 2918444"/>
              <a:gd name="connsiteX313" fmla="*/ 205434 w 4644342"/>
              <a:gd name="connsiteY313" fmla="*/ 86547 h 2918444"/>
              <a:gd name="connsiteX314" fmla="*/ 235266 w 4644342"/>
              <a:gd name="connsiteY314" fmla="*/ 96583 h 2918444"/>
              <a:gd name="connsiteX315" fmla="*/ 266589 w 4644342"/>
              <a:gd name="connsiteY315" fmla="*/ 135294 h 2918444"/>
              <a:gd name="connsiteX316" fmla="*/ 323270 w 4644342"/>
              <a:gd name="connsiteY316" fmla="*/ 143897 h 2918444"/>
              <a:gd name="connsiteX317" fmla="*/ 338186 w 4644342"/>
              <a:gd name="connsiteY317" fmla="*/ 175439 h 2918444"/>
              <a:gd name="connsiteX318" fmla="*/ 309845 w 4644342"/>
              <a:gd name="connsiteY318" fmla="*/ 175439 h 2918444"/>
              <a:gd name="connsiteX319" fmla="*/ 306862 w 4644342"/>
              <a:gd name="connsiteY319" fmla="*/ 202680 h 2918444"/>
              <a:gd name="connsiteX320" fmla="*/ 323270 w 4644342"/>
              <a:gd name="connsiteY320" fmla="*/ 205548 h 2918444"/>
              <a:gd name="connsiteX321" fmla="*/ 329236 w 4644342"/>
              <a:gd name="connsiteY321" fmla="*/ 232789 h 2918444"/>
              <a:gd name="connsiteX322" fmla="*/ 294930 w 4644342"/>
              <a:gd name="connsiteY322" fmla="*/ 252861 h 2918444"/>
              <a:gd name="connsiteX323" fmla="*/ 294930 w 4644342"/>
              <a:gd name="connsiteY323" fmla="*/ 271500 h 2918444"/>
              <a:gd name="connsiteX324" fmla="*/ 333711 w 4644342"/>
              <a:gd name="connsiteY324" fmla="*/ 271500 h 2918444"/>
              <a:gd name="connsiteX325" fmla="*/ 344152 w 4644342"/>
              <a:gd name="connsiteY325" fmla="*/ 224186 h 2918444"/>
              <a:gd name="connsiteX326" fmla="*/ 373984 w 4644342"/>
              <a:gd name="connsiteY326" fmla="*/ 195511 h 2918444"/>
              <a:gd name="connsiteX327" fmla="*/ 338186 w 4644342"/>
              <a:gd name="connsiteY327" fmla="*/ 122390 h 2918444"/>
              <a:gd name="connsiteX328" fmla="*/ 360560 w 4644342"/>
              <a:gd name="connsiteY328" fmla="*/ 98017 h 2918444"/>
              <a:gd name="connsiteX329" fmla="*/ 344152 w 4644342"/>
              <a:gd name="connsiteY329" fmla="*/ 40667 h 2918444"/>
              <a:gd name="connsiteX330" fmla="*/ 463480 w 4644342"/>
              <a:gd name="connsiteY330" fmla="*/ 75077 h 2918444"/>
              <a:gd name="connsiteX331" fmla="*/ 554467 w 4644342"/>
              <a:gd name="connsiteY331" fmla="*/ 96583 h 2918444"/>
              <a:gd name="connsiteX332" fmla="*/ 599215 w 4644342"/>
              <a:gd name="connsiteY332" fmla="*/ 106619 h 2918444"/>
              <a:gd name="connsiteX333" fmla="*/ 643963 w 4644342"/>
              <a:gd name="connsiteY333" fmla="*/ 113788 h 2918444"/>
              <a:gd name="connsiteX334" fmla="*/ 705119 w 4644342"/>
              <a:gd name="connsiteY334" fmla="*/ 125258 h 2918444"/>
              <a:gd name="connsiteX335" fmla="*/ 778068 w 4644342"/>
              <a:gd name="connsiteY335" fmla="*/ 138137 h 2918444"/>
              <a:gd name="connsiteX336" fmla="*/ 778318 w 4644342"/>
              <a:gd name="connsiteY336" fmla="*/ 136354 h 2918444"/>
              <a:gd name="connsiteX337" fmla="*/ 851512 w 4644342"/>
              <a:gd name="connsiteY337" fmla="*/ 146175 h 2918444"/>
              <a:gd name="connsiteX338" fmla="*/ 851661 w 4644342"/>
              <a:gd name="connsiteY338" fmla="*/ 144726 h 2918444"/>
              <a:gd name="connsiteX339" fmla="*/ 1029368 w 4644342"/>
              <a:gd name="connsiteY339" fmla="*/ 169156 h 2918444"/>
              <a:gd name="connsiteX340" fmla="*/ 1138382 w 4644342"/>
              <a:gd name="connsiteY340" fmla="*/ 183527 h 2918444"/>
              <a:gd name="connsiteX341" fmla="*/ 1280249 w 4644342"/>
              <a:gd name="connsiteY341" fmla="*/ 199335 h 2918444"/>
              <a:gd name="connsiteX342" fmla="*/ 1410169 w 4644342"/>
              <a:gd name="connsiteY342" fmla="*/ 212268 h 2918444"/>
              <a:gd name="connsiteX343" fmla="*/ 1637157 w 4644342"/>
              <a:gd name="connsiteY343" fmla="*/ 229513 h 2918444"/>
              <a:gd name="connsiteX344" fmla="*/ 1743184 w 4644342"/>
              <a:gd name="connsiteY344" fmla="*/ 238135 h 2918444"/>
              <a:gd name="connsiteX345" fmla="*/ 1743181 w 4644342"/>
              <a:gd name="connsiteY345" fmla="*/ 238626 h 2918444"/>
              <a:gd name="connsiteX346" fmla="*/ 2238016 w 4644342"/>
              <a:gd name="connsiteY346" fmla="*/ 249783 h 2918444"/>
              <a:gd name="connsiteX347" fmla="*/ 2242096 w 4644342"/>
              <a:gd name="connsiteY347" fmla="*/ 248307 h 2918444"/>
              <a:gd name="connsiteX348" fmla="*/ 2399738 w 4644342"/>
              <a:gd name="connsiteY348" fmla="*/ 248307 h 2918444"/>
              <a:gd name="connsiteX349" fmla="*/ 2398237 w 4644342"/>
              <a:gd name="connsiteY349" fmla="*/ 193765 h 2918444"/>
              <a:gd name="connsiteX350" fmla="*/ 2431266 w 4644342"/>
              <a:gd name="connsiteY350" fmla="*/ 209553 h 2918444"/>
              <a:gd name="connsiteX351" fmla="*/ 2438773 w 4644342"/>
              <a:gd name="connsiteY351" fmla="*/ 251177 h 2918444"/>
              <a:gd name="connsiteX352" fmla="*/ 2513841 w 4644342"/>
              <a:gd name="connsiteY352" fmla="*/ 297107 h 2918444"/>
              <a:gd name="connsiteX353" fmla="*/ 2536361 w 4644342"/>
              <a:gd name="connsiteY353" fmla="*/ 277013 h 2918444"/>
              <a:gd name="connsiteX354" fmla="*/ 2581402 w 4644342"/>
              <a:gd name="connsiteY354" fmla="*/ 277013 h 2918444"/>
              <a:gd name="connsiteX355" fmla="*/ 2615933 w 4644342"/>
              <a:gd name="connsiteY355" fmla="*/ 317201 h 2918444"/>
              <a:gd name="connsiteX356" fmla="*/ 2638453 w 4644342"/>
              <a:gd name="connsiteY356" fmla="*/ 302848 h 2918444"/>
              <a:gd name="connsiteX357" fmla="*/ 2704513 w 4644342"/>
              <a:gd name="connsiteY357" fmla="*/ 318636 h 2918444"/>
              <a:gd name="connsiteX358" fmla="*/ 2727033 w 4644342"/>
              <a:gd name="connsiteY358" fmla="*/ 288495 h 2918444"/>
              <a:gd name="connsiteX359" fmla="*/ 2769071 w 4644342"/>
              <a:gd name="connsiteY359" fmla="*/ 312895 h 2918444"/>
              <a:gd name="connsiteX360" fmla="*/ 2842637 w 4644342"/>
              <a:gd name="connsiteY360" fmla="*/ 308589 h 2918444"/>
              <a:gd name="connsiteX361" fmla="*/ 2722529 w 4644342"/>
              <a:gd name="connsiteY361" fmla="*/ 394707 h 2918444"/>
              <a:gd name="connsiteX362" fmla="*/ 2663976 w 4644342"/>
              <a:gd name="connsiteY362" fmla="*/ 470778 h 2918444"/>
              <a:gd name="connsiteX363" fmla="*/ 2671324 w 4644342"/>
              <a:gd name="connsiteY363" fmla="*/ 470349 h 2918444"/>
              <a:gd name="connsiteX364" fmla="*/ 2705709 w 4644342"/>
              <a:gd name="connsiteY364" fmla="*/ 466037 h 2918444"/>
              <a:gd name="connsiteX365" fmla="*/ 2735609 w 4644342"/>
              <a:gd name="connsiteY365" fmla="*/ 466037 h 2918444"/>
              <a:gd name="connsiteX366" fmla="*/ 2756538 w 4644342"/>
              <a:gd name="connsiteY366" fmla="*/ 432982 h 2918444"/>
              <a:gd name="connsiteX367" fmla="*/ 2769993 w 4644342"/>
              <a:gd name="connsiteY367" fmla="*/ 473223 h 2918444"/>
              <a:gd name="connsiteX368" fmla="*/ 2819327 w 4644342"/>
              <a:gd name="connsiteY368" fmla="*/ 473223 h 2918444"/>
              <a:gd name="connsiteX369" fmla="*/ 2819485 w 4644342"/>
              <a:gd name="connsiteY369" fmla="*/ 473442 h 2918444"/>
              <a:gd name="connsiteX370" fmla="*/ 2926006 w 4644342"/>
              <a:gd name="connsiteY370" fmla="*/ 356433 h 2918444"/>
              <a:gd name="connsiteX371" fmla="*/ 2906503 w 4644342"/>
              <a:gd name="connsiteY371" fmla="*/ 405126 h 2918444"/>
              <a:gd name="connsiteX372" fmla="*/ 2921506 w 4644342"/>
              <a:gd name="connsiteY372" fmla="*/ 420880 h 2918444"/>
              <a:gd name="connsiteX373" fmla="*/ 2956011 w 4644342"/>
              <a:gd name="connsiteY373" fmla="*/ 400830 h 2918444"/>
              <a:gd name="connsiteX374" fmla="*/ 3031024 w 4644342"/>
              <a:gd name="connsiteY374" fmla="*/ 430905 h 2918444"/>
              <a:gd name="connsiteX375" fmla="*/ 3064029 w 4644342"/>
              <a:gd name="connsiteY375" fmla="*/ 405126 h 2918444"/>
              <a:gd name="connsiteX376" fmla="*/ 3166046 w 4644342"/>
              <a:gd name="connsiteY376" fmla="*/ 392237 h 2918444"/>
              <a:gd name="connsiteX377" fmla="*/ 3185550 w 4644342"/>
              <a:gd name="connsiteY377" fmla="*/ 422312 h 2918444"/>
              <a:gd name="connsiteX378" fmla="*/ 3224556 w 4644342"/>
              <a:gd name="connsiteY378" fmla="*/ 415151 h 2918444"/>
              <a:gd name="connsiteX379" fmla="*/ 3302569 w 4644342"/>
              <a:gd name="connsiteY379" fmla="*/ 448091 h 2918444"/>
              <a:gd name="connsiteX380" fmla="*/ 3307070 w 4644342"/>
              <a:gd name="connsiteY380" fmla="*/ 471005 h 2918444"/>
              <a:gd name="connsiteX381" fmla="*/ 3223056 w 4644342"/>
              <a:gd name="connsiteY381" fmla="*/ 491055 h 2918444"/>
              <a:gd name="connsiteX382" fmla="*/ 3199052 w 4644342"/>
              <a:gd name="connsiteY382" fmla="*/ 476734 h 2918444"/>
              <a:gd name="connsiteX383" fmla="*/ 3157045 w 4644342"/>
              <a:gd name="connsiteY383" fmla="*/ 481030 h 2918444"/>
              <a:gd name="connsiteX384" fmla="*/ 3107537 w 4644342"/>
              <a:gd name="connsiteY384" fmla="*/ 511105 h 2918444"/>
              <a:gd name="connsiteX385" fmla="*/ 3083533 w 4644342"/>
              <a:gd name="connsiteY385" fmla="*/ 512538 h 2918444"/>
              <a:gd name="connsiteX386" fmla="*/ 3065530 w 4644342"/>
              <a:gd name="connsiteY386" fmla="*/ 491055 h 2918444"/>
              <a:gd name="connsiteX387" fmla="*/ 3038637 w 4644342"/>
              <a:gd name="connsiteY387" fmla="*/ 572349 h 2918444"/>
              <a:gd name="connsiteX388" fmla="*/ 3039089 w 4644342"/>
              <a:gd name="connsiteY388" fmla="*/ 572389 h 2918444"/>
              <a:gd name="connsiteX389" fmla="*/ 3028624 w 4644342"/>
              <a:gd name="connsiteY389" fmla="*/ 601132 h 2918444"/>
              <a:gd name="connsiteX390" fmla="*/ 3040584 w 4644342"/>
              <a:gd name="connsiteY390" fmla="*/ 632750 h 2918444"/>
              <a:gd name="connsiteX391" fmla="*/ 3019654 w 4644342"/>
              <a:gd name="connsiteY391" fmla="*/ 672991 h 2918444"/>
              <a:gd name="connsiteX392" fmla="*/ 3034604 w 4644342"/>
              <a:gd name="connsiteY392" fmla="*/ 681614 h 2918444"/>
              <a:gd name="connsiteX393" fmla="*/ 3070483 w 4644342"/>
              <a:gd name="connsiteY393" fmla="*/ 637062 h 2918444"/>
              <a:gd name="connsiteX394" fmla="*/ 3068988 w 4644342"/>
              <a:gd name="connsiteY394" fmla="*/ 622690 h 2918444"/>
              <a:gd name="connsiteX395" fmla="*/ 3082443 w 4644342"/>
              <a:gd name="connsiteY395" fmla="*/ 615504 h 2918444"/>
              <a:gd name="connsiteX396" fmla="*/ 3092908 w 4644342"/>
              <a:gd name="connsiteY396" fmla="*/ 637062 h 2918444"/>
              <a:gd name="connsiteX397" fmla="*/ 3064503 w 4644342"/>
              <a:gd name="connsiteY397" fmla="*/ 668680 h 2918444"/>
              <a:gd name="connsiteX398" fmla="*/ 3054039 w 4644342"/>
              <a:gd name="connsiteY398" fmla="*/ 737664 h 2918444"/>
              <a:gd name="connsiteX399" fmla="*/ 3054039 w 4644342"/>
              <a:gd name="connsiteY399" fmla="*/ 854076 h 2918444"/>
              <a:gd name="connsiteX400" fmla="*/ 3070483 w 4644342"/>
              <a:gd name="connsiteY400" fmla="*/ 874197 h 2918444"/>
              <a:gd name="connsiteX401" fmla="*/ 3063008 w 4644342"/>
              <a:gd name="connsiteY401" fmla="*/ 947493 h 2918444"/>
              <a:gd name="connsiteX402" fmla="*/ 3048884 w 4644342"/>
              <a:gd name="connsiteY402" fmla="*/ 949756 h 2918444"/>
              <a:gd name="connsiteX403" fmla="*/ 3080413 w 4644342"/>
              <a:gd name="connsiteY403" fmla="*/ 1023537 h 2918444"/>
              <a:gd name="connsiteX404" fmla="*/ 3081702 w 4644342"/>
              <a:gd name="connsiteY404" fmla="*/ 1025079 h 2918444"/>
              <a:gd name="connsiteX405" fmla="*/ 3116009 w 4644342"/>
              <a:gd name="connsiteY405" fmla="*/ 1043756 h 2918444"/>
              <a:gd name="connsiteX406" fmla="*/ 3148825 w 4644342"/>
              <a:gd name="connsiteY406" fmla="*/ 1039446 h 2918444"/>
              <a:gd name="connsiteX407" fmla="*/ 3160758 w 4644342"/>
              <a:gd name="connsiteY407" fmla="*/ 1029389 h 2918444"/>
              <a:gd name="connsiteX408" fmla="*/ 3168217 w 4644342"/>
              <a:gd name="connsiteY408" fmla="*/ 999219 h 2918444"/>
              <a:gd name="connsiteX409" fmla="*/ 3169776 w 4644342"/>
              <a:gd name="connsiteY409" fmla="*/ 998731 h 2918444"/>
              <a:gd name="connsiteX410" fmla="*/ 3177226 w 4644342"/>
              <a:gd name="connsiteY410" fmla="*/ 952824 h 2918444"/>
              <a:gd name="connsiteX411" fmla="*/ 3178716 w 4644342"/>
              <a:gd name="connsiteY411" fmla="*/ 928436 h 2918444"/>
              <a:gd name="connsiteX412" fmla="*/ 3177226 w 4644342"/>
              <a:gd name="connsiteY412" fmla="*/ 899744 h 2918444"/>
              <a:gd name="connsiteX413" fmla="*/ 3172756 w 4644342"/>
              <a:gd name="connsiteY413" fmla="*/ 863879 h 2918444"/>
              <a:gd name="connsiteX414" fmla="*/ 3141468 w 4644342"/>
              <a:gd name="connsiteY414" fmla="*/ 795018 h 2918444"/>
              <a:gd name="connsiteX415" fmla="*/ 3151897 w 4644342"/>
              <a:gd name="connsiteY415" fmla="*/ 654427 h 2918444"/>
              <a:gd name="connsiteX416" fmla="*/ 3202554 w 4644342"/>
              <a:gd name="connsiteY416" fmla="*/ 605650 h 2918444"/>
              <a:gd name="connsiteX417" fmla="*/ 3215963 w 4644342"/>
              <a:gd name="connsiteY417" fmla="*/ 655861 h 2918444"/>
              <a:gd name="connsiteX418" fmla="*/ 3217453 w 4644342"/>
              <a:gd name="connsiteY418" fmla="*/ 578393 h 2918444"/>
              <a:gd name="connsiteX419" fmla="*/ 3241291 w 4644342"/>
              <a:gd name="connsiteY419" fmla="*/ 559743 h 2918444"/>
              <a:gd name="connsiteX420" fmla="*/ 3229372 w 4644342"/>
              <a:gd name="connsiteY420" fmla="*/ 529617 h 2918444"/>
              <a:gd name="connsiteX421" fmla="*/ 3268110 w 4644342"/>
              <a:gd name="connsiteY421" fmla="*/ 509532 h 2918444"/>
              <a:gd name="connsiteX422" fmla="*/ 3332175 w 4644342"/>
              <a:gd name="connsiteY422" fmla="*/ 549701 h 2918444"/>
              <a:gd name="connsiteX423" fmla="*/ 3375383 w 4644342"/>
              <a:gd name="connsiteY423" fmla="*/ 562612 h 2918444"/>
              <a:gd name="connsiteX424" fmla="*/ 3375383 w 4644342"/>
              <a:gd name="connsiteY424" fmla="*/ 592739 h 2918444"/>
              <a:gd name="connsiteX425" fmla="*/ 3402201 w 4644342"/>
              <a:gd name="connsiteY425" fmla="*/ 655861 h 2918444"/>
              <a:gd name="connsiteX426" fmla="*/ 3375383 w 4644342"/>
              <a:gd name="connsiteY426" fmla="*/ 677380 h 2918444"/>
              <a:gd name="connsiteX427" fmla="*/ 3375383 w 4644342"/>
              <a:gd name="connsiteY427" fmla="*/ 694596 h 2918444"/>
              <a:gd name="connsiteX428" fmla="*/ 3366443 w 4644342"/>
              <a:gd name="connsiteY428" fmla="*/ 697465 h 2918444"/>
              <a:gd name="connsiteX429" fmla="*/ 3356014 w 4644342"/>
              <a:gd name="connsiteY429" fmla="*/ 701769 h 2918444"/>
              <a:gd name="connsiteX430" fmla="*/ 3345585 w 4644342"/>
              <a:gd name="connsiteY430" fmla="*/ 711811 h 2918444"/>
              <a:gd name="connsiteX431" fmla="*/ 3342605 w 4644342"/>
              <a:gd name="connsiteY431" fmla="*/ 721853 h 2918444"/>
              <a:gd name="connsiteX432" fmla="*/ 3345585 w 4644342"/>
              <a:gd name="connsiteY432" fmla="*/ 737634 h 2918444"/>
              <a:gd name="connsiteX433" fmla="*/ 3357504 w 4644342"/>
              <a:gd name="connsiteY433" fmla="*/ 741938 h 2918444"/>
              <a:gd name="connsiteX434" fmla="*/ 3367933 w 4644342"/>
              <a:gd name="connsiteY434" fmla="*/ 739068 h 2918444"/>
              <a:gd name="connsiteX435" fmla="*/ 3381342 w 4644342"/>
              <a:gd name="connsiteY435" fmla="*/ 729026 h 2918444"/>
              <a:gd name="connsiteX436" fmla="*/ 3405181 w 4644342"/>
              <a:gd name="connsiteY436" fmla="*/ 697465 h 2918444"/>
              <a:gd name="connsiteX437" fmla="*/ 3426039 w 4644342"/>
              <a:gd name="connsiteY437" fmla="*/ 697465 h 2918444"/>
              <a:gd name="connsiteX438" fmla="*/ 3448388 w 4644342"/>
              <a:gd name="connsiteY438" fmla="*/ 701769 h 2918444"/>
              <a:gd name="connsiteX439" fmla="*/ 3463287 w 4644342"/>
              <a:gd name="connsiteY439" fmla="*/ 717549 h 2918444"/>
              <a:gd name="connsiteX440" fmla="*/ 3478186 w 4644342"/>
              <a:gd name="connsiteY440" fmla="*/ 741938 h 2918444"/>
              <a:gd name="connsiteX441" fmla="*/ 3484145 w 4644342"/>
              <a:gd name="connsiteY441" fmla="*/ 783541 h 2918444"/>
              <a:gd name="connsiteX442" fmla="*/ 3490105 w 4644342"/>
              <a:gd name="connsiteY442" fmla="*/ 850967 h 2918444"/>
              <a:gd name="connsiteX443" fmla="*/ 3464777 w 4644342"/>
              <a:gd name="connsiteY443" fmla="*/ 848098 h 2918444"/>
              <a:gd name="connsiteX444" fmla="*/ 3451368 w 4644342"/>
              <a:gd name="connsiteY444" fmla="*/ 865313 h 2918444"/>
              <a:gd name="connsiteX445" fmla="*/ 3464777 w 4644342"/>
              <a:gd name="connsiteY445" fmla="*/ 889701 h 2918444"/>
              <a:gd name="connsiteX446" fmla="*/ 3464777 w 4644342"/>
              <a:gd name="connsiteY446" fmla="*/ 915524 h 2918444"/>
              <a:gd name="connsiteX447" fmla="*/ 3437958 w 4644342"/>
              <a:gd name="connsiteY447" fmla="*/ 938478 h 2918444"/>
              <a:gd name="connsiteX448" fmla="*/ 3455837 w 4644342"/>
              <a:gd name="connsiteY448" fmla="*/ 962866 h 2918444"/>
              <a:gd name="connsiteX449" fmla="*/ 3488615 w 4644342"/>
              <a:gd name="connsiteY449" fmla="*/ 972908 h 2918444"/>
              <a:gd name="connsiteX450" fmla="*/ 3485179 w 4644342"/>
              <a:gd name="connsiteY450" fmla="*/ 973234 h 2918444"/>
              <a:gd name="connsiteX451" fmla="*/ 3516026 w 4644342"/>
              <a:gd name="connsiteY451" fmla="*/ 979402 h 2918444"/>
              <a:gd name="connsiteX452" fmla="*/ 3596817 w 4644342"/>
              <a:gd name="connsiteY452" fmla="*/ 940628 h 2918444"/>
              <a:gd name="connsiteX453" fmla="*/ 3614771 w 4644342"/>
              <a:gd name="connsiteY453" fmla="*/ 904727 h 2918444"/>
              <a:gd name="connsiteX454" fmla="*/ 3660864 w 4644342"/>
              <a:gd name="connsiteY454" fmla="*/ 888136 h 2918444"/>
              <a:gd name="connsiteX455" fmla="*/ 3660688 w 4644342"/>
              <a:gd name="connsiteY455" fmla="*/ 887016 h 2918444"/>
              <a:gd name="connsiteX456" fmla="*/ 3704769 w 4644342"/>
              <a:gd name="connsiteY456" fmla="*/ 844630 h 2918444"/>
              <a:gd name="connsiteX457" fmla="*/ 3704267 w 4644342"/>
              <a:gd name="connsiteY457" fmla="*/ 843972 h 2918444"/>
              <a:gd name="connsiteX458" fmla="*/ 3761070 w 4644342"/>
              <a:gd name="connsiteY458" fmla="*/ 757897 h 2918444"/>
              <a:gd name="connsiteX459" fmla="*/ 3747616 w 4644342"/>
              <a:gd name="connsiteY459" fmla="*/ 717729 h 2918444"/>
              <a:gd name="connsiteX460" fmla="*/ 3802924 w 4644342"/>
              <a:gd name="connsiteY460" fmla="*/ 689037 h 2918444"/>
              <a:gd name="connsiteX461" fmla="*/ 3876170 w 4644342"/>
              <a:gd name="connsiteY461" fmla="*/ 681864 h 2918444"/>
              <a:gd name="connsiteX462" fmla="*/ 3894107 w 4644342"/>
              <a:gd name="connsiteY462" fmla="*/ 656041 h 2918444"/>
              <a:gd name="connsiteX463" fmla="*/ 3919519 w 4644342"/>
              <a:gd name="connsiteY463" fmla="*/ 653172 h 2918444"/>
              <a:gd name="connsiteX464" fmla="*/ 3934467 w 4644342"/>
              <a:gd name="connsiteY464" fmla="*/ 625915 h 2918444"/>
              <a:gd name="connsiteX465" fmla="*/ 3959879 w 4644342"/>
              <a:gd name="connsiteY465" fmla="*/ 615873 h 2918444"/>
              <a:gd name="connsiteX466" fmla="*/ 3947920 w 4644342"/>
              <a:gd name="connsiteY466" fmla="*/ 565662 h 2918444"/>
              <a:gd name="connsiteX467" fmla="*/ 3932972 w 4644342"/>
              <a:gd name="connsiteY467" fmla="*/ 552751 h 2918444"/>
              <a:gd name="connsiteX468" fmla="*/ 3964363 w 4644342"/>
              <a:gd name="connsiteY468" fmla="*/ 511148 h 2918444"/>
              <a:gd name="connsiteX469" fmla="*/ 3983795 w 4644342"/>
              <a:gd name="connsiteY469" fmla="*/ 511148 h 2918444"/>
              <a:gd name="connsiteX470" fmla="*/ 4051062 w 4644342"/>
              <a:gd name="connsiteY470" fmla="*/ 425073 h 2918444"/>
              <a:gd name="connsiteX471" fmla="*/ 4154203 w 4644342"/>
              <a:gd name="connsiteY471" fmla="*/ 393512 h 2918444"/>
              <a:gd name="connsiteX472" fmla="*/ 4154470 w 4644342"/>
              <a:gd name="connsiteY472" fmla="*/ 395561 h 2918444"/>
              <a:gd name="connsiteX473" fmla="*/ 4262900 w 4644342"/>
              <a:gd name="connsiteY473" fmla="*/ 366002 h 2918444"/>
              <a:gd name="connsiteX474" fmla="*/ 4262909 w 4644342"/>
              <a:gd name="connsiteY474" fmla="*/ 366019 h 2918444"/>
              <a:gd name="connsiteX475" fmla="*/ 4299493 w 4644342"/>
              <a:gd name="connsiteY475" fmla="*/ 309786 h 2918444"/>
              <a:gd name="connsiteX476" fmla="*/ 4302355 w 4644342"/>
              <a:gd name="connsiteY476" fmla="*/ 313147 h 2918444"/>
              <a:gd name="connsiteX477" fmla="*/ 4335051 w 4644342"/>
              <a:gd name="connsiteY477" fmla="*/ 295411 h 2918444"/>
              <a:gd name="connsiteX478" fmla="*/ 4335051 w 4644342"/>
              <a:gd name="connsiteY478" fmla="*/ 245220 h 2918444"/>
              <a:gd name="connsiteX479" fmla="*/ 4345510 w 4644342"/>
              <a:gd name="connsiteY479" fmla="*/ 213671 h 2918444"/>
              <a:gd name="connsiteX480" fmla="*/ 4330568 w 4644342"/>
              <a:gd name="connsiteY480" fmla="*/ 199331 h 2918444"/>
              <a:gd name="connsiteX481" fmla="*/ 4354475 w 4644342"/>
              <a:gd name="connsiteY481" fmla="*/ 153442 h 2918444"/>
              <a:gd name="connsiteX482" fmla="*/ 4330568 w 4644342"/>
              <a:gd name="connsiteY482" fmla="*/ 116157 h 2918444"/>
              <a:gd name="connsiteX483" fmla="*/ 4381370 w 4644342"/>
              <a:gd name="connsiteY483" fmla="*/ 17209 h 2918444"/>
              <a:gd name="connsiteX484" fmla="*/ 4399300 w 4644342"/>
              <a:gd name="connsiteY484" fmla="*/ 28681 h 2918444"/>
              <a:gd name="connsiteX485" fmla="*/ 4408265 w 4644342"/>
              <a:gd name="connsiteY485" fmla="*/ 12906 h 2918444"/>
              <a:gd name="connsiteX486" fmla="*/ 4462054 w 4644342"/>
              <a:gd name="connsiteY486" fmla="*/ 0 h 2918444"/>
              <a:gd name="connsiteX0" fmla="*/ 3521535 w 4644342"/>
              <a:gd name="connsiteY0" fmla="*/ 2277226 h 2918444"/>
              <a:gd name="connsiteX1" fmla="*/ 3521381 w 4644342"/>
              <a:gd name="connsiteY1" fmla="*/ 2276978 h 2918444"/>
              <a:gd name="connsiteX2" fmla="*/ 3521535 w 4644342"/>
              <a:gd name="connsiteY2" fmla="*/ 2277226 h 2918444"/>
              <a:gd name="connsiteX3" fmla="*/ 3499366 w 4644342"/>
              <a:gd name="connsiteY3" fmla="*/ 2238213 h 2918444"/>
              <a:gd name="connsiteX4" fmla="*/ 3490499 w 4644342"/>
              <a:gd name="connsiteY4" fmla="*/ 2239243 h 2918444"/>
              <a:gd name="connsiteX5" fmla="*/ 3497600 w 4644342"/>
              <a:gd name="connsiteY5" fmla="*/ 2238536 h 2918444"/>
              <a:gd name="connsiteX6" fmla="*/ 3507793 w 4644342"/>
              <a:gd name="connsiteY6" fmla="*/ 2255012 h 2918444"/>
              <a:gd name="connsiteX7" fmla="*/ 3499366 w 4644342"/>
              <a:gd name="connsiteY7" fmla="*/ 2238213 h 2918444"/>
              <a:gd name="connsiteX8" fmla="*/ 3811392 w 4644342"/>
              <a:gd name="connsiteY8" fmla="*/ 2209369 h 2918444"/>
              <a:gd name="connsiteX9" fmla="*/ 3811392 w 4644342"/>
              <a:gd name="connsiteY9" fmla="*/ 2268716 h 2918444"/>
              <a:gd name="connsiteX10" fmla="*/ 3772405 w 4644342"/>
              <a:gd name="connsiteY10" fmla="*/ 2238520 h 2918444"/>
              <a:gd name="connsiteX11" fmla="*/ 3770272 w 4644342"/>
              <a:gd name="connsiteY11" fmla="*/ 2238847 h 2918444"/>
              <a:gd name="connsiteX12" fmla="*/ 3811746 w 4644342"/>
              <a:gd name="connsiteY12" fmla="*/ 2270061 h 2918444"/>
              <a:gd name="connsiteX13" fmla="*/ 3811746 w 4644342"/>
              <a:gd name="connsiteY13" fmla="*/ 2209877 h 2918444"/>
              <a:gd name="connsiteX14" fmla="*/ 3811392 w 4644342"/>
              <a:gd name="connsiteY14" fmla="*/ 2209369 h 2918444"/>
              <a:gd name="connsiteX15" fmla="*/ 4121540 w 4644342"/>
              <a:gd name="connsiteY15" fmla="*/ 1069673 h 2918444"/>
              <a:gd name="connsiteX16" fmla="*/ 4118092 w 4644342"/>
              <a:gd name="connsiteY16" fmla="*/ 1070354 h 2918444"/>
              <a:gd name="connsiteX17" fmla="*/ 4171442 w 4644342"/>
              <a:gd name="connsiteY17" fmla="*/ 1198313 h 2918444"/>
              <a:gd name="connsiteX18" fmla="*/ 4172764 w 4644342"/>
              <a:gd name="connsiteY18" fmla="*/ 1197979 h 2918444"/>
              <a:gd name="connsiteX19" fmla="*/ 4121540 w 4644342"/>
              <a:gd name="connsiteY19" fmla="*/ 1069673 h 2918444"/>
              <a:gd name="connsiteX20" fmla="*/ 4142082 w 4644342"/>
              <a:gd name="connsiteY20" fmla="*/ 1060930 h 2918444"/>
              <a:gd name="connsiteX21" fmla="*/ 4128683 w 4644342"/>
              <a:gd name="connsiteY21" fmla="*/ 1066943 h 2918444"/>
              <a:gd name="connsiteX22" fmla="*/ 4141228 w 4644342"/>
              <a:gd name="connsiteY22" fmla="*/ 1062914 h 2918444"/>
              <a:gd name="connsiteX23" fmla="*/ 4142082 w 4644342"/>
              <a:gd name="connsiteY23" fmla="*/ 1060930 h 2918444"/>
              <a:gd name="connsiteX24" fmla="*/ 4400141 w 4644342"/>
              <a:gd name="connsiteY24" fmla="*/ 797788 h 2918444"/>
              <a:gd name="connsiteX25" fmla="*/ 4412059 w 4644342"/>
              <a:gd name="connsiteY25" fmla="*/ 799233 h 2918444"/>
              <a:gd name="connsiteX26" fmla="*/ 4431425 w 4644342"/>
              <a:gd name="connsiteY26" fmla="*/ 802124 h 2918444"/>
              <a:gd name="connsiteX27" fmla="*/ 4365878 w 4644342"/>
              <a:gd name="connsiteY27" fmla="*/ 855599 h 2918444"/>
              <a:gd name="connsiteX28" fmla="*/ 4283943 w 4644342"/>
              <a:gd name="connsiteY28" fmla="*/ 901847 h 2918444"/>
              <a:gd name="connsiteX29" fmla="*/ 4264577 w 4644342"/>
              <a:gd name="connsiteY29" fmla="*/ 874387 h 2918444"/>
              <a:gd name="connsiteX30" fmla="*/ 4333104 w 4644342"/>
              <a:gd name="connsiteY30" fmla="*/ 841146 h 2918444"/>
              <a:gd name="connsiteX31" fmla="*/ 4400141 w 4644342"/>
              <a:gd name="connsiteY31" fmla="*/ 797788 h 2918444"/>
              <a:gd name="connsiteX32" fmla="*/ 4405089 w 4644342"/>
              <a:gd name="connsiteY32" fmla="*/ 613077 h 2918444"/>
              <a:gd name="connsiteX33" fmla="*/ 4408373 w 4644342"/>
              <a:gd name="connsiteY33" fmla="*/ 613320 h 2918444"/>
              <a:gd name="connsiteX34" fmla="*/ 4408626 w 4644342"/>
              <a:gd name="connsiteY34" fmla="*/ 613077 h 2918444"/>
              <a:gd name="connsiteX35" fmla="*/ 4405089 w 4644342"/>
              <a:gd name="connsiteY35" fmla="*/ 613077 h 2918444"/>
              <a:gd name="connsiteX36" fmla="*/ 285749 w 4644342"/>
              <a:gd name="connsiteY36" fmla="*/ 364673 h 2918444"/>
              <a:gd name="connsiteX37" fmla="*/ 283831 w 4644342"/>
              <a:gd name="connsiteY37" fmla="*/ 373644 h 2918444"/>
              <a:gd name="connsiteX38" fmla="*/ 285980 w 4644342"/>
              <a:gd name="connsiteY38" fmla="*/ 364693 h 2918444"/>
              <a:gd name="connsiteX39" fmla="*/ 285749 w 4644342"/>
              <a:gd name="connsiteY39" fmla="*/ 364673 h 2918444"/>
              <a:gd name="connsiteX40" fmla="*/ 4313929 w 4644342"/>
              <a:gd name="connsiteY40" fmla="*/ 328177 h 2918444"/>
              <a:gd name="connsiteX41" fmla="*/ 4314132 w 4644342"/>
              <a:gd name="connsiteY41" fmla="*/ 328393 h 2918444"/>
              <a:gd name="connsiteX42" fmla="*/ 4313929 w 4644342"/>
              <a:gd name="connsiteY42" fmla="*/ 328177 h 2918444"/>
              <a:gd name="connsiteX43" fmla="*/ 4462054 w 4644342"/>
              <a:gd name="connsiteY43" fmla="*/ 0 h 2918444"/>
              <a:gd name="connsiteX44" fmla="*/ 4482973 w 4644342"/>
              <a:gd name="connsiteY44" fmla="*/ 31549 h 2918444"/>
              <a:gd name="connsiteX45" fmla="*/ 4526303 w 4644342"/>
              <a:gd name="connsiteY45" fmla="*/ 192160 h 2918444"/>
              <a:gd name="connsiteX46" fmla="*/ 4580093 w 4644342"/>
              <a:gd name="connsiteY46" fmla="*/ 197897 h 2918444"/>
              <a:gd name="connsiteX47" fmla="*/ 4590552 w 4644342"/>
              <a:gd name="connsiteY47" fmla="*/ 233747 h 2918444"/>
              <a:gd name="connsiteX48" fmla="*/ 4644342 w 4644342"/>
              <a:gd name="connsiteY48" fmla="*/ 245220 h 2918444"/>
              <a:gd name="connsiteX49" fmla="*/ 4644342 w 4644342"/>
              <a:gd name="connsiteY49" fmla="*/ 278202 h 2918444"/>
              <a:gd name="connsiteX50" fmla="*/ 4605494 w 4644342"/>
              <a:gd name="connsiteY50" fmla="*/ 305449 h 2918444"/>
              <a:gd name="connsiteX51" fmla="*/ 4572622 w 4644342"/>
              <a:gd name="connsiteY51" fmla="*/ 345602 h 2918444"/>
              <a:gd name="connsiteX52" fmla="*/ 4530786 w 4644342"/>
              <a:gd name="connsiteY52" fmla="*/ 348470 h 2918444"/>
              <a:gd name="connsiteX53" fmla="*/ 4527797 w 4644342"/>
              <a:gd name="connsiteY53" fmla="*/ 401529 h 2918444"/>
              <a:gd name="connsiteX54" fmla="*/ 4457572 w 4644342"/>
              <a:gd name="connsiteY54" fmla="*/ 440248 h 2918444"/>
              <a:gd name="connsiteX55" fmla="*/ 4468031 w 4644342"/>
              <a:gd name="connsiteY55" fmla="*/ 471797 h 2918444"/>
              <a:gd name="connsiteX56" fmla="*/ 4439642 w 4644342"/>
              <a:gd name="connsiteY56" fmla="*/ 501911 h 2918444"/>
              <a:gd name="connsiteX57" fmla="*/ 4442630 w 4644342"/>
              <a:gd name="connsiteY57" fmla="*/ 540630 h 2918444"/>
              <a:gd name="connsiteX58" fmla="*/ 4440141 w 4644342"/>
              <a:gd name="connsiteY58" fmla="*/ 541207 h 2918444"/>
              <a:gd name="connsiteX59" fmla="*/ 4429667 w 4644342"/>
              <a:gd name="connsiteY59" fmla="*/ 562768 h 2918444"/>
              <a:gd name="connsiteX60" fmla="*/ 4429667 w 4644342"/>
              <a:gd name="connsiteY60" fmla="*/ 593497 h 2918444"/>
              <a:gd name="connsiteX61" fmla="*/ 4445698 w 4644342"/>
              <a:gd name="connsiteY61" fmla="*/ 603288 h 2918444"/>
              <a:gd name="connsiteX62" fmla="*/ 4424796 w 4644342"/>
              <a:gd name="connsiteY62" fmla="*/ 646280 h 2918444"/>
              <a:gd name="connsiteX63" fmla="*/ 4459135 w 4644342"/>
              <a:gd name="connsiteY63" fmla="*/ 643414 h 2918444"/>
              <a:gd name="connsiteX64" fmla="*/ 4478544 w 4644342"/>
              <a:gd name="connsiteY64" fmla="*/ 677807 h 2918444"/>
              <a:gd name="connsiteX65" fmla="*/ 4502432 w 4644342"/>
              <a:gd name="connsiteY65" fmla="*/ 680673 h 2918444"/>
              <a:gd name="connsiteX66" fmla="*/ 4518855 w 4644342"/>
              <a:gd name="connsiteY66" fmla="*/ 674941 h 2918444"/>
              <a:gd name="connsiteX67" fmla="*/ 4518855 w 4644342"/>
              <a:gd name="connsiteY67" fmla="*/ 656311 h 2918444"/>
              <a:gd name="connsiteX68" fmla="*/ 4490488 w 4644342"/>
              <a:gd name="connsiteY68" fmla="*/ 633382 h 2918444"/>
              <a:gd name="connsiteX69" fmla="*/ 4511390 w 4644342"/>
              <a:gd name="connsiteY69" fmla="*/ 631949 h 2918444"/>
              <a:gd name="connsiteX70" fmla="*/ 4547222 w 4644342"/>
              <a:gd name="connsiteY70" fmla="*/ 682106 h 2918444"/>
              <a:gd name="connsiteX71" fmla="*/ 4512883 w 4644342"/>
              <a:gd name="connsiteY71" fmla="*/ 712200 h 2918444"/>
              <a:gd name="connsiteX72" fmla="*/ 4474065 w 4644342"/>
              <a:gd name="connsiteY72" fmla="*/ 697870 h 2918444"/>
              <a:gd name="connsiteX73" fmla="*/ 4450177 w 4644342"/>
              <a:gd name="connsiteY73" fmla="*/ 733696 h 2918444"/>
              <a:gd name="connsiteX74" fmla="*/ 4448325 w 4644342"/>
              <a:gd name="connsiteY74" fmla="*/ 732349 h 2918444"/>
              <a:gd name="connsiteX75" fmla="*/ 4438105 w 4644342"/>
              <a:gd name="connsiteY75" fmla="*/ 742172 h 2918444"/>
              <a:gd name="connsiteX76" fmla="*/ 4414207 w 4644342"/>
              <a:gd name="connsiteY76" fmla="*/ 742172 h 2918444"/>
              <a:gd name="connsiteX77" fmla="*/ 4402258 w 4644342"/>
              <a:gd name="connsiteY77" fmla="*/ 768011 h 2918444"/>
              <a:gd name="connsiteX78" fmla="*/ 4402258 w 4644342"/>
              <a:gd name="connsiteY78" fmla="*/ 768012 h 2918444"/>
              <a:gd name="connsiteX79" fmla="*/ 4379854 w 4644342"/>
              <a:gd name="connsiteY79" fmla="*/ 795287 h 2918444"/>
              <a:gd name="connsiteX80" fmla="*/ 4338033 w 4644342"/>
              <a:gd name="connsiteY80" fmla="*/ 785238 h 2918444"/>
              <a:gd name="connsiteX81" fmla="*/ 4277586 w 4644342"/>
              <a:gd name="connsiteY81" fmla="*/ 839185 h 2918444"/>
              <a:gd name="connsiteX82" fmla="*/ 4251365 w 4644342"/>
              <a:gd name="connsiteY82" fmla="*/ 875533 h 2918444"/>
              <a:gd name="connsiteX83" fmla="*/ 4249501 w 4644342"/>
              <a:gd name="connsiteY83" fmla="*/ 874313 h 2918444"/>
              <a:gd name="connsiteX84" fmla="*/ 4240948 w 4644342"/>
              <a:gd name="connsiteY84" fmla="*/ 905824 h 2918444"/>
              <a:gd name="connsiteX85" fmla="*/ 4263352 w 4644342"/>
              <a:gd name="connsiteY85" fmla="*/ 928792 h 2918444"/>
              <a:gd name="connsiteX86" fmla="*/ 4264846 w 4644342"/>
              <a:gd name="connsiteY86" fmla="*/ 1059426 h 2918444"/>
              <a:gd name="connsiteX87" fmla="*/ 4242442 w 4644342"/>
              <a:gd name="connsiteY87" fmla="*/ 1111105 h 2918444"/>
              <a:gd name="connsiteX88" fmla="*/ 4215557 w 4644342"/>
              <a:gd name="connsiteY88" fmla="*/ 1092443 h 2918444"/>
              <a:gd name="connsiteX89" fmla="*/ 4191015 w 4644342"/>
              <a:gd name="connsiteY89" fmla="*/ 1091133 h 2918444"/>
              <a:gd name="connsiteX90" fmla="*/ 4192774 w 4644342"/>
              <a:gd name="connsiteY90" fmla="*/ 1092211 h 2918444"/>
              <a:gd name="connsiteX91" fmla="*/ 4192774 w 4644342"/>
              <a:gd name="connsiteY91" fmla="*/ 1122300 h 2918444"/>
              <a:gd name="connsiteX92" fmla="*/ 4226981 w 4644342"/>
              <a:gd name="connsiteY92" fmla="*/ 1143792 h 2918444"/>
              <a:gd name="connsiteX93" fmla="*/ 4228468 w 4644342"/>
              <a:gd name="connsiteY93" fmla="*/ 1183911 h 2918444"/>
              <a:gd name="connsiteX94" fmla="*/ 4228220 w 4644342"/>
              <a:gd name="connsiteY94" fmla="*/ 1183982 h 2918444"/>
              <a:gd name="connsiteX95" fmla="*/ 4229714 w 4644342"/>
              <a:gd name="connsiteY95" fmla="*/ 1248484 h 2918444"/>
              <a:gd name="connsiteX96" fmla="*/ 4221768 w 4644342"/>
              <a:gd name="connsiteY96" fmla="*/ 1249960 h 2918444"/>
              <a:gd name="connsiteX97" fmla="*/ 4229713 w 4644342"/>
              <a:gd name="connsiteY97" fmla="*/ 1248711 h 2918444"/>
              <a:gd name="connsiteX98" fmla="*/ 4204449 w 4644342"/>
              <a:gd name="connsiteY98" fmla="*/ 1331241 h 2918444"/>
              <a:gd name="connsiteX99" fmla="*/ 4186615 w 4644342"/>
              <a:gd name="connsiteY99" fmla="*/ 1328345 h 2918444"/>
              <a:gd name="connsiteX100" fmla="*/ 4183687 w 4644342"/>
              <a:gd name="connsiteY100" fmla="*/ 1257031 h 2918444"/>
              <a:gd name="connsiteX101" fmla="*/ 4183395 w 4644342"/>
              <a:gd name="connsiteY101" fmla="*/ 1257085 h 2918444"/>
              <a:gd name="connsiteX102" fmla="*/ 4143053 w 4644342"/>
              <a:gd name="connsiteY102" fmla="*/ 1215514 h 2918444"/>
              <a:gd name="connsiteX103" fmla="*/ 4117652 w 4644342"/>
              <a:gd name="connsiteY103" fmla="*/ 1163909 h 2918444"/>
              <a:gd name="connsiteX104" fmla="*/ 4111675 w 4644342"/>
              <a:gd name="connsiteY104" fmla="*/ 1093668 h 2918444"/>
              <a:gd name="connsiteX105" fmla="*/ 4092251 w 4644342"/>
              <a:gd name="connsiteY105" fmla="*/ 1129505 h 2918444"/>
              <a:gd name="connsiteX106" fmla="*/ 4116158 w 4644342"/>
              <a:gd name="connsiteY106" fmla="*/ 1235583 h 2918444"/>
              <a:gd name="connsiteX107" fmla="*/ 4158773 w 4644342"/>
              <a:gd name="connsiteY107" fmla="*/ 1280519 h 2918444"/>
              <a:gd name="connsiteX108" fmla="*/ 4146829 w 4644342"/>
              <a:gd name="connsiteY108" fmla="*/ 1333713 h 2918444"/>
              <a:gd name="connsiteX109" fmla="*/ 4158773 w 4644342"/>
              <a:gd name="connsiteY109" fmla="*/ 1392658 h 2918444"/>
              <a:gd name="connsiteX110" fmla="*/ 4178183 w 4644342"/>
              <a:gd name="connsiteY110" fmla="*/ 1371093 h 2918444"/>
              <a:gd name="connsiteX111" fmla="*/ 4203565 w 4644342"/>
              <a:gd name="connsiteY111" fmla="*/ 1384032 h 2918444"/>
              <a:gd name="connsiteX112" fmla="*/ 4203565 w 4644342"/>
              <a:gd name="connsiteY112" fmla="*/ 1428600 h 2918444"/>
              <a:gd name="connsiteX113" fmla="*/ 4144637 w 4644342"/>
              <a:gd name="connsiteY113" fmla="*/ 1442975 h 2918444"/>
              <a:gd name="connsiteX114" fmla="*/ 4204084 w 4644342"/>
              <a:gd name="connsiteY114" fmla="*/ 1429320 h 2918444"/>
              <a:gd name="connsiteX115" fmla="*/ 4224995 w 4644342"/>
              <a:gd name="connsiteY115" fmla="*/ 1443693 h 2918444"/>
              <a:gd name="connsiteX116" fmla="*/ 4186160 w 4644342"/>
              <a:gd name="connsiteY116" fmla="*/ 1475313 h 2918444"/>
              <a:gd name="connsiteX117" fmla="*/ 4156286 w 4644342"/>
              <a:gd name="connsiteY117" fmla="*/ 1465252 h 2918444"/>
              <a:gd name="connsiteX118" fmla="*/ 4154793 w 4644342"/>
              <a:gd name="connsiteY118" fmla="*/ 1505495 h 2918444"/>
              <a:gd name="connsiteX119" fmla="*/ 4224995 w 4644342"/>
              <a:gd name="connsiteY119" fmla="*/ 1478187 h 2918444"/>
              <a:gd name="connsiteX120" fmla="*/ 4239932 w 4644342"/>
              <a:gd name="connsiteY120" fmla="*/ 1493997 h 2918444"/>
              <a:gd name="connsiteX121" fmla="*/ 4227983 w 4644342"/>
              <a:gd name="connsiteY121" fmla="*/ 1561549 h 2918444"/>
              <a:gd name="connsiteX122" fmla="*/ 4205578 w 4644342"/>
              <a:gd name="connsiteY122" fmla="*/ 1551488 h 2918444"/>
              <a:gd name="connsiteX123" fmla="*/ 4145831 w 4644342"/>
              <a:gd name="connsiteY123" fmla="*/ 1568735 h 2918444"/>
              <a:gd name="connsiteX124" fmla="*/ 4198109 w 4644342"/>
              <a:gd name="connsiteY124" fmla="*/ 1575922 h 2918444"/>
              <a:gd name="connsiteX125" fmla="*/ 4141350 w 4644342"/>
              <a:gd name="connsiteY125" fmla="*/ 1596043 h 2918444"/>
              <a:gd name="connsiteX126" fmla="*/ 4141350 w 4644342"/>
              <a:gd name="connsiteY126" fmla="*/ 1616165 h 2918444"/>
              <a:gd name="connsiteX127" fmla="*/ 4198109 w 4644342"/>
              <a:gd name="connsiteY127" fmla="*/ 1600355 h 2918444"/>
              <a:gd name="connsiteX128" fmla="*/ 4214540 w 4644342"/>
              <a:gd name="connsiteY128" fmla="*/ 1604667 h 2918444"/>
              <a:gd name="connsiteX129" fmla="*/ 4257856 w 4644342"/>
              <a:gd name="connsiteY129" fmla="*/ 1544302 h 2918444"/>
              <a:gd name="connsiteX130" fmla="*/ 4266818 w 4644342"/>
              <a:gd name="connsiteY130" fmla="*/ 1472438 h 2918444"/>
              <a:gd name="connsiteX131" fmla="*/ 4268312 w 4644342"/>
              <a:gd name="connsiteY131" fmla="*/ 1558674 h 2918444"/>
              <a:gd name="connsiteX132" fmla="*/ 4232464 w 4644342"/>
              <a:gd name="connsiteY132" fmla="*/ 1630538 h 2918444"/>
              <a:gd name="connsiteX133" fmla="*/ 4156286 w 4644342"/>
              <a:gd name="connsiteY133" fmla="*/ 1657846 h 2918444"/>
              <a:gd name="connsiteX134" fmla="*/ 4111476 w 4644342"/>
              <a:gd name="connsiteY134" fmla="*/ 1754143 h 2918444"/>
              <a:gd name="connsiteX135" fmla="*/ 4034103 w 4644342"/>
              <a:gd name="connsiteY135" fmla="*/ 1778483 h 2918444"/>
              <a:gd name="connsiteX136" fmla="*/ 3998367 w 4644342"/>
              <a:gd name="connsiteY136" fmla="*/ 1888618 h 2918444"/>
              <a:gd name="connsiteX137" fmla="*/ 3944578 w 4644342"/>
              <a:gd name="connsiteY137" fmla="*/ 1943160 h 2918444"/>
              <a:gd name="connsiteX138" fmla="*/ 3884811 w 4644342"/>
              <a:gd name="connsiteY138" fmla="*/ 1960383 h 2918444"/>
              <a:gd name="connsiteX139" fmla="*/ 3896765 w 4644342"/>
              <a:gd name="connsiteY139" fmla="*/ 2004877 h 2918444"/>
              <a:gd name="connsiteX140" fmla="*/ 3860952 w 4644342"/>
              <a:gd name="connsiteY140" fmla="*/ 2046447 h 2918444"/>
              <a:gd name="connsiteX141" fmla="*/ 3869871 w 4644342"/>
              <a:gd name="connsiteY141" fmla="*/ 2116297 h 2918444"/>
              <a:gd name="connsiteX142" fmla="*/ 3847379 w 4644342"/>
              <a:gd name="connsiteY142" fmla="*/ 2133552 h 2918444"/>
              <a:gd name="connsiteX143" fmla="*/ 3860874 w 4644342"/>
              <a:gd name="connsiteY143" fmla="*/ 2205447 h 2918444"/>
              <a:gd name="connsiteX144" fmla="*/ 3833702 w 4644342"/>
              <a:gd name="connsiteY144" fmla="*/ 2207027 h 2918444"/>
              <a:gd name="connsiteX145" fmla="*/ 3858120 w 4644342"/>
              <a:gd name="connsiteY145" fmla="*/ 2208444 h 2918444"/>
              <a:gd name="connsiteX146" fmla="*/ 3910478 w 4644342"/>
              <a:gd name="connsiteY146" fmla="*/ 2298721 h 2918444"/>
              <a:gd name="connsiteX147" fmla="*/ 3992754 w 4644342"/>
              <a:gd name="connsiteY147" fmla="*/ 2421955 h 2918444"/>
              <a:gd name="connsiteX148" fmla="*/ 4034640 w 4644342"/>
              <a:gd name="connsiteY148" fmla="*/ 2527994 h 2918444"/>
              <a:gd name="connsiteX149" fmla="*/ 4095973 w 4644342"/>
              <a:gd name="connsiteY149" fmla="*/ 2602508 h 2918444"/>
              <a:gd name="connsiteX150" fmla="*/ 4106445 w 4644342"/>
              <a:gd name="connsiteY150" fmla="*/ 2709980 h 2918444"/>
              <a:gd name="connsiteX151" fmla="*/ 4086998 w 4644342"/>
              <a:gd name="connsiteY151" fmla="*/ 2774464 h 2918444"/>
              <a:gd name="connsiteX152" fmla="*/ 3998738 w 4644342"/>
              <a:gd name="connsiteY152" fmla="*/ 2791659 h 2918444"/>
              <a:gd name="connsiteX153" fmla="*/ 3983778 w 4644342"/>
              <a:gd name="connsiteY153" fmla="*/ 2764433 h 2918444"/>
              <a:gd name="connsiteX154" fmla="*/ 3920949 w 4644342"/>
              <a:gd name="connsiteY154" fmla="*/ 2725743 h 2918444"/>
              <a:gd name="connsiteX155" fmla="*/ 3901502 w 4644342"/>
              <a:gd name="connsiteY155" fmla="*/ 2685620 h 2918444"/>
              <a:gd name="connsiteX156" fmla="*/ 3885047 w 4644342"/>
              <a:gd name="connsiteY156" fmla="*/ 2669858 h 2918444"/>
              <a:gd name="connsiteX157" fmla="*/ 3876071 w 4644342"/>
              <a:gd name="connsiteY157" fmla="*/ 2632601 h 2918444"/>
              <a:gd name="connsiteX158" fmla="*/ 3861112 w 4644342"/>
              <a:gd name="connsiteY158" fmla="*/ 2642631 h 2918444"/>
              <a:gd name="connsiteX159" fmla="*/ 3811746 w 4644342"/>
              <a:gd name="connsiteY159" fmla="*/ 2593911 h 2918444"/>
              <a:gd name="connsiteX160" fmla="*/ 3823713 w 4644342"/>
              <a:gd name="connsiteY160" fmla="*/ 2548056 h 2918444"/>
              <a:gd name="connsiteX161" fmla="*/ 3811746 w 4644342"/>
              <a:gd name="connsiteY161" fmla="*/ 2523696 h 2918444"/>
              <a:gd name="connsiteX162" fmla="*/ 3796787 w 4644342"/>
              <a:gd name="connsiteY162" fmla="*/ 2532293 h 2918444"/>
              <a:gd name="connsiteX163" fmla="*/ 3798283 w 4644342"/>
              <a:gd name="connsiteY163" fmla="*/ 2558087 h 2918444"/>
              <a:gd name="connsiteX164" fmla="*/ 3781827 w 4644342"/>
              <a:gd name="connsiteY164" fmla="*/ 2523696 h 2918444"/>
              <a:gd name="connsiteX165" fmla="*/ 3783323 w 4644342"/>
              <a:gd name="connsiteY165" fmla="*/ 2440584 h 2918444"/>
              <a:gd name="connsiteX166" fmla="*/ 3753405 w 4644342"/>
              <a:gd name="connsiteY166" fmla="*/ 2391863 h 2918444"/>
              <a:gd name="connsiteX167" fmla="*/ 3674120 w 4644342"/>
              <a:gd name="connsiteY167" fmla="*/ 2351740 h 2918444"/>
              <a:gd name="connsiteX168" fmla="*/ 3635226 w 4644342"/>
              <a:gd name="connsiteY168" fmla="*/ 2305886 h 2918444"/>
              <a:gd name="connsiteX169" fmla="*/ 3590348 w 4644342"/>
              <a:gd name="connsiteY169" fmla="*/ 2301587 h 2918444"/>
              <a:gd name="connsiteX170" fmla="*/ 3572397 w 4644342"/>
              <a:gd name="connsiteY170" fmla="*/ 2330246 h 2918444"/>
              <a:gd name="connsiteX171" fmla="*/ 3508071 w 4644342"/>
              <a:gd name="connsiteY171" fmla="*/ 2350307 h 2918444"/>
              <a:gd name="connsiteX172" fmla="*/ 3469177 w 4644342"/>
              <a:gd name="connsiteY172" fmla="*/ 2330246 h 2918444"/>
              <a:gd name="connsiteX173" fmla="*/ 3449730 w 4644342"/>
              <a:gd name="connsiteY173" fmla="*/ 2298721 h 2918444"/>
              <a:gd name="connsiteX174" fmla="*/ 3327063 w 4644342"/>
              <a:gd name="connsiteY174" fmla="*/ 2325947 h 2918444"/>
              <a:gd name="connsiteX175" fmla="*/ 3301632 w 4644342"/>
              <a:gd name="connsiteY175" fmla="*/ 2304453 h 2918444"/>
              <a:gd name="connsiteX176" fmla="*/ 3274467 w 4644342"/>
              <a:gd name="connsiteY176" fmla="*/ 2326365 h 2918444"/>
              <a:gd name="connsiteX177" fmla="*/ 3274966 w 4644342"/>
              <a:gd name="connsiteY177" fmla="*/ 2329953 h 2918444"/>
              <a:gd name="connsiteX178" fmla="*/ 3240527 w 4644342"/>
              <a:gd name="connsiteY178" fmla="*/ 2351500 h 2918444"/>
              <a:gd name="connsiteX179" fmla="*/ 3213576 w 4644342"/>
              <a:gd name="connsiteY179" fmla="*/ 2269620 h 2918444"/>
              <a:gd name="connsiteX180" fmla="*/ 3197105 w 4644342"/>
              <a:gd name="connsiteY180" fmla="*/ 2335699 h 2918444"/>
              <a:gd name="connsiteX181" fmla="*/ 3167159 w 4644342"/>
              <a:gd name="connsiteY181" fmla="*/ 2329953 h 2918444"/>
              <a:gd name="connsiteX182" fmla="*/ 3166785 w 4644342"/>
              <a:gd name="connsiteY182" fmla="*/ 2327205 h 2918444"/>
              <a:gd name="connsiteX183" fmla="*/ 3100378 w 4644342"/>
              <a:gd name="connsiteY183" fmla="*/ 2337133 h 2918444"/>
              <a:gd name="connsiteX184" fmla="*/ 3091413 w 4644342"/>
              <a:gd name="connsiteY184" fmla="*/ 2373030 h 2918444"/>
              <a:gd name="connsiteX185" fmla="*/ 3057709 w 4644342"/>
              <a:gd name="connsiteY185" fmla="*/ 2365257 h 2918444"/>
              <a:gd name="connsiteX186" fmla="*/ 3057756 w 4644342"/>
              <a:gd name="connsiteY186" fmla="*/ 2365536 h 2918444"/>
              <a:gd name="connsiteX187" fmla="*/ 3003942 w 4644342"/>
              <a:gd name="connsiteY187" fmla="*/ 2359791 h 2918444"/>
              <a:gd name="connsiteX188" fmla="*/ 2978529 w 4644342"/>
              <a:gd name="connsiteY188" fmla="*/ 2389949 h 2918444"/>
              <a:gd name="connsiteX189" fmla="*/ 3006931 w 4644342"/>
              <a:gd name="connsiteY189" fmla="*/ 2410054 h 2918444"/>
              <a:gd name="connsiteX190" fmla="*/ 3056261 w 4644342"/>
              <a:gd name="connsiteY190" fmla="*/ 2385641 h 2918444"/>
              <a:gd name="connsiteX191" fmla="*/ 3057756 w 4644342"/>
              <a:gd name="connsiteY191" fmla="*/ 2420107 h 2918444"/>
              <a:gd name="connsiteX192" fmla="*/ 3086158 w 4644342"/>
              <a:gd name="connsiteY192" fmla="*/ 2391385 h 2918444"/>
              <a:gd name="connsiteX193" fmla="*/ 3107086 w 4644342"/>
              <a:gd name="connsiteY193" fmla="*/ 2391385 h 2918444"/>
              <a:gd name="connsiteX194" fmla="*/ 3083169 w 4644342"/>
              <a:gd name="connsiteY194" fmla="*/ 2450264 h 2918444"/>
              <a:gd name="connsiteX195" fmla="*/ 3128014 w 4644342"/>
              <a:gd name="connsiteY195" fmla="*/ 2460317 h 2918444"/>
              <a:gd name="connsiteX196" fmla="*/ 3141468 w 4644342"/>
              <a:gd name="connsiteY196" fmla="*/ 2493346 h 2918444"/>
              <a:gd name="connsiteX197" fmla="*/ 3120540 w 4644342"/>
              <a:gd name="connsiteY197" fmla="*/ 2503399 h 2918444"/>
              <a:gd name="connsiteX198" fmla="*/ 3093633 w 4644342"/>
              <a:gd name="connsiteY198" fmla="*/ 2481858 h 2918444"/>
              <a:gd name="connsiteX199" fmla="*/ 3041313 w 4644342"/>
              <a:gd name="connsiteY199" fmla="*/ 2467497 h 2918444"/>
              <a:gd name="connsiteX200" fmla="*/ 3051777 w 4644342"/>
              <a:gd name="connsiteY200" fmla="*/ 2506271 h 2918444"/>
              <a:gd name="connsiteX201" fmla="*/ 3026364 w 4644342"/>
              <a:gd name="connsiteY201" fmla="*/ 2510579 h 2918444"/>
              <a:gd name="connsiteX202" fmla="*/ 3005436 w 4644342"/>
              <a:gd name="connsiteY202" fmla="*/ 2476113 h 2918444"/>
              <a:gd name="connsiteX203" fmla="*/ 2991983 w 4644342"/>
              <a:gd name="connsiteY203" fmla="*/ 2497655 h 2918444"/>
              <a:gd name="connsiteX204" fmla="*/ 2912756 w 4644342"/>
              <a:gd name="connsiteY204" fmla="*/ 2497655 h 2918444"/>
              <a:gd name="connsiteX205" fmla="*/ 2912756 w 4644342"/>
              <a:gd name="connsiteY205" fmla="*/ 2476113 h 2918444"/>
              <a:gd name="connsiteX206" fmla="*/ 2884353 w 4644342"/>
              <a:gd name="connsiteY206" fmla="*/ 2450264 h 2918444"/>
              <a:gd name="connsiteX207" fmla="*/ 2824559 w 4644342"/>
              <a:gd name="connsiteY207" fmla="*/ 2447392 h 2918444"/>
              <a:gd name="connsiteX208" fmla="*/ 2873889 w 4644342"/>
              <a:gd name="connsiteY208" fmla="*/ 2476113 h 2918444"/>
              <a:gd name="connsiteX209" fmla="*/ 2805126 w 4644342"/>
              <a:gd name="connsiteY209" fmla="*/ 2490474 h 2918444"/>
              <a:gd name="connsiteX210" fmla="*/ 2697497 w 4644342"/>
              <a:gd name="connsiteY210" fmla="*/ 2470369 h 2918444"/>
              <a:gd name="connsiteX211" fmla="*/ 2664691 w 4644342"/>
              <a:gd name="connsiteY211" fmla="*/ 2475038 h 2918444"/>
              <a:gd name="connsiteX212" fmla="*/ 2664586 w 4644342"/>
              <a:gd name="connsiteY212" fmla="*/ 2476109 h 2918444"/>
              <a:gd name="connsiteX213" fmla="*/ 2595869 w 4644342"/>
              <a:gd name="connsiteY213" fmla="*/ 2536428 h 2918444"/>
              <a:gd name="connsiteX214" fmla="*/ 2580930 w 4644342"/>
              <a:gd name="connsiteY214" fmla="*/ 2480418 h 2918444"/>
              <a:gd name="connsiteX215" fmla="*/ 2561510 w 4644342"/>
              <a:gd name="connsiteY215" fmla="*/ 2506269 h 2918444"/>
              <a:gd name="connsiteX216" fmla="*/ 2576448 w 4644342"/>
              <a:gd name="connsiteY216" fmla="*/ 2542172 h 2918444"/>
              <a:gd name="connsiteX217" fmla="*/ 2453951 w 4644342"/>
              <a:gd name="connsiteY217" fmla="*/ 2632650 h 2918444"/>
              <a:gd name="connsiteX218" fmla="*/ 2424074 w 4644342"/>
              <a:gd name="connsiteY218" fmla="*/ 2638395 h 2918444"/>
              <a:gd name="connsiteX219" fmla="*/ 2359838 w 4644342"/>
              <a:gd name="connsiteY219" fmla="*/ 2682915 h 2918444"/>
              <a:gd name="connsiteX220" fmla="*/ 2359838 w 4644342"/>
              <a:gd name="connsiteY220" fmla="*/ 2708766 h 2918444"/>
              <a:gd name="connsiteX221" fmla="*/ 2340418 w 4644342"/>
              <a:gd name="connsiteY221" fmla="*/ 2714511 h 2918444"/>
              <a:gd name="connsiteX222" fmla="*/ 2355356 w 4644342"/>
              <a:gd name="connsiteY222" fmla="*/ 2744670 h 2918444"/>
              <a:gd name="connsiteX223" fmla="*/ 2320998 w 4644342"/>
              <a:gd name="connsiteY223" fmla="*/ 2789190 h 2918444"/>
              <a:gd name="connsiteX224" fmla="*/ 2340418 w 4644342"/>
              <a:gd name="connsiteY224" fmla="*/ 2855253 h 2918444"/>
              <a:gd name="connsiteX225" fmla="*/ 2359838 w 4644342"/>
              <a:gd name="connsiteY225" fmla="*/ 2878232 h 2918444"/>
              <a:gd name="connsiteX226" fmla="*/ 2355356 w 4644342"/>
              <a:gd name="connsiteY226" fmla="*/ 2918444 h 2918444"/>
              <a:gd name="connsiteX227" fmla="*/ 2306059 w 4644342"/>
              <a:gd name="connsiteY227" fmla="*/ 2918444 h 2918444"/>
              <a:gd name="connsiteX228" fmla="*/ 2262737 w 4644342"/>
              <a:gd name="connsiteY228" fmla="*/ 2898338 h 2918444"/>
              <a:gd name="connsiteX229" fmla="*/ 2232860 w 4644342"/>
              <a:gd name="connsiteY229" fmla="*/ 2902646 h 2918444"/>
              <a:gd name="connsiteX230" fmla="*/ 2134264 w 4644342"/>
              <a:gd name="connsiteY230" fmla="*/ 2868179 h 2918444"/>
              <a:gd name="connsiteX231" fmla="*/ 2090942 w 4644342"/>
              <a:gd name="connsiteY231" fmla="*/ 2728872 h 2918444"/>
              <a:gd name="connsiteX232" fmla="*/ 2022225 w 4644342"/>
              <a:gd name="connsiteY232" fmla="*/ 2662809 h 2918444"/>
              <a:gd name="connsiteX233" fmla="*/ 1960976 w 4644342"/>
              <a:gd name="connsiteY233" fmla="*/ 2542172 h 2918444"/>
              <a:gd name="connsiteX234" fmla="*/ 1934087 w 4644342"/>
              <a:gd name="connsiteY234" fmla="*/ 2529247 h 2918444"/>
              <a:gd name="connsiteX235" fmla="*/ 1901222 w 4644342"/>
              <a:gd name="connsiteY235" fmla="*/ 2499088 h 2918444"/>
              <a:gd name="connsiteX236" fmla="*/ 1869850 w 4644342"/>
              <a:gd name="connsiteY236" fmla="*/ 2499088 h 2918444"/>
              <a:gd name="connsiteX237" fmla="*/ 1822047 w 4644342"/>
              <a:gd name="connsiteY237" fmla="*/ 2489035 h 2918444"/>
              <a:gd name="connsiteX238" fmla="*/ 1786194 w 4644342"/>
              <a:gd name="connsiteY238" fmla="*/ 2499088 h 2918444"/>
              <a:gd name="connsiteX239" fmla="*/ 1762292 w 4644342"/>
              <a:gd name="connsiteY239" fmla="*/ 2560842 h 2918444"/>
              <a:gd name="connsiteX240" fmla="*/ 1724946 w 4644342"/>
              <a:gd name="connsiteY240" fmla="*/ 2570895 h 2918444"/>
              <a:gd name="connsiteX241" fmla="*/ 1644277 w 4644342"/>
              <a:gd name="connsiteY241" fmla="*/ 2523502 h 2918444"/>
              <a:gd name="connsiteX242" fmla="*/ 1596473 w 4644342"/>
              <a:gd name="connsiteY242" fmla="*/ 2466056 h 2918444"/>
              <a:gd name="connsiteX243" fmla="*/ 1589004 w 4644342"/>
              <a:gd name="connsiteY243" fmla="*/ 2397121 h 2918444"/>
              <a:gd name="connsiteX244" fmla="*/ 1554645 w 4644342"/>
              <a:gd name="connsiteY244" fmla="*/ 2349728 h 2918444"/>
              <a:gd name="connsiteX245" fmla="*/ 1473976 w 4644342"/>
              <a:gd name="connsiteY245" fmla="*/ 2283665 h 2918444"/>
              <a:gd name="connsiteX246" fmla="*/ 1415716 w 4644342"/>
              <a:gd name="connsiteY246" fmla="*/ 2214730 h 2918444"/>
              <a:gd name="connsiteX247" fmla="*/ 1415716 w 4644342"/>
              <a:gd name="connsiteY247" fmla="*/ 2189287 h 2918444"/>
              <a:gd name="connsiteX248" fmla="*/ 1412048 w 4644342"/>
              <a:gd name="connsiteY248" fmla="*/ 2189192 h 2918444"/>
              <a:gd name="connsiteX249" fmla="*/ 1412048 w 4644342"/>
              <a:gd name="connsiteY249" fmla="*/ 2210725 h 2918444"/>
              <a:gd name="connsiteX250" fmla="*/ 1273143 w 4644342"/>
              <a:gd name="connsiteY250" fmla="*/ 2210725 h 2918444"/>
              <a:gd name="connsiteX251" fmla="*/ 1265675 w 4644342"/>
              <a:gd name="connsiteY251" fmla="*/ 2253791 h 2918444"/>
              <a:gd name="connsiteX252" fmla="*/ 1165694 w 4644342"/>
              <a:gd name="connsiteY252" fmla="*/ 2240063 h 2918444"/>
              <a:gd name="connsiteX253" fmla="*/ 1165602 w 4644342"/>
              <a:gd name="connsiteY253" fmla="*/ 2240871 h 2918444"/>
              <a:gd name="connsiteX254" fmla="*/ 978901 w 4644342"/>
              <a:gd name="connsiteY254" fmla="*/ 2238000 h 2918444"/>
              <a:gd name="connsiteX255" fmla="*/ 648813 w 4644342"/>
              <a:gd name="connsiteY255" fmla="*/ 2065736 h 2918444"/>
              <a:gd name="connsiteX256" fmla="*/ 653063 w 4644342"/>
              <a:gd name="connsiteY256" fmla="*/ 2022169 h 2918444"/>
              <a:gd name="connsiteX257" fmla="*/ 432233 w 4644342"/>
              <a:gd name="connsiteY257" fmla="*/ 2013965 h 2918444"/>
              <a:gd name="connsiteX258" fmla="*/ 417277 w 4644342"/>
              <a:gd name="connsiteY258" fmla="*/ 1942200 h 2918444"/>
              <a:gd name="connsiteX259" fmla="*/ 376895 w 4644342"/>
              <a:gd name="connsiteY259" fmla="*/ 1890530 h 2918444"/>
              <a:gd name="connsiteX260" fmla="*/ 346983 w 4644342"/>
              <a:gd name="connsiteY260" fmla="*/ 1871871 h 2918444"/>
              <a:gd name="connsiteX261" fmla="*/ 339505 w 4644342"/>
              <a:gd name="connsiteY261" fmla="*/ 1834553 h 2918444"/>
              <a:gd name="connsiteX262" fmla="*/ 314079 w 4644342"/>
              <a:gd name="connsiteY262" fmla="*/ 1814459 h 2918444"/>
              <a:gd name="connsiteX263" fmla="*/ 290150 w 4644342"/>
              <a:gd name="connsiteY263" fmla="*/ 1788623 h 2918444"/>
              <a:gd name="connsiteX264" fmla="*/ 281176 w 4644342"/>
              <a:gd name="connsiteY264" fmla="*/ 1759917 h 2918444"/>
              <a:gd name="connsiteX265" fmla="*/ 258742 w 4644342"/>
              <a:gd name="connsiteY265" fmla="*/ 1741258 h 2918444"/>
              <a:gd name="connsiteX266" fmla="*/ 222847 w 4644342"/>
              <a:gd name="connsiteY266" fmla="*/ 1751306 h 2918444"/>
              <a:gd name="connsiteX267" fmla="*/ 182465 w 4644342"/>
              <a:gd name="connsiteY267" fmla="*/ 1736953 h 2918444"/>
              <a:gd name="connsiteX268" fmla="*/ 182465 w 4644342"/>
              <a:gd name="connsiteY268" fmla="*/ 1721164 h 2918444"/>
              <a:gd name="connsiteX269" fmla="*/ 180969 w 4644342"/>
              <a:gd name="connsiteY269" fmla="*/ 1688152 h 2918444"/>
              <a:gd name="connsiteX270" fmla="*/ 164518 w 4644342"/>
              <a:gd name="connsiteY270" fmla="*/ 1650835 h 2918444"/>
              <a:gd name="connsiteX271" fmla="*/ 163022 w 4644342"/>
              <a:gd name="connsiteY271" fmla="*/ 1620693 h 2918444"/>
              <a:gd name="connsiteX272" fmla="*/ 145075 w 4644342"/>
              <a:gd name="connsiteY272" fmla="*/ 1593423 h 2918444"/>
              <a:gd name="connsiteX273" fmla="*/ 149561 w 4644342"/>
              <a:gd name="connsiteY273" fmla="*/ 1567587 h 2918444"/>
              <a:gd name="connsiteX274" fmla="*/ 98710 w 4644342"/>
              <a:gd name="connsiteY274" fmla="*/ 1505869 h 2918444"/>
              <a:gd name="connsiteX275" fmla="*/ 98710 w 4644342"/>
              <a:gd name="connsiteY275" fmla="*/ 1469987 h 2918444"/>
              <a:gd name="connsiteX276" fmla="*/ 124136 w 4644342"/>
              <a:gd name="connsiteY276" fmla="*/ 1457069 h 2918444"/>
              <a:gd name="connsiteX277" fmla="*/ 124136 w 4644342"/>
              <a:gd name="connsiteY277" fmla="*/ 1434104 h 2918444"/>
              <a:gd name="connsiteX278" fmla="*/ 98710 w 4644342"/>
              <a:gd name="connsiteY278" fmla="*/ 1428363 h 2918444"/>
              <a:gd name="connsiteX279" fmla="*/ 86746 w 4644342"/>
              <a:gd name="connsiteY279" fmla="*/ 1393916 h 2918444"/>
              <a:gd name="connsiteX280" fmla="*/ 74781 w 4644342"/>
              <a:gd name="connsiteY280" fmla="*/ 1335069 h 2918444"/>
              <a:gd name="connsiteX281" fmla="*/ 112171 w 4644342"/>
              <a:gd name="connsiteY281" fmla="*/ 1366645 h 2918444"/>
              <a:gd name="connsiteX282" fmla="*/ 97215 w 4644342"/>
              <a:gd name="connsiteY282" fmla="*/ 1325021 h 2918444"/>
              <a:gd name="connsiteX283" fmla="*/ 124136 w 4644342"/>
              <a:gd name="connsiteY283" fmla="*/ 1325021 h 2918444"/>
              <a:gd name="connsiteX284" fmla="*/ 124136 w 4644342"/>
              <a:gd name="connsiteY284" fmla="*/ 1294880 h 2918444"/>
              <a:gd name="connsiteX285" fmla="*/ 97215 w 4644342"/>
              <a:gd name="connsiteY285" fmla="*/ 1274786 h 2918444"/>
              <a:gd name="connsiteX286" fmla="*/ 83754 w 4644342"/>
              <a:gd name="connsiteY286" fmla="*/ 1303492 h 2918444"/>
              <a:gd name="connsiteX287" fmla="*/ 59824 w 4644342"/>
              <a:gd name="connsiteY287" fmla="*/ 1293445 h 2918444"/>
              <a:gd name="connsiteX288" fmla="*/ 10469 w 4644342"/>
              <a:gd name="connsiteY288" fmla="*/ 1155656 h 2918444"/>
              <a:gd name="connsiteX289" fmla="*/ 23930 w 4644342"/>
              <a:gd name="connsiteY289" fmla="*/ 1058056 h 2918444"/>
              <a:gd name="connsiteX290" fmla="*/ 0 w 4644342"/>
              <a:gd name="connsiteY290" fmla="*/ 1002079 h 2918444"/>
              <a:gd name="connsiteX291" fmla="*/ 11965 w 4644342"/>
              <a:gd name="connsiteY291" fmla="*/ 960455 h 2918444"/>
              <a:gd name="connsiteX292" fmla="*/ 35895 w 4644342"/>
              <a:gd name="connsiteY292" fmla="*/ 951843 h 2918444"/>
              <a:gd name="connsiteX293" fmla="*/ 59824 w 4644342"/>
              <a:gd name="connsiteY293" fmla="*/ 884384 h 2918444"/>
              <a:gd name="connsiteX294" fmla="*/ 59824 w 4644342"/>
              <a:gd name="connsiteY294" fmla="*/ 805402 h 2918444"/>
              <a:gd name="connsiteX295" fmla="*/ 59766 w 4644342"/>
              <a:gd name="connsiteY295" fmla="*/ 805390 h 2918444"/>
              <a:gd name="connsiteX296" fmla="*/ 59766 w 4644342"/>
              <a:gd name="connsiteY296" fmla="*/ 704877 h 2918444"/>
              <a:gd name="connsiteX297" fmla="*/ 86707 w 4644342"/>
              <a:gd name="connsiteY297" fmla="*/ 660364 h 2918444"/>
              <a:gd name="connsiteX298" fmla="*/ 113648 w 4644342"/>
              <a:gd name="connsiteY298" fmla="*/ 612979 h 2918444"/>
              <a:gd name="connsiteX299" fmla="*/ 133105 w 4644342"/>
              <a:gd name="connsiteY299" fmla="*/ 572774 h 2918444"/>
              <a:gd name="connsiteX300" fmla="*/ 148073 w 4644342"/>
              <a:gd name="connsiteY300" fmla="*/ 535441 h 2918444"/>
              <a:gd name="connsiteX301" fmla="*/ 161543 w 4644342"/>
              <a:gd name="connsiteY301" fmla="*/ 498107 h 2918444"/>
              <a:gd name="connsiteX302" fmla="*/ 170523 w 4644342"/>
              <a:gd name="connsiteY302" fmla="*/ 463646 h 2918444"/>
              <a:gd name="connsiteX303" fmla="*/ 183994 w 4644342"/>
              <a:gd name="connsiteY303" fmla="*/ 422005 h 2918444"/>
              <a:gd name="connsiteX304" fmla="*/ 197465 w 4644342"/>
              <a:gd name="connsiteY304" fmla="*/ 371748 h 2918444"/>
              <a:gd name="connsiteX305" fmla="*/ 218419 w 4644342"/>
              <a:gd name="connsiteY305" fmla="*/ 358825 h 2918444"/>
              <a:gd name="connsiteX306" fmla="*/ 218835 w 4644342"/>
              <a:gd name="connsiteY306" fmla="*/ 358861 h 2918444"/>
              <a:gd name="connsiteX307" fmla="*/ 211400 w 4644342"/>
              <a:gd name="connsiteY307" fmla="*/ 327416 h 2918444"/>
              <a:gd name="connsiteX308" fmla="*/ 224824 w 4644342"/>
              <a:gd name="connsiteY308" fmla="*/ 294440 h 2918444"/>
              <a:gd name="connsiteX309" fmla="*/ 208417 w 4644342"/>
              <a:gd name="connsiteY309" fmla="*/ 262897 h 2918444"/>
              <a:gd name="connsiteX310" fmla="*/ 209909 w 4644342"/>
              <a:gd name="connsiteY310" fmla="*/ 178306 h 2918444"/>
              <a:gd name="connsiteX311" fmla="*/ 197976 w 4644342"/>
              <a:gd name="connsiteY311" fmla="*/ 112354 h 2918444"/>
              <a:gd name="connsiteX312" fmla="*/ 205434 w 4644342"/>
              <a:gd name="connsiteY312" fmla="*/ 86547 h 2918444"/>
              <a:gd name="connsiteX313" fmla="*/ 235266 w 4644342"/>
              <a:gd name="connsiteY313" fmla="*/ 96583 h 2918444"/>
              <a:gd name="connsiteX314" fmla="*/ 266589 w 4644342"/>
              <a:gd name="connsiteY314" fmla="*/ 135294 h 2918444"/>
              <a:gd name="connsiteX315" fmla="*/ 323270 w 4644342"/>
              <a:gd name="connsiteY315" fmla="*/ 143897 h 2918444"/>
              <a:gd name="connsiteX316" fmla="*/ 338186 w 4644342"/>
              <a:gd name="connsiteY316" fmla="*/ 175439 h 2918444"/>
              <a:gd name="connsiteX317" fmla="*/ 309845 w 4644342"/>
              <a:gd name="connsiteY317" fmla="*/ 175439 h 2918444"/>
              <a:gd name="connsiteX318" fmla="*/ 306862 w 4644342"/>
              <a:gd name="connsiteY318" fmla="*/ 202680 h 2918444"/>
              <a:gd name="connsiteX319" fmla="*/ 323270 w 4644342"/>
              <a:gd name="connsiteY319" fmla="*/ 205548 h 2918444"/>
              <a:gd name="connsiteX320" fmla="*/ 329236 w 4644342"/>
              <a:gd name="connsiteY320" fmla="*/ 232789 h 2918444"/>
              <a:gd name="connsiteX321" fmla="*/ 294930 w 4644342"/>
              <a:gd name="connsiteY321" fmla="*/ 252861 h 2918444"/>
              <a:gd name="connsiteX322" fmla="*/ 294930 w 4644342"/>
              <a:gd name="connsiteY322" fmla="*/ 271500 h 2918444"/>
              <a:gd name="connsiteX323" fmla="*/ 333711 w 4644342"/>
              <a:gd name="connsiteY323" fmla="*/ 271500 h 2918444"/>
              <a:gd name="connsiteX324" fmla="*/ 344152 w 4644342"/>
              <a:gd name="connsiteY324" fmla="*/ 224186 h 2918444"/>
              <a:gd name="connsiteX325" fmla="*/ 373984 w 4644342"/>
              <a:gd name="connsiteY325" fmla="*/ 195511 h 2918444"/>
              <a:gd name="connsiteX326" fmla="*/ 338186 w 4644342"/>
              <a:gd name="connsiteY326" fmla="*/ 122390 h 2918444"/>
              <a:gd name="connsiteX327" fmla="*/ 360560 w 4644342"/>
              <a:gd name="connsiteY327" fmla="*/ 98017 h 2918444"/>
              <a:gd name="connsiteX328" fmla="*/ 344152 w 4644342"/>
              <a:gd name="connsiteY328" fmla="*/ 40667 h 2918444"/>
              <a:gd name="connsiteX329" fmla="*/ 463480 w 4644342"/>
              <a:gd name="connsiteY329" fmla="*/ 75077 h 2918444"/>
              <a:gd name="connsiteX330" fmla="*/ 554467 w 4644342"/>
              <a:gd name="connsiteY330" fmla="*/ 96583 h 2918444"/>
              <a:gd name="connsiteX331" fmla="*/ 599215 w 4644342"/>
              <a:gd name="connsiteY331" fmla="*/ 106619 h 2918444"/>
              <a:gd name="connsiteX332" fmla="*/ 643963 w 4644342"/>
              <a:gd name="connsiteY332" fmla="*/ 113788 h 2918444"/>
              <a:gd name="connsiteX333" fmla="*/ 705119 w 4644342"/>
              <a:gd name="connsiteY333" fmla="*/ 125258 h 2918444"/>
              <a:gd name="connsiteX334" fmla="*/ 778068 w 4644342"/>
              <a:gd name="connsiteY334" fmla="*/ 138137 h 2918444"/>
              <a:gd name="connsiteX335" fmla="*/ 778318 w 4644342"/>
              <a:gd name="connsiteY335" fmla="*/ 136354 h 2918444"/>
              <a:gd name="connsiteX336" fmla="*/ 851512 w 4644342"/>
              <a:gd name="connsiteY336" fmla="*/ 146175 h 2918444"/>
              <a:gd name="connsiteX337" fmla="*/ 851661 w 4644342"/>
              <a:gd name="connsiteY337" fmla="*/ 144726 h 2918444"/>
              <a:gd name="connsiteX338" fmla="*/ 1029368 w 4644342"/>
              <a:gd name="connsiteY338" fmla="*/ 169156 h 2918444"/>
              <a:gd name="connsiteX339" fmla="*/ 1138382 w 4644342"/>
              <a:gd name="connsiteY339" fmla="*/ 183527 h 2918444"/>
              <a:gd name="connsiteX340" fmla="*/ 1280249 w 4644342"/>
              <a:gd name="connsiteY340" fmla="*/ 199335 h 2918444"/>
              <a:gd name="connsiteX341" fmla="*/ 1410169 w 4644342"/>
              <a:gd name="connsiteY341" fmla="*/ 212268 h 2918444"/>
              <a:gd name="connsiteX342" fmla="*/ 1637157 w 4644342"/>
              <a:gd name="connsiteY342" fmla="*/ 229513 h 2918444"/>
              <a:gd name="connsiteX343" fmla="*/ 1743184 w 4644342"/>
              <a:gd name="connsiteY343" fmla="*/ 238135 h 2918444"/>
              <a:gd name="connsiteX344" fmla="*/ 1743181 w 4644342"/>
              <a:gd name="connsiteY344" fmla="*/ 238626 h 2918444"/>
              <a:gd name="connsiteX345" fmla="*/ 2238016 w 4644342"/>
              <a:gd name="connsiteY345" fmla="*/ 249783 h 2918444"/>
              <a:gd name="connsiteX346" fmla="*/ 2242096 w 4644342"/>
              <a:gd name="connsiteY346" fmla="*/ 248307 h 2918444"/>
              <a:gd name="connsiteX347" fmla="*/ 2399738 w 4644342"/>
              <a:gd name="connsiteY347" fmla="*/ 248307 h 2918444"/>
              <a:gd name="connsiteX348" fmla="*/ 2398237 w 4644342"/>
              <a:gd name="connsiteY348" fmla="*/ 193765 h 2918444"/>
              <a:gd name="connsiteX349" fmla="*/ 2431266 w 4644342"/>
              <a:gd name="connsiteY349" fmla="*/ 209553 h 2918444"/>
              <a:gd name="connsiteX350" fmla="*/ 2438773 w 4644342"/>
              <a:gd name="connsiteY350" fmla="*/ 251177 h 2918444"/>
              <a:gd name="connsiteX351" fmla="*/ 2513841 w 4644342"/>
              <a:gd name="connsiteY351" fmla="*/ 297107 h 2918444"/>
              <a:gd name="connsiteX352" fmla="*/ 2536361 w 4644342"/>
              <a:gd name="connsiteY352" fmla="*/ 277013 h 2918444"/>
              <a:gd name="connsiteX353" fmla="*/ 2581402 w 4644342"/>
              <a:gd name="connsiteY353" fmla="*/ 277013 h 2918444"/>
              <a:gd name="connsiteX354" fmla="*/ 2615933 w 4644342"/>
              <a:gd name="connsiteY354" fmla="*/ 317201 h 2918444"/>
              <a:gd name="connsiteX355" fmla="*/ 2638453 w 4644342"/>
              <a:gd name="connsiteY355" fmla="*/ 302848 h 2918444"/>
              <a:gd name="connsiteX356" fmla="*/ 2704513 w 4644342"/>
              <a:gd name="connsiteY356" fmla="*/ 318636 h 2918444"/>
              <a:gd name="connsiteX357" fmla="*/ 2727033 w 4644342"/>
              <a:gd name="connsiteY357" fmla="*/ 288495 h 2918444"/>
              <a:gd name="connsiteX358" fmla="*/ 2769071 w 4644342"/>
              <a:gd name="connsiteY358" fmla="*/ 312895 h 2918444"/>
              <a:gd name="connsiteX359" fmla="*/ 2842637 w 4644342"/>
              <a:gd name="connsiteY359" fmla="*/ 308589 h 2918444"/>
              <a:gd name="connsiteX360" fmla="*/ 2722529 w 4644342"/>
              <a:gd name="connsiteY360" fmla="*/ 394707 h 2918444"/>
              <a:gd name="connsiteX361" fmla="*/ 2663976 w 4644342"/>
              <a:gd name="connsiteY361" fmla="*/ 470778 h 2918444"/>
              <a:gd name="connsiteX362" fmla="*/ 2671324 w 4644342"/>
              <a:gd name="connsiteY362" fmla="*/ 470349 h 2918444"/>
              <a:gd name="connsiteX363" fmla="*/ 2705709 w 4644342"/>
              <a:gd name="connsiteY363" fmla="*/ 466037 h 2918444"/>
              <a:gd name="connsiteX364" fmla="*/ 2735609 w 4644342"/>
              <a:gd name="connsiteY364" fmla="*/ 466037 h 2918444"/>
              <a:gd name="connsiteX365" fmla="*/ 2756538 w 4644342"/>
              <a:gd name="connsiteY365" fmla="*/ 432982 h 2918444"/>
              <a:gd name="connsiteX366" fmla="*/ 2769993 w 4644342"/>
              <a:gd name="connsiteY366" fmla="*/ 473223 h 2918444"/>
              <a:gd name="connsiteX367" fmla="*/ 2819327 w 4644342"/>
              <a:gd name="connsiteY367" fmla="*/ 473223 h 2918444"/>
              <a:gd name="connsiteX368" fmla="*/ 2819485 w 4644342"/>
              <a:gd name="connsiteY368" fmla="*/ 473442 h 2918444"/>
              <a:gd name="connsiteX369" fmla="*/ 2926006 w 4644342"/>
              <a:gd name="connsiteY369" fmla="*/ 356433 h 2918444"/>
              <a:gd name="connsiteX370" fmla="*/ 2906503 w 4644342"/>
              <a:gd name="connsiteY370" fmla="*/ 405126 h 2918444"/>
              <a:gd name="connsiteX371" fmla="*/ 2921506 w 4644342"/>
              <a:gd name="connsiteY371" fmla="*/ 420880 h 2918444"/>
              <a:gd name="connsiteX372" fmla="*/ 2956011 w 4644342"/>
              <a:gd name="connsiteY372" fmla="*/ 400830 h 2918444"/>
              <a:gd name="connsiteX373" fmla="*/ 3031024 w 4644342"/>
              <a:gd name="connsiteY373" fmla="*/ 430905 h 2918444"/>
              <a:gd name="connsiteX374" fmla="*/ 3064029 w 4644342"/>
              <a:gd name="connsiteY374" fmla="*/ 405126 h 2918444"/>
              <a:gd name="connsiteX375" fmla="*/ 3166046 w 4644342"/>
              <a:gd name="connsiteY375" fmla="*/ 392237 h 2918444"/>
              <a:gd name="connsiteX376" fmla="*/ 3185550 w 4644342"/>
              <a:gd name="connsiteY376" fmla="*/ 422312 h 2918444"/>
              <a:gd name="connsiteX377" fmla="*/ 3224556 w 4644342"/>
              <a:gd name="connsiteY377" fmla="*/ 415151 h 2918444"/>
              <a:gd name="connsiteX378" fmla="*/ 3302569 w 4644342"/>
              <a:gd name="connsiteY378" fmla="*/ 448091 h 2918444"/>
              <a:gd name="connsiteX379" fmla="*/ 3307070 w 4644342"/>
              <a:gd name="connsiteY379" fmla="*/ 471005 h 2918444"/>
              <a:gd name="connsiteX380" fmla="*/ 3223056 w 4644342"/>
              <a:gd name="connsiteY380" fmla="*/ 491055 h 2918444"/>
              <a:gd name="connsiteX381" fmla="*/ 3199052 w 4644342"/>
              <a:gd name="connsiteY381" fmla="*/ 476734 h 2918444"/>
              <a:gd name="connsiteX382" fmla="*/ 3157045 w 4644342"/>
              <a:gd name="connsiteY382" fmla="*/ 481030 h 2918444"/>
              <a:gd name="connsiteX383" fmla="*/ 3107537 w 4644342"/>
              <a:gd name="connsiteY383" fmla="*/ 511105 h 2918444"/>
              <a:gd name="connsiteX384" fmla="*/ 3083533 w 4644342"/>
              <a:gd name="connsiteY384" fmla="*/ 512538 h 2918444"/>
              <a:gd name="connsiteX385" fmla="*/ 3065530 w 4644342"/>
              <a:gd name="connsiteY385" fmla="*/ 491055 h 2918444"/>
              <a:gd name="connsiteX386" fmla="*/ 3038637 w 4644342"/>
              <a:gd name="connsiteY386" fmla="*/ 572349 h 2918444"/>
              <a:gd name="connsiteX387" fmla="*/ 3039089 w 4644342"/>
              <a:gd name="connsiteY387" fmla="*/ 572389 h 2918444"/>
              <a:gd name="connsiteX388" fmla="*/ 3028624 w 4644342"/>
              <a:gd name="connsiteY388" fmla="*/ 601132 h 2918444"/>
              <a:gd name="connsiteX389" fmla="*/ 3040584 w 4644342"/>
              <a:gd name="connsiteY389" fmla="*/ 632750 h 2918444"/>
              <a:gd name="connsiteX390" fmla="*/ 3019654 w 4644342"/>
              <a:gd name="connsiteY390" fmla="*/ 672991 h 2918444"/>
              <a:gd name="connsiteX391" fmla="*/ 3034604 w 4644342"/>
              <a:gd name="connsiteY391" fmla="*/ 681614 h 2918444"/>
              <a:gd name="connsiteX392" fmla="*/ 3070483 w 4644342"/>
              <a:gd name="connsiteY392" fmla="*/ 637062 h 2918444"/>
              <a:gd name="connsiteX393" fmla="*/ 3068988 w 4644342"/>
              <a:gd name="connsiteY393" fmla="*/ 622690 h 2918444"/>
              <a:gd name="connsiteX394" fmla="*/ 3082443 w 4644342"/>
              <a:gd name="connsiteY394" fmla="*/ 615504 h 2918444"/>
              <a:gd name="connsiteX395" fmla="*/ 3092908 w 4644342"/>
              <a:gd name="connsiteY395" fmla="*/ 637062 h 2918444"/>
              <a:gd name="connsiteX396" fmla="*/ 3064503 w 4644342"/>
              <a:gd name="connsiteY396" fmla="*/ 668680 h 2918444"/>
              <a:gd name="connsiteX397" fmla="*/ 3054039 w 4644342"/>
              <a:gd name="connsiteY397" fmla="*/ 737664 h 2918444"/>
              <a:gd name="connsiteX398" fmla="*/ 3054039 w 4644342"/>
              <a:gd name="connsiteY398" fmla="*/ 854076 h 2918444"/>
              <a:gd name="connsiteX399" fmla="*/ 3070483 w 4644342"/>
              <a:gd name="connsiteY399" fmla="*/ 874197 h 2918444"/>
              <a:gd name="connsiteX400" fmla="*/ 3063008 w 4644342"/>
              <a:gd name="connsiteY400" fmla="*/ 947493 h 2918444"/>
              <a:gd name="connsiteX401" fmla="*/ 3048884 w 4644342"/>
              <a:gd name="connsiteY401" fmla="*/ 949756 h 2918444"/>
              <a:gd name="connsiteX402" fmla="*/ 3080413 w 4644342"/>
              <a:gd name="connsiteY402" fmla="*/ 1023537 h 2918444"/>
              <a:gd name="connsiteX403" fmla="*/ 3081702 w 4644342"/>
              <a:gd name="connsiteY403" fmla="*/ 1025079 h 2918444"/>
              <a:gd name="connsiteX404" fmla="*/ 3116009 w 4644342"/>
              <a:gd name="connsiteY404" fmla="*/ 1043756 h 2918444"/>
              <a:gd name="connsiteX405" fmla="*/ 3148825 w 4644342"/>
              <a:gd name="connsiteY405" fmla="*/ 1039446 h 2918444"/>
              <a:gd name="connsiteX406" fmla="*/ 3160758 w 4644342"/>
              <a:gd name="connsiteY406" fmla="*/ 1029389 h 2918444"/>
              <a:gd name="connsiteX407" fmla="*/ 3168217 w 4644342"/>
              <a:gd name="connsiteY407" fmla="*/ 999219 h 2918444"/>
              <a:gd name="connsiteX408" fmla="*/ 3169776 w 4644342"/>
              <a:gd name="connsiteY408" fmla="*/ 998731 h 2918444"/>
              <a:gd name="connsiteX409" fmla="*/ 3177226 w 4644342"/>
              <a:gd name="connsiteY409" fmla="*/ 952824 h 2918444"/>
              <a:gd name="connsiteX410" fmla="*/ 3178716 w 4644342"/>
              <a:gd name="connsiteY410" fmla="*/ 928436 h 2918444"/>
              <a:gd name="connsiteX411" fmla="*/ 3177226 w 4644342"/>
              <a:gd name="connsiteY411" fmla="*/ 899744 h 2918444"/>
              <a:gd name="connsiteX412" fmla="*/ 3172756 w 4644342"/>
              <a:gd name="connsiteY412" fmla="*/ 863879 h 2918444"/>
              <a:gd name="connsiteX413" fmla="*/ 3141468 w 4644342"/>
              <a:gd name="connsiteY413" fmla="*/ 795018 h 2918444"/>
              <a:gd name="connsiteX414" fmla="*/ 3151897 w 4644342"/>
              <a:gd name="connsiteY414" fmla="*/ 654427 h 2918444"/>
              <a:gd name="connsiteX415" fmla="*/ 3202554 w 4644342"/>
              <a:gd name="connsiteY415" fmla="*/ 605650 h 2918444"/>
              <a:gd name="connsiteX416" fmla="*/ 3215963 w 4644342"/>
              <a:gd name="connsiteY416" fmla="*/ 655861 h 2918444"/>
              <a:gd name="connsiteX417" fmla="*/ 3217453 w 4644342"/>
              <a:gd name="connsiteY417" fmla="*/ 578393 h 2918444"/>
              <a:gd name="connsiteX418" fmla="*/ 3241291 w 4644342"/>
              <a:gd name="connsiteY418" fmla="*/ 559743 h 2918444"/>
              <a:gd name="connsiteX419" fmla="*/ 3229372 w 4644342"/>
              <a:gd name="connsiteY419" fmla="*/ 529617 h 2918444"/>
              <a:gd name="connsiteX420" fmla="*/ 3268110 w 4644342"/>
              <a:gd name="connsiteY420" fmla="*/ 509532 h 2918444"/>
              <a:gd name="connsiteX421" fmla="*/ 3332175 w 4644342"/>
              <a:gd name="connsiteY421" fmla="*/ 549701 h 2918444"/>
              <a:gd name="connsiteX422" fmla="*/ 3375383 w 4644342"/>
              <a:gd name="connsiteY422" fmla="*/ 562612 h 2918444"/>
              <a:gd name="connsiteX423" fmla="*/ 3375383 w 4644342"/>
              <a:gd name="connsiteY423" fmla="*/ 592739 h 2918444"/>
              <a:gd name="connsiteX424" fmla="*/ 3402201 w 4644342"/>
              <a:gd name="connsiteY424" fmla="*/ 655861 h 2918444"/>
              <a:gd name="connsiteX425" fmla="*/ 3375383 w 4644342"/>
              <a:gd name="connsiteY425" fmla="*/ 677380 h 2918444"/>
              <a:gd name="connsiteX426" fmla="*/ 3375383 w 4644342"/>
              <a:gd name="connsiteY426" fmla="*/ 694596 h 2918444"/>
              <a:gd name="connsiteX427" fmla="*/ 3366443 w 4644342"/>
              <a:gd name="connsiteY427" fmla="*/ 697465 h 2918444"/>
              <a:gd name="connsiteX428" fmla="*/ 3356014 w 4644342"/>
              <a:gd name="connsiteY428" fmla="*/ 701769 h 2918444"/>
              <a:gd name="connsiteX429" fmla="*/ 3345585 w 4644342"/>
              <a:gd name="connsiteY429" fmla="*/ 711811 h 2918444"/>
              <a:gd name="connsiteX430" fmla="*/ 3342605 w 4644342"/>
              <a:gd name="connsiteY430" fmla="*/ 721853 h 2918444"/>
              <a:gd name="connsiteX431" fmla="*/ 3345585 w 4644342"/>
              <a:gd name="connsiteY431" fmla="*/ 737634 h 2918444"/>
              <a:gd name="connsiteX432" fmla="*/ 3357504 w 4644342"/>
              <a:gd name="connsiteY432" fmla="*/ 741938 h 2918444"/>
              <a:gd name="connsiteX433" fmla="*/ 3367933 w 4644342"/>
              <a:gd name="connsiteY433" fmla="*/ 739068 h 2918444"/>
              <a:gd name="connsiteX434" fmla="*/ 3381342 w 4644342"/>
              <a:gd name="connsiteY434" fmla="*/ 729026 h 2918444"/>
              <a:gd name="connsiteX435" fmla="*/ 3405181 w 4644342"/>
              <a:gd name="connsiteY435" fmla="*/ 697465 h 2918444"/>
              <a:gd name="connsiteX436" fmla="*/ 3426039 w 4644342"/>
              <a:gd name="connsiteY436" fmla="*/ 697465 h 2918444"/>
              <a:gd name="connsiteX437" fmla="*/ 3448388 w 4644342"/>
              <a:gd name="connsiteY437" fmla="*/ 701769 h 2918444"/>
              <a:gd name="connsiteX438" fmla="*/ 3463287 w 4644342"/>
              <a:gd name="connsiteY438" fmla="*/ 717549 h 2918444"/>
              <a:gd name="connsiteX439" fmla="*/ 3478186 w 4644342"/>
              <a:gd name="connsiteY439" fmla="*/ 741938 h 2918444"/>
              <a:gd name="connsiteX440" fmla="*/ 3484145 w 4644342"/>
              <a:gd name="connsiteY440" fmla="*/ 783541 h 2918444"/>
              <a:gd name="connsiteX441" fmla="*/ 3490105 w 4644342"/>
              <a:gd name="connsiteY441" fmla="*/ 850967 h 2918444"/>
              <a:gd name="connsiteX442" fmla="*/ 3464777 w 4644342"/>
              <a:gd name="connsiteY442" fmla="*/ 848098 h 2918444"/>
              <a:gd name="connsiteX443" fmla="*/ 3451368 w 4644342"/>
              <a:gd name="connsiteY443" fmla="*/ 865313 h 2918444"/>
              <a:gd name="connsiteX444" fmla="*/ 3464777 w 4644342"/>
              <a:gd name="connsiteY444" fmla="*/ 889701 h 2918444"/>
              <a:gd name="connsiteX445" fmla="*/ 3464777 w 4644342"/>
              <a:gd name="connsiteY445" fmla="*/ 915524 h 2918444"/>
              <a:gd name="connsiteX446" fmla="*/ 3437958 w 4644342"/>
              <a:gd name="connsiteY446" fmla="*/ 938478 h 2918444"/>
              <a:gd name="connsiteX447" fmla="*/ 3455837 w 4644342"/>
              <a:gd name="connsiteY447" fmla="*/ 962866 h 2918444"/>
              <a:gd name="connsiteX448" fmla="*/ 3488615 w 4644342"/>
              <a:gd name="connsiteY448" fmla="*/ 972908 h 2918444"/>
              <a:gd name="connsiteX449" fmla="*/ 3485179 w 4644342"/>
              <a:gd name="connsiteY449" fmla="*/ 973234 h 2918444"/>
              <a:gd name="connsiteX450" fmla="*/ 3516026 w 4644342"/>
              <a:gd name="connsiteY450" fmla="*/ 979402 h 2918444"/>
              <a:gd name="connsiteX451" fmla="*/ 3596817 w 4644342"/>
              <a:gd name="connsiteY451" fmla="*/ 940628 h 2918444"/>
              <a:gd name="connsiteX452" fmla="*/ 3614771 w 4644342"/>
              <a:gd name="connsiteY452" fmla="*/ 904727 h 2918444"/>
              <a:gd name="connsiteX453" fmla="*/ 3660864 w 4644342"/>
              <a:gd name="connsiteY453" fmla="*/ 888136 h 2918444"/>
              <a:gd name="connsiteX454" fmla="*/ 3660688 w 4644342"/>
              <a:gd name="connsiteY454" fmla="*/ 887016 h 2918444"/>
              <a:gd name="connsiteX455" fmla="*/ 3704769 w 4644342"/>
              <a:gd name="connsiteY455" fmla="*/ 844630 h 2918444"/>
              <a:gd name="connsiteX456" fmla="*/ 3704267 w 4644342"/>
              <a:gd name="connsiteY456" fmla="*/ 843972 h 2918444"/>
              <a:gd name="connsiteX457" fmla="*/ 3761070 w 4644342"/>
              <a:gd name="connsiteY457" fmla="*/ 757897 h 2918444"/>
              <a:gd name="connsiteX458" fmla="*/ 3747616 w 4644342"/>
              <a:gd name="connsiteY458" fmla="*/ 717729 h 2918444"/>
              <a:gd name="connsiteX459" fmla="*/ 3802924 w 4644342"/>
              <a:gd name="connsiteY459" fmla="*/ 689037 h 2918444"/>
              <a:gd name="connsiteX460" fmla="*/ 3876170 w 4644342"/>
              <a:gd name="connsiteY460" fmla="*/ 681864 h 2918444"/>
              <a:gd name="connsiteX461" fmla="*/ 3894107 w 4644342"/>
              <a:gd name="connsiteY461" fmla="*/ 656041 h 2918444"/>
              <a:gd name="connsiteX462" fmla="*/ 3919519 w 4644342"/>
              <a:gd name="connsiteY462" fmla="*/ 653172 h 2918444"/>
              <a:gd name="connsiteX463" fmla="*/ 3934467 w 4644342"/>
              <a:gd name="connsiteY463" fmla="*/ 625915 h 2918444"/>
              <a:gd name="connsiteX464" fmla="*/ 3959879 w 4644342"/>
              <a:gd name="connsiteY464" fmla="*/ 615873 h 2918444"/>
              <a:gd name="connsiteX465" fmla="*/ 3947920 w 4644342"/>
              <a:gd name="connsiteY465" fmla="*/ 565662 h 2918444"/>
              <a:gd name="connsiteX466" fmla="*/ 3932972 w 4644342"/>
              <a:gd name="connsiteY466" fmla="*/ 552751 h 2918444"/>
              <a:gd name="connsiteX467" fmla="*/ 3964363 w 4644342"/>
              <a:gd name="connsiteY467" fmla="*/ 511148 h 2918444"/>
              <a:gd name="connsiteX468" fmla="*/ 3983795 w 4644342"/>
              <a:gd name="connsiteY468" fmla="*/ 511148 h 2918444"/>
              <a:gd name="connsiteX469" fmla="*/ 4051062 w 4644342"/>
              <a:gd name="connsiteY469" fmla="*/ 425073 h 2918444"/>
              <a:gd name="connsiteX470" fmla="*/ 4154203 w 4644342"/>
              <a:gd name="connsiteY470" fmla="*/ 393512 h 2918444"/>
              <a:gd name="connsiteX471" fmla="*/ 4154470 w 4644342"/>
              <a:gd name="connsiteY471" fmla="*/ 395561 h 2918444"/>
              <a:gd name="connsiteX472" fmla="*/ 4262900 w 4644342"/>
              <a:gd name="connsiteY472" fmla="*/ 366002 h 2918444"/>
              <a:gd name="connsiteX473" fmla="*/ 4262909 w 4644342"/>
              <a:gd name="connsiteY473" fmla="*/ 366019 h 2918444"/>
              <a:gd name="connsiteX474" fmla="*/ 4299493 w 4644342"/>
              <a:gd name="connsiteY474" fmla="*/ 309786 h 2918444"/>
              <a:gd name="connsiteX475" fmla="*/ 4302355 w 4644342"/>
              <a:gd name="connsiteY475" fmla="*/ 313147 h 2918444"/>
              <a:gd name="connsiteX476" fmla="*/ 4335051 w 4644342"/>
              <a:gd name="connsiteY476" fmla="*/ 295411 h 2918444"/>
              <a:gd name="connsiteX477" fmla="*/ 4335051 w 4644342"/>
              <a:gd name="connsiteY477" fmla="*/ 245220 h 2918444"/>
              <a:gd name="connsiteX478" fmla="*/ 4345510 w 4644342"/>
              <a:gd name="connsiteY478" fmla="*/ 213671 h 2918444"/>
              <a:gd name="connsiteX479" fmla="*/ 4330568 w 4644342"/>
              <a:gd name="connsiteY479" fmla="*/ 199331 h 2918444"/>
              <a:gd name="connsiteX480" fmla="*/ 4354475 w 4644342"/>
              <a:gd name="connsiteY480" fmla="*/ 153442 h 2918444"/>
              <a:gd name="connsiteX481" fmla="*/ 4330568 w 4644342"/>
              <a:gd name="connsiteY481" fmla="*/ 116157 h 2918444"/>
              <a:gd name="connsiteX482" fmla="*/ 4381370 w 4644342"/>
              <a:gd name="connsiteY482" fmla="*/ 17209 h 2918444"/>
              <a:gd name="connsiteX483" fmla="*/ 4399300 w 4644342"/>
              <a:gd name="connsiteY483" fmla="*/ 28681 h 2918444"/>
              <a:gd name="connsiteX484" fmla="*/ 4408265 w 4644342"/>
              <a:gd name="connsiteY484" fmla="*/ 12906 h 2918444"/>
              <a:gd name="connsiteX485" fmla="*/ 4462054 w 4644342"/>
              <a:gd name="connsiteY485" fmla="*/ 0 h 2918444"/>
              <a:gd name="connsiteX0" fmla="*/ 3499366 w 4644342"/>
              <a:gd name="connsiteY0" fmla="*/ 2238213 h 2918444"/>
              <a:gd name="connsiteX1" fmla="*/ 3490499 w 4644342"/>
              <a:gd name="connsiteY1" fmla="*/ 2239243 h 2918444"/>
              <a:gd name="connsiteX2" fmla="*/ 3497600 w 4644342"/>
              <a:gd name="connsiteY2" fmla="*/ 2238536 h 2918444"/>
              <a:gd name="connsiteX3" fmla="*/ 3507793 w 4644342"/>
              <a:gd name="connsiteY3" fmla="*/ 2255012 h 2918444"/>
              <a:gd name="connsiteX4" fmla="*/ 3499366 w 4644342"/>
              <a:gd name="connsiteY4" fmla="*/ 2238213 h 2918444"/>
              <a:gd name="connsiteX5" fmla="*/ 3811392 w 4644342"/>
              <a:gd name="connsiteY5" fmla="*/ 2209369 h 2918444"/>
              <a:gd name="connsiteX6" fmla="*/ 3811392 w 4644342"/>
              <a:gd name="connsiteY6" fmla="*/ 2268716 h 2918444"/>
              <a:gd name="connsiteX7" fmla="*/ 3772405 w 4644342"/>
              <a:gd name="connsiteY7" fmla="*/ 2238520 h 2918444"/>
              <a:gd name="connsiteX8" fmla="*/ 3770272 w 4644342"/>
              <a:gd name="connsiteY8" fmla="*/ 2238847 h 2918444"/>
              <a:gd name="connsiteX9" fmla="*/ 3811746 w 4644342"/>
              <a:gd name="connsiteY9" fmla="*/ 2270061 h 2918444"/>
              <a:gd name="connsiteX10" fmla="*/ 3811746 w 4644342"/>
              <a:gd name="connsiteY10" fmla="*/ 2209877 h 2918444"/>
              <a:gd name="connsiteX11" fmla="*/ 3811392 w 4644342"/>
              <a:gd name="connsiteY11" fmla="*/ 2209369 h 2918444"/>
              <a:gd name="connsiteX12" fmla="*/ 4121540 w 4644342"/>
              <a:gd name="connsiteY12" fmla="*/ 1069673 h 2918444"/>
              <a:gd name="connsiteX13" fmla="*/ 4118092 w 4644342"/>
              <a:gd name="connsiteY13" fmla="*/ 1070354 h 2918444"/>
              <a:gd name="connsiteX14" fmla="*/ 4171442 w 4644342"/>
              <a:gd name="connsiteY14" fmla="*/ 1198313 h 2918444"/>
              <a:gd name="connsiteX15" fmla="*/ 4172764 w 4644342"/>
              <a:gd name="connsiteY15" fmla="*/ 1197979 h 2918444"/>
              <a:gd name="connsiteX16" fmla="*/ 4121540 w 4644342"/>
              <a:gd name="connsiteY16" fmla="*/ 1069673 h 2918444"/>
              <a:gd name="connsiteX17" fmla="*/ 4142082 w 4644342"/>
              <a:gd name="connsiteY17" fmla="*/ 1060930 h 2918444"/>
              <a:gd name="connsiteX18" fmla="*/ 4128683 w 4644342"/>
              <a:gd name="connsiteY18" fmla="*/ 1066943 h 2918444"/>
              <a:gd name="connsiteX19" fmla="*/ 4141228 w 4644342"/>
              <a:gd name="connsiteY19" fmla="*/ 1062914 h 2918444"/>
              <a:gd name="connsiteX20" fmla="*/ 4142082 w 4644342"/>
              <a:gd name="connsiteY20" fmla="*/ 1060930 h 2918444"/>
              <a:gd name="connsiteX21" fmla="*/ 4400141 w 4644342"/>
              <a:gd name="connsiteY21" fmla="*/ 797788 h 2918444"/>
              <a:gd name="connsiteX22" fmla="*/ 4412059 w 4644342"/>
              <a:gd name="connsiteY22" fmla="*/ 799233 h 2918444"/>
              <a:gd name="connsiteX23" fmla="*/ 4431425 w 4644342"/>
              <a:gd name="connsiteY23" fmla="*/ 802124 h 2918444"/>
              <a:gd name="connsiteX24" fmla="*/ 4365878 w 4644342"/>
              <a:gd name="connsiteY24" fmla="*/ 855599 h 2918444"/>
              <a:gd name="connsiteX25" fmla="*/ 4283943 w 4644342"/>
              <a:gd name="connsiteY25" fmla="*/ 901847 h 2918444"/>
              <a:gd name="connsiteX26" fmla="*/ 4264577 w 4644342"/>
              <a:gd name="connsiteY26" fmla="*/ 874387 h 2918444"/>
              <a:gd name="connsiteX27" fmla="*/ 4333104 w 4644342"/>
              <a:gd name="connsiteY27" fmla="*/ 841146 h 2918444"/>
              <a:gd name="connsiteX28" fmla="*/ 4400141 w 4644342"/>
              <a:gd name="connsiteY28" fmla="*/ 797788 h 2918444"/>
              <a:gd name="connsiteX29" fmla="*/ 4405089 w 4644342"/>
              <a:gd name="connsiteY29" fmla="*/ 613077 h 2918444"/>
              <a:gd name="connsiteX30" fmla="*/ 4408373 w 4644342"/>
              <a:gd name="connsiteY30" fmla="*/ 613320 h 2918444"/>
              <a:gd name="connsiteX31" fmla="*/ 4408626 w 4644342"/>
              <a:gd name="connsiteY31" fmla="*/ 613077 h 2918444"/>
              <a:gd name="connsiteX32" fmla="*/ 4405089 w 4644342"/>
              <a:gd name="connsiteY32" fmla="*/ 613077 h 2918444"/>
              <a:gd name="connsiteX33" fmla="*/ 285749 w 4644342"/>
              <a:gd name="connsiteY33" fmla="*/ 364673 h 2918444"/>
              <a:gd name="connsiteX34" fmla="*/ 283831 w 4644342"/>
              <a:gd name="connsiteY34" fmla="*/ 373644 h 2918444"/>
              <a:gd name="connsiteX35" fmla="*/ 285980 w 4644342"/>
              <a:gd name="connsiteY35" fmla="*/ 364693 h 2918444"/>
              <a:gd name="connsiteX36" fmla="*/ 285749 w 4644342"/>
              <a:gd name="connsiteY36" fmla="*/ 364673 h 2918444"/>
              <a:gd name="connsiteX37" fmla="*/ 4313929 w 4644342"/>
              <a:gd name="connsiteY37" fmla="*/ 328177 h 2918444"/>
              <a:gd name="connsiteX38" fmla="*/ 4314132 w 4644342"/>
              <a:gd name="connsiteY38" fmla="*/ 328393 h 2918444"/>
              <a:gd name="connsiteX39" fmla="*/ 4313929 w 4644342"/>
              <a:gd name="connsiteY39" fmla="*/ 328177 h 2918444"/>
              <a:gd name="connsiteX40" fmla="*/ 4462054 w 4644342"/>
              <a:gd name="connsiteY40" fmla="*/ 0 h 2918444"/>
              <a:gd name="connsiteX41" fmla="*/ 4482973 w 4644342"/>
              <a:gd name="connsiteY41" fmla="*/ 31549 h 2918444"/>
              <a:gd name="connsiteX42" fmla="*/ 4526303 w 4644342"/>
              <a:gd name="connsiteY42" fmla="*/ 192160 h 2918444"/>
              <a:gd name="connsiteX43" fmla="*/ 4580093 w 4644342"/>
              <a:gd name="connsiteY43" fmla="*/ 197897 h 2918444"/>
              <a:gd name="connsiteX44" fmla="*/ 4590552 w 4644342"/>
              <a:gd name="connsiteY44" fmla="*/ 233747 h 2918444"/>
              <a:gd name="connsiteX45" fmla="*/ 4644342 w 4644342"/>
              <a:gd name="connsiteY45" fmla="*/ 245220 h 2918444"/>
              <a:gd name="connsiteX46" fmla="*/ 4644342 w 4644342"/>
              <a:gd name="connsiteY46" fmla="*/ 278202 h 2918444"/>
              <a:gd name="connsiteX47" fmla="*/ 4605494 w 4644342"/>
              <a:gd name="connsiteY47" fmla="*/ 305449 h 2918444"/>
              <a:gd name="connsiteX48" fmla="*/ 4572622 w 4644342"/>
              <a:gd name="connsiteY48" fmla="*/ 345602 h 2918444"/>
              <a:gd name="connsiteX49" fmla="*/ 4530786 w 4644342"/>
              <a:gd name="connsiteY49" fmla="*/ 348470 h 2918444"/>
              <a:gd name="connsiteX50" fmla="*/ 4527797 w 4644342"/>
              <a:gd name="connsiteY50" fmla="*/ 401529 h 2918444"/>
              <a:gd name="connsiteX51" fmla="*/ 4457572 w 4644342"/>
              <a:gd name="connsiteY51" fmla="*/ 440248 h 2918444"/>
              <a:gd name="connsiteX52" fmla="*/ 4468031 w 4644342"/>
              <a:gd name="connsiteY52" fmla="*/ 471797 h 2918444"/>
              <a:gd name="connsiteX53" fmla="*/ 4439642 w 4644342"/>
              <a:gd name="connsiteY53" fmla="*/ 501911 h 2918444"/>
              <a:gd name="connsiteX54" fmla="*/ 4442630 w 4644342"/>
              <a:gd name="connsiteY54" fmla="*/ 540630 h 2918444"/>
              <a:gd name="connsiteX55" fmla="*/ 4440141 w 4644342"/>
              <a:gd name="connsiteY55" fmla="*/ 541207 h 2918444"/>
              <a:gd name="connsiteX56" fmla="*/ 4429667 w 4644342"/>
              <a:gd name="connsiteY56" fmla="*/ 562768 h 2918444"/>
              <a:gd name="connsiteX57" fmla="*/ 4429667 w 4644342"/>
              <a:gd name="connsiteY57" fmla="*/ 593497 h 2918444"/>
              <a:gd name="connsiteX58" fmla="*/ 4445698 w 4644342"/>
              <a:gd name="connsiteY58" fmla="*/ 603288 h 2918444"/>
              <a:gd name="connsiteX59" fmla="*/ 4424796 w 4644342"/>
              <a:gd name="connsiteY59" fmla="*/ 646280 h 2918444"/>
              <a:gd name="connsiteX60" fmla="*/ 4459135 w 4644342"/>
              <a:gd name="connsiteY60" fmla="*/ 643414 h 2918444"/>
              <a:gd name="connsiteX61" fmla="*/ 4478544 w 4644342"/>
              <a:gd name="connsiteY61" fmla="*/ 677807 h 2918444"/>
              <a:gd name="connsiteX62" fmla="*/ 4502432 w 4644342"/>
              <a:gd name="connsiteY62" fmla="*/ 680673 h 2918444"/>
              <a:gd name="connsiteX63" fmla="*/ 4518855 w 4644342"/>
              <a:gd name="connsiteY63" fmla="*/ 674941 h 2918444"/>
              <a:gd name="connsiteX64" fmla="*/ 4518855 w 4644342"/>
              <a:gd name="connsiteY64" fmla="*/ 656311 h 2918444"/>
              <a:gd name="connsiteX65" fmla="*/ 4490488 w 4644342"/>
              <a:gd name="connsiteY65" fmla="*/ 633382 h 2918444"/>
              <a:gd name="connsiteX66" fmla="*/ 4511390 w 4644342"/>
              <a:gd name="connsiteY66" fmla="*/ 631949 h 2918444"/>
              <a:gd name="connsiteX67" fmla="*/ 4547222 w 4644342"/>
              <a:gd name="connsiteY67" fmla="*/ 682106 h 2918444"/>
              <a:gd name="connsiteX68" fmla="*/ 4512883 w 4644342"/>
              <a:gd name="connsiteY68" fmla="*/ 712200 h 2918444"/>
              <a:gd name="connsiteX69" fmla="*/ 4474065 w 4644342"/>
              <a:gd name="connsiteY69" fmla="*/ 697870 h 2918444"/>
              <a:gd name="connsiteX70" fmla="*/ 4450177 w 4644342"/>
              <a:gd name="connsiteY70" fmla="*/ 733696 h 2918444"/>
              <a:gd name="connsiteX71" fmla="*/ 4448325 w 4644342"/>
              <a:gd name="connsiteY71" fmla="*/ 732349 h 2918444"/>
              <a:gd name="connsiteX72" fmla="*/ 4438105 w 4644342"/>
              <a:gd name="connsiteY72" fmla="*/ 742172 h 2918444"/>
              <a:gd name="connsiteX73" fmla="*/ 4414207 w 4644342"/>
              <a:gd name="connsiteY73" fmla="*/ 742172 h 2918444"/>
              <a:gd name="connsiteX74" fmla="*/ 4402258 w 4644342"/>
              <a:gd name="connsiteY74" fmla="*/ 768011 h 2918444"/>
              <a:gd name="connsiteX75" fmla="*/ 4402258 w 4644342"/>
              <a:gd name="connsiteY75" fmla="*/ 768012 h 2918444"/>
              <a:gd name="connsiteX76" fmla="*/ 4379854 w 4644342"/>
              <a:gd name="connsiteY76" fmla="*/ 795287 h 2918444"/>
              <a:gd name="connsiteX77" fmla="*/ 4338033 w 4644342"/>
              <a:gd name="connsiteY77" fmla="*/ 785238 h 2918444"/>
              <a:gd name="connsiteX78" fmla="*/ 4277586 w 4644342"/>
              <a:gd name="connsiteY78" fmla="*/ 839185 h 2918444"/>
              <a:gd name="connsiteX79" fmla="*/ 4251365 w 4644342"/>
              <a:gd name="connsiteY79" fmla="*/ 875533 h 2918444"/>
              <a:gd name="connsiteX80" fmla="*/ 4249501 w 4644342"/>
              <a:gd name="connsiteY80" fmla="*/ 874313 h 2918444"/>
              <a:gd name="connsiteX81" fmla="*/ 4240948 w 4644342"/>
              <a:gd name="connsiteY81" fmla="*/ 905824 h 2918444"/>
              <a:gd name="connsiteX82" fmla="*/ 4263352 w 4644342"/>
              <a:gd name="connsiteY82" fmla="*/ 928792 h 2918444"/>
              <a:gd name="connsiteX83" fmla="*/ 4264846 w 4644342"/>
              <a:gd name="connsiteY83" fmla="*/ 1059426 h 2918444"/>
              <a:gd name="connsiteX84" fmla="*/ 4242442 w 4644342"/>
              <a:gd name="connsiteY84" fmla="*/ 1111105 h 2918444"/>
              <a:gd name="connsiteX85" fmla="*/ 4215557 w 4644342"/>
              <a:gd name="connsiteY85" fmla="*/ 1092443 h 2918444"/>
              <a:gd name="connsiteX86" fmla="*/ 4191015 w 4644342"/>
              <a:gd name="connsiteY86" fmla="*/ 1091133 h 2918444"/>
              <a:gd name="connsiteX87" fmla="*/ 4192774 w 4644342"/>
              <a:gd name="connsiteY87" fmla="*/ 1092211 h 2918444"/>
              <a:gd name="connsiteX88" fmla="*/ 4192774 w 4644342"/>
              <a:gd name="connsiteY88" fmla="*/ 1122300 h 2918444"/>
              <a:gd name="connsiteX89" fmla="*/ 4226981 w 4644342"/>
              <a:gd name="connsiteY89" fmla="*/ 1143792 h 2918444"/>
              <a:gd name="connsiteX90" fmla="*/ 4228468 w 4644342"/>
              <a:gd name="connsiteY90" fmla="*/ 1183911 h 2918444"/>
              <a:gd name="connsiteX91" fmla="*/ 4228220 w 4644342"/>
              <a:gd name="connsiteY91" fmla="*/ 1183982 h 2918444"/>
              <a:gd name="connsiteX92" fmla="*/ 4229714 w 4644342"/>
              <a:gd name="connsiteY92" fmla="*/ 1248484 h 2918444"/>
              <a:gd name="connsiteX93" fmla="*/ 4221768 w 4644342"/>
              <a:gd name="connsiteY93" fmla="*/ 1249960 h 2918444"/>
              <a:gd name="connsiteX94" fmla="*/ 4229713 w 4644342"/>
              <a:gd name="connsiteY94" fmla="*/ 1248711 h 2918444"/>
              <a:gd name="connsiteX95" fmla="*/ 4204449 w 4644342"/>
              <a:gd name="connsiteY95" fmla="*/ 1331241 h 2918444"/>
              <a:gd name="connsiteX96" fmla="*/ 4186615 w 4644342"/>
              <a:gd name="connsiteY96" fmla="*/ 1328345 h 2918444"/>
              <a:gd name="connsiteX97" fmla="*/ 4183687 w 4644342"/>
              <a:gd name="connsiteY97" fmla="*/ 1257031 h 2918444"/>
              <a:gd name="connsiteX98" fmla="*/ 4183395 w 4644342"/>
              <a:gd name="connsiteY98" fmla="*/ 1257085 h 2918444"/>
              <a:gd name="connsiteX99" fmla="*/ 4143053 w 4644342"/>
              <a:gd name="connsiteY99" fmla="*/ 1215514 h 2918444"/>
              <a:gd name="connsiteX100" fmla="*/ 4117652 w 4644342"/>
              <a:gd name="connsiteY100" fmla="*/ 1163909 h 2918444"/>
              <a:gd name="connsiteX101" fmla="*/ 4111675 w 4644342"/>
              <a:gd name="connsiteY101" fmla="*/ 1093668 h 2918444"/>
              <a:gd name="connsiteX102" fmla="*/ 4092251 w 4644342"/>
              <a:gd name="connsiteY102" fmla="*/ 1129505 h 2918444"/>
              <a:gd name="connsiteX103" fmla="*/ 4116158 w 4644342"/>
              <a:gd name="connsiteY103" fmla="*/ 1235583 h 2918444"/>
              <a:gd name="connsiteX104" fmla="*/ 4158773 w 4644342"/>
              <a:gd name="connsiteY104" fmla="*/ 1280519 h 2918444"/>
              <a:gd name="connsiteX105" fmla="*/ 4146829 w 4644342"/>
              <a:gd name="connsiteY105" fmla="*/ 1333713 h 2918444"/>
              <a:gd name="connsiteX106" fmla="*/ 4158773 w 4644342"/>
              <a:gd name="connsiteY106" fmla="*/ 1392658 h 2918444"/>
              <a:gd name="connsiteX107" fmla="*/ 4178183 w 4644342"/>
              <a:gd name="connsiteY107" fmla="*/ 1371093 h 2918444"/>
              <a:gd name="connsiteX108" fmla="*/ 4203565 w 4644342"/>
              <a:gd name="connsiteY108" fmla="*/ 1384032 h 2918444"/>
              <a:gd name="connsiteX109" fmla="*/ 4203565 w 4644342"/>
              <a:gd name="connsiteY109" fmla="*/ 1428600 h 2918444"/>
              <a:gd name="connsiteX110" fmla="*/ 4144637 w 4644342"/>
              <a:gd name="connsiteY110" fmla="*/ 1442975 h 2918444"/>
              <a:gd name="connsiteX111" fmla="*/ 4204084 w 4644342"/>
              <a:gd name="connsiteY111" fmla="*/ 1429320 h 2918444"/>
              <a:gd name="connsiteX112" fmla="*/ 4224995 w 4644342"/>
              <a:gd name="connsiteY112" fmla="*/ 1443693 h 2918444"/>
              <a:gd name="connsiteX113" fmla="*/ 4186160 w 4644342"/>
              <a:gd name="connsiteY113" fmla="*/ 1475313 h 2918444"/>
              <a:gd name="connsiteX114" fmla="*/ 4156286 w 4644342"/>
              <a:gd name="connsiteY114" fmla="*/ 1465252 h 2918444"/>
              <a:gd name="connsiteX115" fmla="*/ 4154793 w 4644342"/>
              <a:gd name="connsiteY115" fmla="*/ 1505495 h 2918444"/>
              <a:gd name="connsiteX116" fmla="*/ 4224995 w 4644342"/>
              <a:gd name="connsiteY116" fmla="*/ 1478187 h 2918444"/>
              <a:gd name="connsiteX117" fmla="*/ 4239932 w 4644342"/>
              <a:gd name="connsiteY117" fmla="*/ 1493997 h 2918444"/>
              <a:gd name="connsiteX118" fmla="*/ 4227983 w 4644342"/>
              <a:gd name="connsiteY118" fmla="*/ 1561549 h 2918444"/>
              <a:gd name="connsiteX119" fmla="*/ 4205578 w 4644342"/>
              <a:gd name="connsiteY119" fmla="*/ 1551488 h 2918444"/>
              <a:gd name="connsiteX120" fmla="*/ 4145831 w 4644342"/>
              <a:gd name="connsiteY120" fmla="*/ 1568735 h 2918444"/>
              <a:gd name="connsiteX121" fmla="*/ 4198109 w 4644342"/>
              <a:gd name="connsiteY121" fmla="*/ 1575922 h 2918444"/>
              <a:gd name="connsiteX122" fmla="*/ 4141350 w 4644342"/>
              <a:gd name="connsiteY122" fmla="*/ 1596043 h 2918444"/>
              <a:gd name="connsiteX123" fmla="*/ 4141350 w 4644342"/>
              <a:gd name="connsiteY123" fmla="*/ 1616165 h 2918444"/>
              <a:gd name="connsiteX124" fmla="*/ 4198109 w 4644342"/>
              <a:gd name="connsiteY124" fmla="*/ 1600355 h 2918444"/>
              <a:gd name="connsiteX125" fmla="*/ 4214540 w 4644342"/>
              <a:gd name="connsiteY125" fmla="*/ 1604667 h 2918444"/>
              <a:gd name="connsiteX126" fmla="*/ 4257856 w 4644342"/>
              <a:gd name="connsiteY126" fmla="*/ 1544302 h 2918444"/>
              <a:gd name="connsiteX127" fmla="*/ 4266818 w 4644342"/>
              <a:gd name="connsiteY127" fmla="*/ 1472438 h 2918444"/>
              <a:gd name="connsiteX128" fmla="*/ 4268312 w 4644342"/>
              <a:gd name="connsiteY128" fmla="*/ 1558674 h 2918444"/>
              <a:gd name="connsiteX129" fmla="*/ 4232464 w 4644342"/>
              <a:gd name="connsiteY129" fmla="*/ 1630538 h 2918444"/>
              <a:gd name="connsiteX130" fmla="*/ 4156286 w 4644342"/>
              <a:gd name="connsiteY130" fmla="*/ 1657846 h 2918444"/>
              <a:gd name="connsiteX131" fmla="*/ 4111476 w 4644342"/>
              <a:gd name="connsiteY131" fmla="*/ 1754143 h 2918444"/>
              <a:gd name="connsiteX132" fmla="*/ 4034103 w 4644342"/>
              <a:gd name="connsiteY132" fmla="*/ 1778483 h 2918444"/>
              <a:gd name="connsiteX133" fmla="*/ 3998367 w 4644342"/>
              <a:gd name="connsiteY133" fmla="*/ 1888618 h 2918444"/>
              <a:gd name="connsiteX134" fmla="*/ 3944578 w 4644342"/>
              <a:gd name="connsiteY134" fmla="*/ 1943160 h 2918444"/>
              <a:gd name="connsiteX135" fmla="*/ 3884811 w 4644342"/>
              <a:gd name="connsiteY135" fmla="*/ 1960383 h 2918444"/>
              <a:gd name="connsiteX136" fmla="*/ 3896765 w 4644342"/>
              <a:gd name="connsiteY136" fmla="*/ 2004877 h 2918444"/>
              <a:gd name="connsiteX137" fmla="*/ 3860952 w 4644342"/>
              <a:gd name="connsiteY137" fmla="*/ 2046447 h 2918444"/>
              <a:gd name="connsiteX138" fmla="*/ 3869871 w 4644342"/>
              <a:gd name="connsiteY138" fmla="*/ 2116297 h 2918444"/>
              <a:gd name="connsiteX139" fmla="*/ 3847379 w 4644342"/>
              <a:gd name="connsiteY139" fmla="*/ 2133552 h 2918444"/>
              <a:gd name="connsiteX140" fmla="*/ 3860874 w 4644342"/>
              <a:gd name="connsiteY140" fmla="*/ 2205447 h 2918444"/>
              <a:gd name="connsiteX141" fmla="*/ 3833702 w 4644342"/>
              <a:gd name="connsiteY141" fmla="*/ 2207027 h 2918444"/>
              <a:gd name="connsiteX142" fmla="*/ 3858120 w 4644342"/>
              <a:gd name="connsiteY142" fmla="*/ 2208444 h 2918444"/>
              <a:gd name="connsiteX143" fmla="*/ 3910478 w 4644342"/>
              <a:gd name="connsiteY143" fmla="*/ 2298721 h 2918444"/>
              <a:gd name="connsiteX144" fmla="*/ 3992754 w 4644342"/>
              <a:gd name="connsiteY144" fmla="*/ 2421955 h 2918444"/>
              <a:gd name="connsiteX145" fmla="*/ 4034640 w 4644342"/>
              <a:gd name="connsiteY145" fmla="*/ 2527994 h 2918444"/>
              <a:gd name="connsiteX146" fmla="*/ 4095973 w 4644342"/>
              <a:gd name="connsiteY146" fmla="*/ 2602508 h 2918444"/>
              <a:gd name="connsiteX147" fmla="*/ 4106445 w 4644342"/>
              <a:gd name="connsiteY147" fmla="*/ 2709980 h 2918444"/>
              <a:gd name="connsiteX148" fmla="*/ 4086998 w 4644342"/>
              <a:gd name="connsiteY148" fmla="*/ 2774464 h 2918444"/>
              <a:gd name="connsiteX149" fmla="*/ 3998738 w 4644342"/>
              <a:gd name="connsiteY149" fmla="*/ 2791659 h 2918444"/>
              <a:gd name="connsiteX150" fmla="*/ 3983778 w 4644342"/>
              <a:gd name="connsiteY150" fmla="*/ 2764433 h 2918444"/>
              <a:gd name="connsiteX151" fmla="*/ 3920949 w 4644342"/>
              <a:gd name="connsiteY151" fmla="*/ 2725743 h 2918444"/>
              <a:gd name="connsiteX152" fmla="*/ 3901502 w 4644342"/>
              <a:gd name="connsiteY152" fmla="*/ 2685620 h 2918444"/>
              <a:gd name="connsiteX153" fmla="*/ 3885047 w 4644342"/>
              <a:gd name="connsiteY153" fmla="*/ 2669858 h 2918444"/>
              <a:gd name="connsiteX154" fmla="*/ 3876071 w 4644342"/>
              <a:gd name="connsiteY154" fmla="*/ 2632601 h 2918444"/>
              <a:gd name="connsiteX155" fmla="*/ 3861112 w 4644342"/>
              <a:gd name="connsiteY155" fmla="*/ 2642631 h 2918444"/>
              <a:gd name="connsiteX156" fmla="*/ 3811746 w 4644342"/>
              <a:gd name="connsiteY156" fmla="*/ 2593911 h 2918444"/>
              <a:gd name="connsiteX157" fmla="*/ 3823713 w 4644342"/>
              <a:gd name="connsiteY157" fmla="*/ 2548056 h 2918444"/>
              <a:gd name="connsiteX158" fmla="*/ 3811746 w 4644342"/>
              <a:gd name="connsiteY158" fmla="*/ 2523696 h 2918444"/>
              <a:gd name="connsiteX159" fmla="*/ 3796787 w 4644342"/>
              <a:gd name="connsiteY159" fmla="*/ 2532293 h 2918444"/>
              <a:gd name="connsiteX160" fmla="*/ 3798283 w 4644342"/>
              <a:gd name="connsiteY160" fmla="*/ 2558087 h 2918444"/>
              <a:gd name="connsiteX161" fmla="*/ 3781827 w 4644342"/>
              <a:gd name="connsiteY161" fmla="*/ 2523696 h 2918444"/>
              <a:gd name="connsiteX162" fmla="*/ 3783323 w 4644342"/>
              <a:gd name="connsiteY162" fmla="*/ 2440584 h 2918444"/>
              <a:gd name="connsiteX163" fmla="*/ 3753405 w 4644342"/>
              <a:gd name="connsiteY163" fmla="*/ 2391863 h 2918444"/>
              <a:gd name="connsiteX164" fmla="*/ 3674120 w 4644342"/>
              <a:gd name="connsiteY164" fmla="*/ 2351740 h 2918444"/>
              <a:gd name="connsiteX165" fmla="*/ 3635226 w 4644342"/>
              <a:gd name="connsiteY165" fmla="*/ 2305886 h 2918444"/>
              <a:gd name="connsiteX166" fmla="*/ 3590348 w 4644342"/>
              <a:gd name="connsiteY166" fmla="*/ 2301587 h 2918444"/>
              <a:gd name="connsiteX167" fmla="*/ 3572397 w 4644342"/>
              <a:gd name="connsiteY167" fmla="*/ 2330246 h 2918444"/>
              <a:gd name="connsiteX168" fmla="*/ 3508071 w 4644342"/>
              <a:gd name="connsiteY168" fmla="*/ 2350307 h 2918444"/>
              <a:gd name="connsiteX169" fmla="*/ 3469177 w 4644342"/>
              <a:gd name="connsiteY169" fmla="*/ 2330246 h 2918444"/>
              <a:gd name="connsiteX170" fmla="*/ 3449730 w 4644342"/>
              <a:gd name="connsiteY170" fmla="*/ 2298721 h 2918444"/>
              <a:gd name="connsiteX171" fmla="*/ 3327063 w 4644342"/>
              <a:gd name="connsiteY171" fmla="*/ 2325947 h 2918444"/>
              <a:gd name="connsiteX172" fmla="*/ 3301632 w 4644342"/>
              <a:gd name="connsiteY172" fmla="*/ 2304453 h 2918444"/>
              <a:gd name="connsiteX173" fmla="*/ 3274467 w 4644342"/>
              <a:gd name="connsiteY173" fmla="*/ 2326365 h 2918444"/>
              <a:gd name="connsiteX174" fmla="*/ 3274966 w 4644342"/>
              <a:gd name="connsiteY174" fmla="*/ 2329953 h 2918444"/>
              <a:gd name="connsiteX175" fmla="*/ 3240527 w 4644342"/>
              <a:gd name="connsiteY175" fmla="*/ 2351500 h 2918444"/>
              <a:gd name="connsiteX176" fmla="*/ 3213576 w 4644342"/>
              <a:gd name="connsiteY176" fmla="*/ 2269620 h 2918444"/>
              <a:gd name="connsiteX177" fmla="*/ 3197105 w 4644342"/>
              <a:gd name="connsiteY177" fmla="*/ 2335699 h 2918444"/>
              <a:gd name="connsiteX178" fmla="*/ 3167159 w 4644342"/>
              <a:gd name="connsiteY178" fmla="*/ 2329953 h 2918444"/>
              <a:gd name="connsiteX179" fmla="*/ 3166785 w 4644342"/>
              <a:gd name="connsiteY179" fmla="*/ 2327205 h 2918444"/>
              <a:gd name="connsiteX180" fmla="*/ 3100378 w 4644342"/>
              <a:gd name="connsiteY180" fmla="*/ 2337133 h 2918444"/>
              <a:gd name="connsiteX181" fmla="*/ 3091413 w 4644342"/>
              <a:gd name="connsiteY181" fmla="*/ 2373030 h 2918444"/>
              <a:gd name="connsiteX182" fmla="*/ 3057709 w 4644342"/>
              <a:gd name="connsiteY182" fmla="*/ 2365257 h 2918444"/>
              <a:gd name="connsiteX183" fmla="*/ 3057756 w 4644342"/>
              <a:gd name="connsiteY183" fmla="*/ 2365536 h 2918444"/>
              <a:gd name="connsiteX184" fmla="*/ 3003942 w 4644342"/>
              <a:gd name="connsiteY184" fmla="*/ 2359791 h 2918444"/>
              <a:gd name="connsiteX185" fmla="*/ 2978529 w 4644342"/>
              <a:gd name="connsiteY185" fmla="*/ 2389949 h 2918444"/>
              <a:gd name="connsiteX186" fmla="*/ 3006931 w 4644342"/>
              <a:gd name="connsiteY186" fmla="*/ 2410054 h 2918444"/>
              <a:gd name="connsiteX187" fmla="*/ 3056261 w 4644342"/>
              <a:gd name="connsiteY187" fmla="*/ 2385641 h 2918444"/>
              <a:gd name="connsiteX188" fmla="*/ 3057756 w 4644342"/>
              <a:gd name="connsiteY188" fmla="*/ 2420107 h 2918444"/>
              <a:gd name="connsiteX189" fmla="*/ 3086158 w 4644342"/>
              <a:gd name="connsiteY189" fmla="*/ 2391385 h 2918444"/>
              <a:gd name="connsiteX190" fmla="*/ 3107086 w 4644342"/>
              <a:gd name="connsiteY190" fmla="*/ 2391385 h 2918444"/>
              <a:gd name="connsiteX191" fmla="*/ 3083169 w 4644342"/>
              <a:gd name="connsiteY191" fmla="*/ 2450264 h 2918444"/>
              <a:gd name="connsiteX192" fmla="*/ 3128014 w 4644342"/>
              <a:gd name="connsiteY192" fmla="*/ 2460317 h 2918444"/>
              <a:gd name="connsiteX193" fmla="*/ 3141468 w 4644342"/>
              <a:gd name="connsiteY193" fmla="*/ 2493346 h 2918444"/>
              <a:gd name="connsiteX194" fmla="*/ 3120540 w 4644342"/>
              <a:gd name="connsiteY194" fmla="*/ 2503399 h 2918444"/>
              <a:gd name="connsiteX195" fmla="*/ 3093633 w 4644342"/>
              <a:gd name="connsiteY195" fmla="*/ 2481858 h 2918444"/>
              <a:gd name="connsiteX196" fmla="*/ 3041313 w 4644342"/>
              <a:gd name="connsiteY196" fmla="*/ 2467497 h 2918444"/>
              <a:gd name="connsiteX197" fmla="*/ 3051777 w 4644342"/>
              <a:gd name="connsiteY197" fmla="*/ 2506271 h 2918444"/>
              <a:gd name="connsiteX198" fmla="*/ 3026364 w 4644342"/>
              <a:gd name="connsiteY198" fmla="*/ 2510579 h 2918444"/>
              <a:gd name="connsiteX199" fmla="*/ 3005436 w 4644342"/>
              <a:gd name="connsiteY199" fmla="*/ 2476113 h 2918444"/>
              <a:gd name="connsiteX200" fmla="*/ 2991983 w 4644342"/>
              <a:gd name="connsiteY200" fmla="*/ 2497655 h 2918444"/>
              <a:gd name="connsiteX201" fmla="*/ 2912756 w 4644342"/>
              <a:gd name="connsiteY201" fmla="*/ 2497655 h 2918444"/>
              <a:gd name="connsiteX202" fmla="*/ 2912756 w 4644342"/>
              <a:gd name="connsiteY202" fmla="*/ 2476113 h 2918444"/>
              <a:gd name="connsiteX203" fmla="*/ 2884353 w 4644342"/>
              <a:gd name="connsiteY203" fmla="*/ 2450264 h 2918444"/>
              <a:gd name="connsiteX204" fmla="*/ 2824559 w 4644342"/>
              <a:gd name="connsiteY204" fmla="*/ 2447392 h 2918444"/>
              <a:gd name="connsiteX205" fmla="*/ 2873889 w 4644342"/>
              <a:gd name="connsiteY205" fmla="*/ 2476113 h 2918444"/>
              <a:gd name="connsiteX206" fmla="*/ 2805126 w 4644342"/>
              <a:gd name="connsiteY206" fmla="*/ 2490474 h 2918444"/>
              <a:gd name="connsiteX207" fmla="*/ 2697497 w 4644342"/>
              <a:gd name="connsiteY207" fmla="*/ 2470369 h 2918444"/>
              <a:gd name="connsiteX208" fmla="*/ 2664691 w 4644342"/>
              <a:gd name="connsiteY208" fmla="*/ 2475038 h 2918444"/>
              <a:gd name="connsiteX209" fmla="*/ 2664586 w 4644342"/>
              <a:gd name="connsiteY209" fmla="*/ 2476109 h 2918444"/>
              <a:gd name="connsiteX210" fmla="*/ 2595869 w 4644342"/>
              <a:gd name="connsiteY210" fmla="*/ 2536428 h 2918444"/>
              <a:gd name="connsiteX211" fmla="*/ 2580930 w 4644342"/>
              <a:gd name="connsiteY211" fmla="*/ 2480418 h 2918444"/>
              <a:gd name="connsiteX212" fmla="*/ 2561510 w 4644342"/>
              <a:gd name="connsiteY212" fmla="*/ 2506269 h 2918444"/>
              <a:gd name="connsiteX213" fmla="*/ 2576448 w 4644342"/>
              <a:gd name="connsiteY213" fmla="*/ 2542172 h 2918444"/>
              <a:gd name="connsiteX214" fmla="*/ 2453951 w 4644342"/>
              <a:gd name="connsiteY214" fmla="*/ 2632650 h 2918444"/>
              <a:gd name="connsiteX215" fmla="*/ 2424074 w 4644342"/>
              <a:gd name="connsiteY215" fmla="*/ 2638395 h 2918444"/>
              <a:gd name="connsiteX216" fmla="*/ 2359838 w 4644342"/>
              <a:gd name="connsiteY216" fmla="*/ 2682915 h 2918444"/>
              <a:gd name="connsiteX217" fmla="*/ 2359838 w 4644342"/>
              <a:gd name="connsiteY217" fmla="*/ 2708766 h 2918444"/>
              <a:gd name="connsiteX218" fmla="*/ 2340418 w 4644342"/>
              <a:gd name="connsiteY218" fmla="*/ 2714511 h 2918444"/>
              <a:gd name="connsiteX219" fmla="*/ 2355356 w 4644342"/>
              <a:gd name="connsiteY219" fmla="*/ 2744670 h 2918444"/>
              <a:gd name="connsiteX220" fmla="*/ 2320998 w 4644342"/>
              <a:gd name="connsiteY220" fmla="*/ 2789190 h 2918444"/>
              <a:gd name="connsiteX221" fmla="*/ 2340418 w 4644342"/>
              <a:gd name="connsiteY221" fmla="*/ 2855253 h 2918444"/>
              <a:gd name="connsiteX222" fmla="*/ 2359838 w 4644342"/>
              <a:gd name="connsiteY222" fmla="*/ 2878232 h 2918444"/>
              <a:gd name="connsiteX223" fmla="*/ 2355356 w 4644342"/>
              <a:gd name="connsiteY223" fmla="*/ 2918444 h 2918444"/>
              <a:gd name="connsiteX224" fmla="*/ 2306059 w 4644342"/>
              <a:gd name="connsiteY224" fmla="*/ 2918444 h 2918444"/>
              <a:gd name="connsiteX225" fmla="*/ 2262737 w 4644342"/>
              <a:gd name="connsiteY225" fmla="*/ 2898338 h 2918444"/>
              <a:gd name="connsiteX226" fmla="*/ 2232860 w 4644342"/>
              <a:gd name="connsiteY226" fmla="*/ 2902646 h 2918444"/>
              <a:gd name="connsiteX227" fmla="*/ 2134264 w 4644342"/>
              <a:gd name="connsiteY227" fmla="*/ 2868179 h 2918444"/>
              <a:gd name="connsiteX228" fmla="*/ 2090942 w 4644342"/>
              <a:gd name="connsiteY228" fmla="*/ 2728872 h 2918444"/>
              <a:gd name="connsiteX229" fmla="*/ 2022225 w 4644342"/>
              <a:gd name="connsiteY229" fmla="*/ 2662809 h 2918444"/>
              <a:gd name="connsiteX230" fmla="*/ 1960976 w 4644342"/>
              <a:gd name="connsiteY230" fmla="*/ 2542172 h 2918444"/>
              <a:gd name="connsiteX231" fmla="*/ 1934087 w 4644342"/>
              <a:gd name="connsiteY231" fmla="*/ 2529247 h 2918444"/>
              <a:gd name="connsiteX232" fmla="*/ 1901222 w 4644342"/>
              <a:gd name="connsiteY232" fmla="*/ 2499088 h 2918444"/>
              <a:gd name="connsiteX233" fmla="*/ 1869850 w 4644342"/>
              <a:gd name="connsiteY233" fmla="*/ 2499088 h 2918444"/>
              <a:gd name="connsiteX234" fmla="*/ 1822047 w 4644342"/>
              <a:gd name="connsiteY234" fmla="*/ 2489035 h 2918444"/>
              <a:gd name="connsiteX235" fmla="*/ 1786194 w 4644342"/>
              <a:gd name="connsiteY235" fmla="*/ 2499088 h 2918444"/>
              <a:gd name="connsiteX236" fmla="*/ 1762292 w 4644342"/>
              <a:gd name="connsiteY236" fmla="*/ 2560842 h 2918444"/>
              <a:gd name="connsiteX237" fmla="*/ 1724946 w 4644342"/>
              <a:gd name="connsiteY237" fmla="*/ 2570895 h 2918444"/>
              <a:gd name="connsiteX238" fmla="*/ 1644277 w 4644342"/>
              <a:gd name="connsiteY238" fmla="*/ 2523502 h 2918444"/>
              <a:gd name="connsiteX239" fmla="*/ 1596473 w 4644342"/>
              <a:gd name="connsiteY239" fmla="*/ 2466056 h 2918444"/>
              <a:gd name="connsiteX240" fmla="*/ 1589004 w 4644342"/>
              <a:gd name="connsiteY240" fmla="*/ 2397121 h 2918444"/>
              <a:gd name="connsiteX241" fmla="*/ 1554645 w 4644342"/>
              <a:gd name="connsiteY241" fmla="*/ 2349728 h 2918444"/>
              <a:gd name="connsiteX242" fmla="*/ 1473976 w 4644342"/>
              <a:gd name="connsiteY242" fmla="*/ 2283665 h 2918444"/>
              <a:gd name="connsiteX243" fmla="*/ 1415716 w 4644342"/>
              <a:gd name="connsiteY243" fmla="*/ 2214730 h 2918444"/>
              <a:gd name="connsiteX244" fmla="*/ 1415716 w 4644342"/>
              <a:gd name="connsiteY244" fmla="*/ 2189287 h 2918444"/>
              <a:gd name="connsiteX245" fmla="*/ 1412048 w 4644342"/>
              <a:gd name="connsiteY245" fmla="*/ 2189192 h 2918444"/>
              <a:gd name="connsiteX246" fmla="*/ 1412048 w 4644342"/>
              <a:gd name="connsiteY246" fmla="*/ 2210725 h 2918444"/>
              <a:gd name="connsiteX247" fmla="*/ 1273143 w 4644342"/>
              <a:gd name="connsiteY247" fmla="*/ 2210725 h 2918444"/>
              <a:gd name="connsiteX248" fmla="*/ 1265675 w 4644342"/>
              <a:gd name="connsiteY248" fmla="*/ 2253791 h 2918444"/>
              <a:gd name="connsiteX249" fmla="*/ 1165694 w 4644342"/>
              <a:gd name="connsiteY249" fmla="*/ 2240063 h 2918444"/>
              <a:gd name="connsiteX250" fmla="*/ 1165602 w 4644342"/>
              <a:gd name="connsiteY250" fmla="*/ 2240871 h 2918444"/>
              <a:gd name="connsiteX251" fmla="*/ 978901 w 4644342"/>
              <a:gd name="connsiteY251" fmla="*/ 2238000 h 2918444"/>
              <a:gd name="connsiteX252" fmla="*/ 648813 w 4644342"/>
              <a:gd name="connsiteY252" fmla="*/ 2065736 h 2918444"/>
              <a:gd name="connsiteX253" fmla="*/ 653063 w 4644342"/>
              <a:gd name="connsiteY253" fmla="*/ 2022169 h 2918444"/>
              <a:gd name="connsiteX254" fmla="*/ 432233 w 4644342"/>
              <a:gd name="connsiteY254" fmla="*/ 2013965 h 2918444"/>
              <a:gd name="connsiteX255" fmla="*/ 417277 w 4644342"/>
              <a:gd name="connsiteY255" fmla="*/ 1942200 h 2918444"/>
              <a:gd name="connsiteX256" fmla="*/ 376895 w 4644342"/>
              <a:gd name="connsiteY256" fmla="*/ 1890530 h 2918444"/>
              <a:gd name="connsiteX257" fmla="*/ 346983 w 4644342"/>
              <a:gd name="connsiteY257" fmla="*/ 1871871 h 2918444"/>
              <a:gd name="connsiteX258" fmla="*/ 339505 w 4644342"/>
              <a:gd name="connsiteY258" fmla="*/ 1834553 h 2918444"/>
              <a:gd name="connsiteX259" fmla="*/ 314079 w 4644342"/>
              <a:gd name="connsiteY259" fmla="*/ 1814459 h 2918444"/>
              <a:gd name="connsiteX260" fmla="*/ 290150 w 4644342"/>
              <a:gd name="connsiteY260" fmla="*/ 1788623 h 2918444"/>
              <a:gd name="connsiteX261" fmla="*/ 281176 w 4644342"/>
              <a:gd name="connsiteY261" fmla="*/ 1759917 h 2918444"/>
              <a:gd name="connsiteX262" fmla="*/ 258742 w 4644342"/>
              <a:gd name="connsiteY262" fmla="*/ 1741258 h 2918444"/>
              <a:gd name="connsiteX263" fmla="*/ 222847 w 4644342"/>
              <a:gd name="connsiteY263" fmla="*/ 1751306 h 2918444"/>
              <a:gd name="connsiteX264" fmla="*/ 182465 w 4644342"/>
              <a:gd name="connsiteY264" fmla="*/ 1736953 h 2918444"/>
              <a:gd name="connsiteX265" fmla="*/ 182465 w 4644342"/>
              <a:gd name="connsiteY265" fmla="*/ 1721164 h 2918444"/>
              <a:gd name="connsiteX266" fmla="*/ 180969 w 4644342"/>
              <a:gd name="connsiteY266" fmla="*/ 1688152 h 2918444"/>
              <a:gd name="connsiteX267" fmla="*/ 164518 w 4644342"/>
              <a:gd name="connsiteY267" fmla="*/ 1650835 h 2918444"/>
              <a:gd name="connsiteX268" fmla="*/ 163022 w 4644342"/>
              <a:gd name="connsiteY268" fmla="*/ 1620693 h 2918444"/>
              <a:gd name="connsiteX269" fmla="*/ 145075 w 4644342"/>
              <a:gd name="connsiteY269" fmla="*/ 1593423 h 2918444"/>
              <a:gd name="connsiteX270" fmla="*/ 149561 w 4644342"/>
              <a:gd name="connsiteY270" fmla="*/ 1567587 h 2918444"/>
              <a:gd name="connsiteX271" fmla="*/ 98710 w 4644342"/>
              <a:gd name="connsiteY271" fmla="*/ 1505869 h 2918444"/>
              <a:gd name="connsiteX272" fmla="*/ 98710 w 4644342"/>
              <a:gd name="connsiteY272" fmla="*/ 1469987 h 2918444"/>
              <a:gd name="connsiteX273" fmla="*/ 124136 w 4644342"/>
              <a:gd name="connsiteY273" fmla="*/ 1457069 h 2918444"/>
              <a:gd name="connsiteX274" fmla="*/ 124136 w 4644342"/>
              <a:gd name="connsiteY274" fmla="*/ 1434104 h 2918444"/>
              <a:gd name="connsiteX275" fmla="*/ 98710 w 4644342"/>
              <a:gd name="connsiteY275" fmla="*/ 1428363 h 2918444"/>
              <a:gd name="connsiteX276" fmla="*/ 86746 w 4644342"/>
              <a:gd name="connsiteY276" fmla="*/ 1393916 h 2918444"/>
              <a:gd name="connsiteX277" fmla="*/ 74781 w 4644342"/>
              <a:gd name="connsiteY277" fmla="*/ 1335069 h 2918444"/>
              <a:gd name="connsiteX278" fmla="*/ 112171 w 4644342"/>
              <a:gd name="connsiteY278" fmla="*/ 1366645 h 2918444"/>
              <a:gd name="connsiteX279" fmla="*/ 97215 w 4644342"/>
              <a:gd name="connsiteY279" fmla="*/ 1325021 h 2918444"/>
              <a:gd name="connsiteX280" fmla="*/ 124136 w 4644342"/>
              <a:gd name="connsiteY280" fmla="*/ 1325021 h 2918444"/>
              <a:gd name="connsiteX281" fmla="*/ 124136 w 4644342"/>
              <a:gd name="connsiteY281" fmla="*/ 1294880 h 2918444"/>
              <a:gd name="connsiteX282" fmla="*/ 97215 w 4644342"/>
              <a:gd name="connsiteY282" fmla="*/ 1274786 h 2918444"/>
              <a:gd name="connsiteX283" fmla="*/ 83754 w 4644342"/>
              <a:gd name="connsiteY283" fmla="*/ 1303492 h 2918444"/>
              <a:gd name="connsiteX284" fmla="*/ 59824 w 4644342"/>
              <a:gd name="connsiteY284" fmla="*/ 1293445 h 2918444"/>
              <a:gd name="connsiteX285" fmla="*/ 10469 w 4644342"/>
              <a:gd name="connsiteY285" fmla="*/ 1155656 h 2918444"/>
              <a:gd name="connsiteX286" fmla="*/ 23930 w 4644342"/>
              <a:gd name="connsiteY286" fmla="*/ 1058056 h 2918444"/>
              <a:gd name="connsiteX287" fmla="*/ 0 w 4644342"/>
              <a:gd name="connsiteY287" fmla="*/ 1002079 h 2918444"/>
              <a:gd name="connsiteX288" fmla="*/ 11965 w 4644342"/>
              <a:gd name="connsiteY288" fmla="*/ 960455 h 2918444"/>
              <a:gd name="connsiteX289" fmla="*/ 35895 w 4644342"/>
              <a:gd name="connsiteY289" fmla="*/ 951843 h 2918444"/>
              <a:gd name="connsiteX290" fmla="*/ 59824 w 4644342"/>
              <a:gd name="connsiteY290" fmla="*/ 884384 h 2918444"/>
              <a:gd name="connsiteX291" fmla="*/ 59824 w 4644342"/>
              <a:gd name="connsiteY291" fmla="*/ 805402 h 2918444"/>
              <a:gd name="connsiteX292" fmla="*/ 59766 w 4644342"/>
              <a:gd name="connsiteY292" fmla="*/ 805390 h 2918444"/>
              <a:gd name="connsiteX293" fmla="*/ 59766 w 4644342"/>
              <a:gd name="connsiteY293" fmla="*/ 704877 h 2918444"/>
              <a:gd name="connsiteX294" fmla="*/ 86707 w 4644342"/>
              <a:gd name="connsiteY294" fmla="*/ 660364 h 2918444"/>
              <a:gd name="connsiteX295" fmla="*/ 113648 w 4644342"/>
              <a:gd name="connsiteY295" fmla="*/ 612979 h 2918444"/>
              <a:gd name="connsiteX296" fmla="*/ 133105 w 4644342"/>
              <a:gd name="connsiteY296" fmla="*/ 572774 h 2918444"/>
              <a:gd name="connsiteX297" fmla="*/ 148073 w 4644342"/>
              <a:gd name="connsiteY297" fmla="*/ 535441 h 2918444"/>
              <a:gd name="connsiteX298" fmla="*/ 161543 w 4644342"/>
              <a:gd name="connsiteY298" fmla="*/ 498107 h 2918444"/>
              <a:gd name="connsiteX299" fmla="*/ 170523 w 4644342"/>
              <a:gd name="connsiteY299" fmla="*/ 463646 h 2918444"/>
              <a:gd name="connsiteX300" fmla="*/ 183994 w 4644342"/>
              <a:gd name="connsiteY300" fmla="*/ 422005 h 2918444"/>
              <a:gd name="connsiteX301" fmla="*/ 197465 w 4644342"/>
              <a:gd name="connsiteY301" fmla="*/ 371748 h 2918444"/>
              <a:gd name="connsiteX302" fmla="*/ 218419 w 4644342"/>
              <a:gd name="connsiteY302" fmla="*/ 358825 h 2918444"/>
              <a:gd name="connsiteX303" fmla="*/ 218835 w 4644342"/>
              <a:gd name="connsiteY303" fmla="*/ 358861 h 2918444"/>
              <a:gd name="connsiteX304" fmla="*/ 211400 w 4644342"/>
              <a:gd name="connsiteY304" fmla="*/ 327416 h 2918444"/>
              <a:gd name="connsiteX305" fmla="*/ 224824 w 4644342"/>
              <a:gd name="connsiteY305" fmla="*/ 294440 h 2918444"/>
              <a:gd name="connsiteX306" fmla="*/ 208417 w 4644342"/>
              <a:gd name="connsiteY306" fmla="*/ 262897 h 2918444"/>
              <a:gd name="connsiteX307" fmla="*/ 209909 w 4644342"/>
              <a:gd name="connsiteY307" fmla="*/ 178306 h 2918444"/>
              <a:gd name="connsiteX308" fmla="*/ 197976 w 4644342"/>
              <a:gd name="connsiteY308" fmla="*/ 112354 h 2918444"/>
              <a:gd name="connsiteX309" fmla="*/ 205434 w 4644342"/>
              <a:gd name="connsiteY309" fmla="*/ 86547 h 2918444"/>
              <a:gd name="connsiteX310" fmla="*/ 235266 w 4644342"/>
              <a:gd name="connsiteY310" fmla="*/ 96583 h 2918444"/>
              <a:gd name="connsiteX311" fmla="*/ 266589 w 4644342"/>
              <a:gd name="connsiteY311" fmla="*/ 135294 h 2918444"/>
              <a:gd name="connsiteX312" fmla="*/ 323270 w 4644342"/>
              <a:gd name="connsiteY312" fmla="*/ 143897 h 2918444"/>
              <a:gd name="connsiteX313" fmla="*/ 338186 w 4644342"/>
              <a:gd name="connsiteY313" fmla="*/ 175439 h 2918444"/>
              <a:gd name="connsiteX314" fmla="*/ 309845 w 4644342"/>
              <a:gd name="connsiteY314" fmla="*/ 175439 h 2918444"/>
              <a:gd name="connsiteX315" fmla="*/ 306862 w 4644342"/>
              <a:gd name="connsiteY315" fmla="*/ 202680 h 2918444"/>
              <a:gd name="connsiteX316" fmla="*/ 323270 w 4644342"/>
              <a:gd name="connsiteY316" fmla="*/ 205548 h 2918444"/>
              <a:gd name="connsiteX317" fmla="*/ 329236 w 4644342"/>
              <a:gd name="connsiteY317" fmla="*/ 232789 h 2918444"/>
              <a:gd name="connsiteX318" fmla="*/ 294930 w 4644342"/>
              <a:gd name="connsiteY318" fmla="*/ 252861 h 2918444"/>
              <a:gd name="connsiteX319" fmla="*/ 294930 w 4644342"/>
              <a:gd name="connsiteY319" fmla="*/ 271500 h 2918444"/>
              <a:gd name="connsiteX320" fmla="*/ 333711 w 4644342"/>
              <a:gd name="connsiteY320" fmla="*/ 271500 h 2918444"/>
              <a:gd name="connsiteX321" fmla="*/ 344152 w 4644342"/>
              <a:gd name="connsiteY321" fmla="*/ 224186 h 2918444"/>
              <a:gd name="connsiteX322" fmla="*/ 373984 w 4644342"/>
              <a:gd name="connsiteY322" fmla="*/ 195511 h 2918444"/>
              <a:gd name="connsiteX323" fmla="*/ 338186 w 4644342"/>
              <a:gd name="connsiteY323" fmla="*/ 122390 h 2918444"/>
              <a:gd name="connsiteX324" fmla="*/ 360560 w 4644342"/>
              <a:gd name="connsiteY324" fmla="*/ 98017 h 2918444"/>
              <a:gd name="connsiteX325" fmla="*/ 344152 w 4644342"/>
              <a:gd name="connsiteY325" fmla="*/ 40667 h 2918444"/>
              <a:gd name="connsiteX326" fmla="*/ 463480 w 4644342"/>
              <a:gd name="connsiteY326" fmla="*/ 75077 h 2918444"/>
              <a:gd name="connsiteX327" fmla="*/ 554467 w 4644342"/>
              <a:gd name="connsiteY327" fmla="*/ 96583 h 2918444"/>
              <a:gd name="connsiteX328" fmla="*/ 599215 w 4644342"/>
              <a:gd name="connsiteY328" fmla="*/ 106619 h 2918444"/>
              <a:gd name="connsiteX329" fmla="*/ 643963 w 4644342"/>
              <a:gd name="connsiteY329" fmla="*/ 113788 h 2918444"/>
              <a:gd name="connsiteX330" fmla="*/ 705119 w 4644342"/>
              <a:gd name="connsiteY330" fmla="*/ 125258 h 2918444"/>
              <a:gd name="connsiteX331" fmla="*/ 778068 w 4644342"/>
              <a:gd name="connsiteY331" fmla="*/ 138137 h 2918444"/>
              <a:gd name="connsiteX332" fmla="*/ 778318 w 4644342"/>
              <a:gd name="connsiteY332" fmla="*/ 136354 h 2918444"/>
              <a:gd name="connsiteX333" fmla="*/ 851512 w 4644342"/>
              <a:gd name="connsiteY333" fmla="*/ 146175 h 2918444"/>
              <a:gd name="connsiteX334" fmla="*/ 851661 w 4644342"/>
              <a:gd name="connsiteY334" fmla="*/ 144726 h 2918444"/>
              <a:gd name="connsiteX335" fmla="*/ 1029368 w 4644342"/>
              <a:gd name="connsiteY335" fmla="*/ 169156 h 2918444"/>
              <a:gd name="connsiteX336" fmla="*/ 1138382 w 4644342"/>
              <a:gd name="connsiteY336" fmla="*/ 183527 h 2918444"/>
              <a:gd name="connsiteX337" fmla="*/ 1280249 w 4644342"/>
              <a:gd name="connsiteY337" fmla="*/ 199335 h 2918444"/>
              <a:gd name="connsiteX338" fmla="*/ 1410169 w 4644342"/>
              <a:gd name="connsiteY338" fmla="*/ 212268 h 2918444"/>
              <a:gd name="connsiteX339" fmla="*/ 1637157 w 4644342"/>
              <a:gd name="connsiteY339" fmla="*/ 229513 h 2918444"/>
              <a:gd name="connsiteX340" fmla="*/ 1743184 w 4644342"/>
              <a:gd name="connsiteY340" fmla="*/ 238135 h 2918444"/>
              <a:gd name="connsiteX341" fmla="*/ 1743181 w 4644342"/>
              <a:gd name="connsiteY341" fmla="*/ 238626 h 2918444"/>
              <a:gd name="connsiteX342" fmla="*/ 2238016 w 4644342"/>
              <a:gd name="connsiteY342" fmla="*/ 249783 h 2918444"/>
              <a:gd name="connsiteX343" fmla="*/ 2242096 w 4644342"/>
              <a:gd name="connsiteY343" fmla="*/ 248307 h 2918444"/>
              <a:gd name="connsiteX344" fmla="*/ 2399738 w 4644342"/>
              <a:gd name="connsiteY344" fmla="*/ 248307 h 2918444"/>
              <a:gd name="connsiteX345" fmla="*/ 2398237 w 4644342"/>
              <a:gd name="connsiteY345" fmla="*/ 193765 h 2918444"/>
              <a:gd name="connsiteX346" fmla="*/ 2431266 w 4644342"/>
              <a:gd name="connsiteY346" fmla="*/ 209553 h 2918444"/>
              <a:gd name="connsiteX347" fmla="*/ 2438773 w 4644342"/>
              <a:gd name="connsiteY347" fmla="*/ 251177 h 2918444"/>
              <a:gd name="connsiteX348" fmla="*/ 2513841 w 4644342"/>
              <a:gd name="connsiteY348" fmla="*/ 297107 h 2918444"/>
              <a:gd name="connsiteX349" fmla="*/ 2536361 w 4644342"/>
              <a:gd name="connsiteY349" fmla="*/ 277013 h 2918444"/>
              <a:gd name="connsiteX350" fmla="*/ 2581402 w 4644342"/>
              <a:gd name="connsiteY350" fmla="*/ 277013 h 2918444"/>
              <a:gd name="connsiteX351" fmla="*/ 2615933 w 4644342"/>
              <a:gd name="connsiteY351" fmla="*/ 317201 h 2918444"/>
              <a:gd name="connsiteX352" fmla="*/ 2638453 w 4644342"/>
              <a:gd name="connsiteY352" fmla="*/ 302848 h 2918444"/>
              <a:gd name="connsiteX353" fmla="*/ 2704513 w 4644342"/>
              <a:gd name="connsiteY353" fmla="*/ 318636 h 2918444"/>
              <a:gd name="connsiteX354" fmla="*/ 2727033 w 4644342"/>
              <a:gd name="connsiteY354" fmla="*/ 288495 h 2918444"/>
              <a:gd name="connsiteX355" fmla="*/ 2769071 w 4644342"/>
              <a:gd name="connsiteY355" fmla="*/ 312895 h 2918444"/>
              <a:gd name="connsiteX356" fmla="*/ 2842637 w 4644342"/>
              <a:gd name="connsiteY356" fmla="*/ 308589 h 2918444"/>
              <a:gd name="connsiteX357" fmla="*/ 2722529 w 4644342"/>
              <a:gd name="connsiteY357" fmla="*/ 394707 h 2918444"/>
              <a:gd name="connsiteX358" fmla="*/ 2663976 w 4644342"/>
              <a:gd name="connsiteY358" fmla="*/ 470778 h 2918444"/>
              <a:gd name="connsiteX359" fmla="*/ 2671324 w 4644342"/>
              <a:gd name="connsiteY359" fmla="*/ 470349 h 2918444"/>
              <a:gd name="connsiteX360" fmla="*/ 2705709 w 4644342"/>
              <a:gd name="connsiteY360" fmla="*/ 466037 h 2918444"/>
              <a:gd name="connsiteX361" fmla="*/ 2735609 w 4644342"/>
              <a:gd name="connsiteY361" fmla="*/ 466037 h 2918444"/>
              <a:gd name="connsiteX362" fmla="*/ 2756538 w 4644342"/>
              <a:gd name="connsiteY362" fmla="*/ 432982 h 2918444"/>
              <a:gd name="connsiteX363" fmla="*/ 2769993 w 4644342"/>
              <a:gd name="connsiteY363" fmla="*/ 473223 h 2918444"/>
              <a:gd name="connsiteX364" fmla="*/ 2819327 w 4644342"/>
              <a:gd name="connsiteY364" fmla="*/ 473223 h 2918444"/>
              <a:gd name="connsiteX365" fmla="*/ 2819485 w 4644342"/>
              <a:gd name="connsiteY365" fmla="*/ 473442 h 2918444"/>
              <a:gd name="connsiteX366" fmla="*/ 2926006 w 4644342"/>
              <a:gd name="connsiteY366" fmla="*/ 356433 h 2918444"/>
              <a:gd name="connsiteX367" fmla="*/ 2906503 w 4644342"/>
              <a:gd name="connsiteY367" fmla="*/ 405126 h 2918444"/>
              <a:gd name="connsiteX368" fmla="*/ 2921506 w 4644342"/>
              <a:gd name="connsiteY368" fmla="*/ 420880 h 2918444"/>
              <a:gd name="connsiteX369" fmla="*/ 2956011 w 4644342"/>
              <a:gd name="connsiteY369" fmla="*/ 400830 h 2918444"/>
              <a:gd name="connsiteX370" fmla="*/ 3031024 w 4644342"/>
              <a:gd name="connsiteY370" fmla="*/ 430905 h 2918444"/>
              <a:gd name="connsiteX371" fmla="*/ 3064029 w 4644342"/>
              <a:gd name="connsiteY371" fmla="*/ 405126 h 2918444"/>
              <a:gd name="connsiteX372" fmla="*/ 3166046 w 4644342"/>
              <a:gd name="connsiteY372" fmla="*/ 392237 h 2918444"/>
              <a:gd name="connsiteX373" fmla="*/ 3185550 w 4644342"/>
              <a:gd name="connsiteY373" fmla="*/ 422312 h 2918444"/>
              <a:gd name="connsiteX374" fmla="*/ 3224556 w 4644342"/>
              <a:gd name="connsiteY374" fmla="*/ 415151 h 2918444"/>
              <a:gd name="connsiteX375" fmla="*/ 3302569 w 4644342"/>
              <a:gd name="connsiteY375" fmla="*/ 448091 h 2918444"/>
              <a:gd name="connsiteX376" fmla="*/ 3307070 w 4644342"/>
              <a:gd name="connsiteY376" fmla="*/ 471005 h 2918444"/>
              <a:gd name="connsiteX377" fmla="*/ 3223056 w 4644342"/>
              <a:gd name="connsiteY377" fmla="*/ 491055 h 2918444"/>
              <a:gd name="connsiteX378" fmla="*/ 3199052 w 4644342"/>
              <a:gd name="connsiteY378" fmla="*/ 476734 h 2918444"/>
              <a:gd name="connsiteX379" fmla="*/ 3157045 w 4644342"/>
              <a:gd name="connsiteY379" fmla="*/ 481030 h 2918444"/>
              <a:gd name="connsiteX380" fmla="*/ 3107537 w 4644342"/>
              <a:gd name="connsiteY380" fmla="*/ 511105 h 2918444"/>
              <a:gd name="connsiteX381" fmla="*/ 3083533 w 4644342"/>
              <a:gd name="connsiteY381" fmla="*/ 512538 h 2918444"/>
              <a:gd name="connsiteX382" fmla="*/ 3065530 w 4644342"/>
              <a:gd name="connsiteY382" fmla="*/ 491055 h 2918444"/>
              <a:gd name="connsiteX383" fmla="*/ 3038637 w 4644342"/>
              <a:gd name="connsiteY383" fmla="*/ 572349 h 2918444"/>
              <a:gd name="connsiteX384" fmla="*/ 3039089 w 4644342"/>
              <a:gd name="connsiteY384" fmla="*/ 572389 h 2918444"/>
              <a:gd name="connsiteX385" fmla="*/ 3028624 w 4644342"/>
              <a:gd name="connsiteY385" fmla="*/ 601132 h 2918444"/>
              <a:gd name="connsiteX386" fmla="*/ 3040584 w 4644342"/>
              <a:gd name="connsiteY386" fmla="*/ 632750 h 2918444"/>
              <a:gd name="connsiteX387" fmla="*/ 3019654 w 4644342"/>
              <a:gd name="connsiteY387" fmla="*/ 672991 h 2918444"/>
              <a:gd name="connsiteX388" fmla="*/ 3034604 w 4644342"/>
              <a:gd name="connsiteY388" fmla="*/ 681614 h 2918444"/>
              <a:gd name="connsiteX389" fmla="*/ 3070483 w 4644342"/>
              <a:gd name="connsiteY389" fmla="*/ 637062 h 2918444"/>
              <a:gd name="connsiteX390" fmla="*/ 3068988 w 4644342"/>
              <a:gd name="connsiteY390" fmla="*/ 622690 h 2918444"/>
              <a:gd name="connsiteX391" fmla="*/ 3082443 w 4644342"/>
              <a:gd name="connsiteY391" fmla="*/ 615504 h 2918444"/>
              <a:gd name="connsiteX392" fmla="*/ 3092908 w 4644342"/>
              <a:gd name="connsiteY392" fmla="*/ 637062 h 2918444"/>
              <a:gd name="connsiteX393" fmla="*/ 3064503 w 4644342"/>
              <a:gd name="connsiteY393" fmla="*/ 668680 h 2918444"/>
              <a:gd name="connsiteX394" fmla="*/ 3054039 w 4644342"/>
              <a:gd name="connsiteY394" fmla="*/ 737664 h 2918444"/>
              <a:gd name="connsiteX395" fmla="*/ 3054039 w 4644342"/>
              <a:gd name="connsiteY395" fmla="*/ 854076 h 2918444"/>
              <a:gd name="connsiteX396" fmla="*/ 3070483 w 4644342"/>
              <a:gd name="connsiteY396" fmla="*/ 874197 h 2918444"/>
              <a:gd name="connsiteX397" fmla="*/ 3063008 w 4644342"/>
              <a:gd name="connsiteY397" fmla="*/ 947493 h 2918444"/>
              <a:gd name="connsiteX398" fmla="*/ 3048884 w 4644342"/>
              <a:gd name="connsiteY398" fmla="*/ 949756 h 2918444"/>
              <a:gd name="connsiteX399" fmla="*/ 3080413 w 4644342"/>
              <a:gd name="connsiteY399" fmla="*/ 1023537 h 2918444"/>
              <a:gd name="connsiteX400" fmla="*/ 3081702 w 4644342"/>
              <a:gd name="connsiteY400" fmla="*/ 1025079 h 2918444"/>
              <a:gd name="connsiteX401" fmla="*/ 3116009 w 4644342"/>
              <a:gd name="connsiteY401" fmla="*/ 1043756 h 2918444"/>
              <a:gd name="connsiteX402" fmla="*/ 3148825 w 4644342"/>
              <a:gd name="connsiteY402" fmla="*/ 1039446 h 2918444"/>
              <a:gd name="connsiteX403" fmla="*/ 3160758 w 4644342"/>
              <a:gd name="connsiteY403" fmla="*/ 1029389 h 2918444"/>
              <a:gd name="connsiteX404" fmla="*/ 3168217 w 4644342"/>
              <a:gd name="connsiteY404" fmla="*/ 999219 h 2918444"/>
              <a:gd name="connsiteX405" fmla="*/ 3169776 w 4644342"/>
              <a:gd name="connsiteY405" fmla="*/ 998731 h 2918444"/>
              <a:gd name="connsiteX406" fmla="*/ 3177226 w 4644342"/>
              <a:gd name="connsiteY406" fmla="*/ 952824 h 2918444"/>
              <a:gd name="connsiteX407" fmla="*/ 3178716 w 4644342"/>
              <a:gd name="connsiteY407" fmla="*/ 928436 h 2918444"/>
              <a:gd name="connsiteX408" fmla="*/ 3177226 w 4644342"/>
              <a:gd name="connsiteY408" fmla="*/ 899744 h 2918444"/>
              <a:gd name="connsiteX409" fmla="*/ 3172756 w 4644342"/>
              <a:gd name="connsiteY409" fmla="*/ 863879 h 2918444"/>
              <a:gd name="connsiteX410" fmla="*/ 3141468 w 4644342"/>
              <a:gd name="connsiteY410" fmla="*/ 795018 h 2918444"/>
              <a:gd name="connsiteX411" fmla="*/ 3151897 w 4644342"/>
              <a:gd name="connsiteY411" fmla="*/ 654427 h 2918444"/>
              <a:gd name="connsiteX412" fmla="*/ 3202554 w 4644342"/>
              <a:gd name="connsiteY412" fmla="*/ 605650 h 2918444"/>
              <a:gd name="connsiteX413" fmla="*/ 3215963 w 4644342"/>
              <a:gd name="connsiteY413" fmla="*/ 655861 h 2918444"/>
              <a:gd name="connsiteX414" fmla="*/ 3217453 w 4644342"/>
              <a:gd name="connsiteY414" fmla="*/ 578393 h 2918444"/>
              <a:gd name="connsiteX415" fmla="*/ 3241291 w 4644342"/>
              <a:gd name="connsiteY415" fmla="*/ 559743 h 2918444"/>
              <a:gd name="connsiteX416" fmla="*/ 3229372 w 4644342"/>
              <a:gd name="connsiteY416" fmla="*/ 529617 h 2918444"/>
              <a:gd name="connsiteX417" fmla="*/ 3268110 w 4644342"/>
              <a:gd name="connsiteY417" fmla="*/ 509532 h 2918444"/>
              <a:gd name="connsiteX418" fmla="*/ 3332175 w 4644342"/>
              <a:gd name="connsiteY418" fmla="*/ 549701 h 2918444"/>
              <a:gd name="connsiteX419" fmla="*/ 3375383 w 4644342"/>
              <a:gd name="connsiteY419" fmla="*/ 562612 h 2918444"/>
              <a:gd name="connsiteX420" fmla="*/ 3375383 w 4644342"/>
              <a:gd name="connsiteY420" fmla="*/ 592739 h 2918444"/>
              <a:gd name="connsiteX421" fmla="*/ 3402201 w 4644342"/>
              <a:gd name="connsiteY421" fmla="*/ 655861 h 2918444"/>
              <a:gd name="connsiteX422" fmla="*/ 3375383 w 4644342"/>
              <a:gd name="connsiteY422" fmla="*/ 677380 h 2918444"/>
              <a:gd name="connsiteX423" fmla="*/ 3375383 w 4644342"/>
              <a:gd name="connsiteY423" fmla="*/ 694596 h 2918444"/>
              <a:gd name="connsiteX424" fmla="*/ 3366443 w 4644342"/>
              <a:gd name="connsiteY424" fmla="*/ 697465 h 2918444"/>
              <a:gd name="connsiteX425" fmla="*/ 3356014 w 4644342"/>
              <a:gd name="connsiteY425" fmla="*/ 701769 h 2918444"/>
              <a:gd name="connsiteX426" fmla="*/ 3345585 w 4644342"/>
              <a:gd name="connsiteY426" fmla="*/ 711811 h 2918444"/>
              <a:gd name="connsiteX427" fmla="*/ 3342605 w 4644342"/>
              <a:gd name="connsiteY427" fmla="*/ 721853 h 2918444"/>
              <a:gd name="connsiteX428" fmla="*/ 3345585 w 4644342"/>
              <a:gd name="connsiteY428" fmla="*/ 737634 h 2918444"/>
              <a:gd name="connsiteX429" fmla="*/ 3357504 w 4644342"/>
              <a:gd name="connsiteY429" fmla="*/ 741938 h 2918444"/>
              <a:gd name="connsiteX430" fmla="*/ 3367933 w 4644342"/>
              <a:gd name="connsiteY430" fmla="*/ 739068 h 2918444"/>
              <a:gd name="connsiteX431" fmla="*/ 3381342 w 4644342"/>
              <a:gd name="connsiteY431" fmla="*/ 729026 h 2918444"/>
              <a:gd name="connsiteX432" fmla="*/ 3405181 w 4644342"/>
              <a:gd name="connsiteY432" fmla="*/ 697465 h 2918444"/>
              <a:gd name="connsiteX433" fmla="*/ 3426039 w 4644342"/>
              <a:gd name="connsiteY433" fmla="*/ 697465 h 2918444"/>
              <a:gd name="connsiteX434" fmla="*/ 3448388 w 4644342"/>
              <a:gd name="connsiteY434" fmla="*/ 701769 h 2918444"/>
              <a:gd name="connsiteX435" fmla="*/ 3463287 w 4644342"/>
              <a:gd name="connsiteY435" fmla="*/ 717549 h 2918444"/>
              <a:gd name="connsiteX436" fmla="*/ 3478186 w 4644342"/>
              <a:gd name="connsiteY436" fmla="*/ 741938 h 2918444"/>
              <a:gd name="connsiteX437" fmla="*/ 3484145 w 4644342"/>
              <a:gd name="connsiteY437" fmla="*/ 783541 h 2918444"/>
              <a:gd name="connsiteX438" fmla="*/ 3490105 w 4644342"/>
              <a:gd name="connsiteY438" fmla="*/ 850967 h 2918444"/>
              <a:gd name="connsiteX439" fmla="*/ 3464777 w 4644342"/>
              <a:gd name="connsiteY439" fmla="*/ 848098 h 2918444"/>
              <a:gd name="connsiteX440" fmla="*/ 3451368 w 4644342"/>
              <a:gd name="connsiteY440" fmla="*/ 865313 h 2918444"/>
              <a:gd name="connsiteX441" fmla="*/ 3464777 w 4644342"/>
              <a:gd name="connsiteY441" fmla="*/ 889701 h 2918444"/>
              <a:gd name="connsiteX442" fmla="*/ 3464777 w 4644342"/>
              <a:gd name="connsiteY442" fmla="*/ 915524 h 2918444"/>
              <a:gd name="connsiteX443" fmla="*/ 3437958 w 4644342"/>
              <a:gd name="connsiteY443" fmla="*/ 938478 h 2918444"/>
              <a:gd name="connsiteX444" fmla="*/ 3455837 w 4644342"/>
              <a:gd name="connsiteY444" fmla="*/ 962866 h 2918444"/>
              <a:gd name="connsiteX445" fmla="*/ 3488615 w 4644342"/>
              <a:gd name="connsiteY445" fmla="*/ 972908 h 2918444"/>
              <a:gd name="connsiteX446" fmla="*/ 3485179 w 4644342"/>
              <a:gd name="connsiteY446" fmla="*/ 973234 h 2918444"/>
              <a:gd name="connsiteX447" fmla="*/ 3516026 w 4644342"/>
              <a:gd name="connsiteY447" fmla="*/ 979402 h 2918444"/>
              <a:gd name="connsiteX448" fmla="*/ 3596817 w 4644342"/>
              <a:gd name="connsiteY448" fmla="*/ 940628 h 2918444"/>
              <a:gd name="connsiteX449" fmla="*/ 3614771 w 4644342"/>
              <a:gd name="connsiteY449" fmla="*/ 904727 h 2918444"/>
              <a:gd name="connsiteX450" fmla="*/ 3660864 w 4644342"/>
              <a:gd name="connsiteY450" fmla="*/ 888136 h 2918444"/>
              <a:gd name="connsiteX451" fmla="*/ 3660688 w 4644342"/>
              <a:gd name="connsiteY451" fmla="*/ 887016 h 2918444"/>
              <a:gd name="connsiteX452" fmla="*/ 3704769 w 4644342"/>
              <a:gd name="connsiteY452" fmla="*/ 844630 h 2918444"/>
              <a:gd name="connsiteX453" fmla="*/ 3704267 w 4644342"/>
              <a:gd name="connsiteY453" fmla="*/ 843972 h 2918444"/>
              <a:gd name="connsiteX454" fmla="*/ 3761070 w 4644342"/>
              <a:gd name="connsiteY454" fmla="*/ 757897 h 2918444"/>
              <a:gd name="connsiteX455" fmla="*/ 3747616 w 4644342"/>
              <a:gd name="connsiteY455" fmla="*/ 717729 h 2918444"/>
              <a:gd name="connsiteX456" fmla="*/ 3802924 w 4644342"/>
              <a:gd name="connsiteY456" fmla="*/ 689037 h 2918444"/>
              <a:gd name="connsiteX457" fmla="*/ 3876170 w 4644342"/>
              <a:gd name="connsiteY457" fmla="*/ 681864 h 2918444"/>
              <a:gd name="connsiteX458" fmla="*/ 3894107 w 4644342"/>
              <a:gd name="connsiteY458" fmla="*/ 656041 h 2918444"/>
              <a:gd name="connsiteX459" fmla="*/ 3919519 w 4644342"/>
              <a:gd name="connsiteY459" fmla="*/ 653172 h 2918444"/>
              <a:gd name="connsiteX460" fmla="*/ 3934467 w 4644342"/>
              <a:gd name="connsiteY460" fmla="*/ 625915 h 2918444"/>
              <a:gd name="connsiteX461" fmla="*/ 3959879 w 4644342"/>
              <a:gd name="connsiteY461" fmla="*/ 615873 h 2918444"/>
              <a:gd name="connsiteX462" fmla="*/ 3947920 w 4644342"/>
              <a:gd name="connsiteY462" fmla="*/ 565662 h 2918444"/>
              <a:gd name="connsiteX463" fmla="*/ 3932972 w 4644342"/>
              <a:gd name="connsiteY463" fmla="*/ 552751 h 2918444"/>
              <a:gd name="connsiteX464" fmla="*/ 3964363 w 4644342"/>
              <a:gd name="connsiteY464" fmla="*/ 511148 h 2918444"/>
              <a:gd name="connsiteX465" fmla="*/ 3983795 w 4644342"/>
              <a:gd name="connsiteY465" fmla="*/ 511148 h 2918444"/>
              <a:gd name="connsiteX466" fmla="*/ 4051062 w 4644342"/>
              <a:gd name="connsiteY466" fmla="*/ 425073 h 2918444"/>
              <a:gd name="connsiteX467" fmla="*/ 4154203 w 4644342"/>
              <a:gd name="connsiteY467" fmla="*/ 393512 h 2918444"/>
              <a:gd name="connsiteX468" fmla="*/ 4154470 w 4644342"/>
              <a:gd name="connsiteY468" fmla="*/ 395561 h 2918444"/>
              <a:gd name="connsiteX469" fmla="*/ 4262900 w 4644342"/>
              <a:gd name="connsiteY469" fmla="*/ 366002 h 2918444"/>
              <a:gd name="connsiteX470" fmla="*/ 4262909 w 4644342"/>
              <a:gd name="connsiteY470" fmla="*/ 366019 h 2918444"/>
              <a:gd name="connsiteX471" fmla="*/ 4299493 w 4644342"/>
              <a:gd name="connsiteY471" fmla="*/ 309786 h 2918444"/>
              <a:gd name="connsiteX472" fmla="*/ 4302355 w 4644342"/>
              <a:gd name="connsiteY472" fmla="*/ 313147 h 2918444"/>
              <a:gd name="connsiteX473" fmla="*/ 4335051 w 4644342"/>
              <a:gd name="connsiteY473" fmla="*/ 295411 h 2918444"/>
              <a:gd name="connsiteX474" fmla="*/ 4335051 w 4644342"/>
              <a:gd name="connsiteY474" fmla="*/ 245220 h 2918444"/>
              <a:gd name="connsiteX475" fmla="*/ 4345510 w 4644342"/>
              <a:gd name="connsiteY475" fmla="*/ 213671 h 2918444"/>
              <a:gd name="connsiteX476" fmla="*/ 4330568 w 4644342"/>
              <a:gd name="connsiteY476" fmla="*/ 199331 h 2918444"/>
              <a:gd name="connsiteX477" fmla="*/ 4354475 w 4644342"/>
              <a:gd name="connsiteY477" fmla="*/ 153442 h 2918444"/>
              <a:gd name="connsiteX478" fmla="*/ 4330568 w 4644342"/>
              <a:gd name="connsiteY478" fmla="*/ 116157 h 2918444"/>
              <a:gd name="connsiteX479" fmla="*/ 4381370 w 4644342"/>
              <a:gd name="connsiteY479" fmla="*/ 17209 h 2918444"/>
              <a:gd name="connsiteX480" fmla="*/ 4399300 w 4644342"/>
              <a:gd name="connsiteY480" fmla="*/ 28681 h 2918444"/>
              <a:gd name="connsiteX481" fmla="*/ 4408265 w 4644342"/>
              <a:gd name="connsiteY481" fmla="*/ 12906 h 2918444"/>
              <a:gd name="connsiteX482" fmla="*/ 4462054 w 4644342"/>
              <a:gd name="connsiteY482" fmla="*/ 0 h 2918444"/>
              <a:gd name="connsiteX0" fmla="*/ 3499366 w 4644342"/>
              <a:gd name="connsiteY0" fmla="*/ 2238213 h 2918444"/>
              <a:gd name="connsiteX1" fmla="*/ 3490499 w 4644342"/>
              <a:gd name="connsiteY1" fmla="*/ 2239243 h 2918444"/>
              <a:gd name="connsiteX2" fmla="*/ 3497600 w 4644342"/>
              <a:gd name="connsiteY2" fmla="*/ 2238536 h 2918444"/>
              <a:gd name="connsiteX3" fmla="*/ 3499366 w 4644342"/>
              <a:gd name="connsiteY3" fmla="*/ 2238213 h 2918444"/>
              <a:gd name="connsiteX4" fmla="*/ 3811392 w 4644342"/>
              <a:gd name="connsiteY4" fmla="*/ 2209369 h 2918444"/>
              <a:gd name="connsiteX5" fmla="*/ 3811392 w 4644342"/>
              <a:gd name="connsiteY5" fmla="*/ 2268716 h 2918444"/>
              <a:gd name="connsiteX6" fmla="*/ 3772405 w 4644342"/>
              <a:gd name="connsiteY6" fmla="*/ 2238520 h 2918444"/>
              <a:gd name="connsiteX7" fmla="*/ 3770272 w 4644342"/>
              <a:gd name="connsiteY7" fmla="*/ 2238847 h 2918444"/>
              <a:gd name="connsiteX8" fmla="*/ 3811746 w 4644342"/>
              <a:gd name="connsiteY8" fmla="*/ 2270061 h 2918444"/>
              <a:gd name="connsiteX9" fmla="*/ 3811746 w 4644342"/>
              <a:gd name="connsiteY9" fmla="*/ 2209877 h 2918444"/>
              <a:gd name="connsiteX10" fmla="*/ 3811392 w 4644342"/>
              <a:gd name="connsiteY10" fmla="*/ 2209369 h 2918444"/>
              <a:gd name="connsiteX11" fmla="*/ 4121540 w 4644342"/>
              <a:gd name="connsiteY11" fmla="*/ 1069673 h 2918444"/>
              <a:gd name="connsiteX12" fmla="*/ 4118092 w 4644342"/>
              <a:gd name="connsiteY12" fmla="*/ 1070354 h 2918444"/>
              <a:gd name="connsiteX13" fmla="*/ 4171442 w 4644342"/>
              <a:gd name="connsiteY13" fmla="*/ 1198313 h 2918444"/>
              <a:gd name="connsiteX14" fmla="*/ 4172764 w 4644342"/>
              <a:gd name="connsiteY14" fmla="*/ 1197979 h 2918444"/>
              <a:gd name="connsiteX15" fmla="*/ 4121540 w 4644342"/>
              <a:gd name="connsiteY15" fmla="*/ 1069673 h 2918444"/>
              <a:gd name="connsiteX16" fmla="*/ 4142082 w 4644342"/>
              <a:gd name="connsiteY16" fmla="*/ 1060930 h 2918444"/>
              <a:gd name="connsiteX17" fmla="*/ 4128683 w 4644342"/>
              <a:gd name="connsiteY17" fmla="*/ 1066943 h 2918444"/>
              <a:gd name="connsiteX18" fmla="*/ 4141228 w 4644342"/>
              <a:gd name="connsiteY18" fmla="*/ 1062914 h 2918444"/>
              <a:gd name="connsiteX19" fmla="*/ 4142082 w 4644342"/>
              <a:gd name="connsiteY19" fmla="*/ 1060930 h 2918444"/>
              <a:gd name="connsiteX20" fmla="*/ 4400141 w 4644342"/>
              <a:gd name="connsiteY20" fmla="*/ 797788 h 2918444"/>
              <a:gd name="connsiteX21" fmla="*/ 4412059 w 4644342"/>
              <a:gd name="connsiteY21" fmla="*/ 799233 h 2918444"/>
              <a:gd name="connsiteX22" fmla="*/ 4431425 w 4644342"/>
              <a:gd name="connsiteY22" fmla="*/ 802124 h 2918444"/>
              <a:gd name="connsiteX23" fmla="*/ 4365878 w 4644342"/>
              <a:gd name="connsiteY23" fmla="*/ 855599 h 2918444"/>
              <a:gd name="connsiteX24" fmla="*/ 4283943 w 4644342"/>
              <a:gd name="connsiteY24" fmla="*/ 901847 h 2918444"/>
              <a:gd name="connsiteX25" fmla="*/ 4264577 w 4644342"/>
              <a:gd name="connsiteY25" fmla="*/ 874387 h 2918444"/>
              <a:gd name="connsiteX26" fmla="*/ 4333104 w 4644342"/>
              <a:gd name="connsiteY26" fmla="*/ 841146 h 2918444"/>
              <a:gd name="connsiteX27" fmla="*/ 4400141 w 4644342"/>
              <a:gd name="connsiteY27" fmla="*/ 797788 h 2918444"/>
              <a:gd name="connsiteX28" fmla="*/ 4405089 w 4644342"/>
              <a:gd name="connsiteY28" fmla="*/ 613077 h 2918444"/>
              <a:gd name="connsiteX29" fmla="*/ 4408373 w 4644342"/>
              <a:gd name="connsiteY29" fmla="*/ 613320 h 2918444"/>
              <a:gd name="connsiteX30" fmla="*/ 4408626 w 4644342"/>
              <a:gd name="connsiteY30" fmla="*/ 613077 h 2918444"/>
              <a:gd name="connsiteX31" fmla="*/ 4405089 w 4644342"/>
              <a:gd name="connsiteY31" fmla="*/ 613077 h 2918444"/>
              <a:gd name="connsiteX32" fmla="*/ 285749 w 4644342"/>
              <a:gd name="connsiteY32" fmla="*/ 364673 h 2918444"/>
              <a:gd name="connsiteX33" fmla="*/ 283831 w 4644342"/>
              <a:gd name="connsiteY33" fmla="*/ 373644 h 2918444"/>
              <a:gd name="connsiteX34" fmla="*/ 285980 w 4644342"/>
              <a:gd name="connsiteY34" fmla="*/ 364693 h 2918444"/>
              <a:gd name="connsiteX35" fmla="*/ 285749 w 4644342"/>
              <a:gd name="connsiteY35" fmla="*/ 364673 h 2918444"/>
              <a:gd name="connsiteX36" fmla="*/ 4313929 w 4644342"/>
              <a:gd name="connsiteY36" fmla="*/ 328177 h 2918444"/>
              <a:gd name="connsiteX37" fmla="*/ 4314132 w 4644342"/>
              <a:gd name="connsiteY37" fmla="*/ 328393 h 2918444"/>
              <a:gd name="connsiteX38" fmla="*/ 4313929 w 4644342"/>
              <a:gd name="connsiteY38" fmla="*/ 328177 h 2918444"/>
              <a:gd name="connsiteX39" fmla="*/ 4462054 w 4644342"/>
              <a:gd name="connsiteY39" fmla="*/ 0 h 2918444"/>
              <a:gd name="connsiteX40" fmla="*/ 4482973 w 4644342"/>
              <a:gd name="connsiteY40" fmla="*/ 31549 h 2918444"/>
              <a:gd name="connsiteX41" fmla="*/ 4526303 w 4644342"/>
              <a:gd name="connsiteY41" fmla="*/ 192160 h 2918444"/>
              <a:gd name="connsiteX42" fmla="*/ 4580093 w 4644342"/>
              <a:gd name="connsiteY42" fmla="*/ 197897 h 2918444"/>
              <a:gd name="connsiteX43" fmla="*/ 4590552 w 4644342"/>
              <a:gd name="connsiteY43" fmla="*/ 233747 h 2918444"/>
              <a:gd name="connsiteX44" fmla="*/ 4644342 w 4644342"/>
              <a:gd name="connsiteY44" fmla="*/ 245220 h 2918444"/>
              <a:gd name="connsiteX45" fmla="*/ 4644342 w 4644342"/>
              <a:gd name="connsiteY45" fmla="*/ 278202 h 2918444"/>
              <a:gd name="connsiteX46" fmla="*/ 4605494 w 4644342"/>
              <a:gd name="connsiteY46" fmla="*/ 305449 h 2918444"/>
              <a:gd name="connsiteX47" fmla="*/ 4572622 w 4644342"/>
              <a:gd name="connsiteY47" fmla="*/ 345602 h 2918444"/>
              <a:gd name="connsiteX48" fmla="*/ 4530786 w 4644342"/>
              <a:gd name="connsiteY48" fmla="*/ 348470 h 2918444"/>
              <a:gd name="connsiteX49" fmla="*/ 4527797 w 4644342"/>
              <a:gd name="connsiteY49" fmla="*/ 401529 h 2918444"/>
              <a:gd name="connsiteX50" fmla="*/ 4457572 w 4644342"/>
              <a:gd name="connsiteY50" fmla="*/ 440248 h 2918444"/>
              <a:gd name="connsiteX51" fmla="*/ 4468031 w 4644342"/>
              <a:gd name="connsiteY51" fmla="*/ 471797 h 2918444"/>
              <a:gd name="connsiteX52" fmla="*/ 4439642 w 4644342"/>
              <a:gd name="connsiteY52" fmla="*/ 501911 h 2918444"/>
              <a:gd name="connsiteX53" fmla="*/ 4442630 w 4644342"/>
              <a:gd name="connsiteY53" fmla="*/ 540630 h 2918444"/>
              <a:gd name="connsiteX54" fmla="*/ 4440141 w 4644342"/>
              <a:gd name="connsiteY54" fmla="*/ 541207 h 2918444"/>
              <a:gd name="connsiteX55" fmla="*/ 4429667 w 4644342"/>
              <a:gd name="connsiteY55" fmla="*/ 562768 h 2918444"/>
              <a:gd name="connsiteX56" fmla="*/ 4429667 w 4644342"/>
              <a:gd name="connsiteY56" fmla="*/ 593497 h 2918444"/>
              <a:gd name="connsiteX57" fmla="*/ 4445698 w 4644342"/>
              <a:gd name="connsiteY57" fmla="*/ 603288 h 2918444"/>
              <a:gd name="connsiteX58" fmla="*/ 4424796 w 4644342"/>
              <a:gd name="connsiteY58" fmla="*/ 646280 h 2918444"/>
              <a:gd name="connsiteX59" fmla="*/ 4459135 w 4644342"/>
              <a:gd name="connsiteY59" fmla="*/ 643414 h 2918444"/>
              <a:gd name="connsiteX60" fmla="*/ 4478544 w 4644342"/>
              <a:gd name="connsiteY60" fmla="*/ 677807 h 2918444"/>
              <a:gd name="connsiteX61" fmla="*/ 4502432 w 4644342"/>
              <a:gd name="connsiteY61" fmla="*/ 680673 h 2918444"/>
              <a:gd name="connsiteX62" fmla="*/ 4518855 w 4644342"/>
              <a:gd name="connsiteY62" fmla="*/ 674941 h 2918444"/>
              <a:gd name="connsiteX63" fmla="*/ 4518855 w 4644342"/>
              <a:gd name="connsiteY63" fmla="*/ 656311 h 2918444"/>
              <a:gd name="connsiteX64" fmla="*/ 4490488 w 4644342"/>
              <a:gd name="connsiteY64" fmla="*/ 633382 h 2918444"/>
              <a:gd name="connsiteX65" fmla="*/ 4511390 w 4644342"/>
              <a:gd name="connsiteY65" fmla="*/ 631949 h 2918444"/>
              <a:gd name="connsiteX66" fmla="*/ 4547222 w 4644342"/>
              <a:gd name="connsiteY66" fmla="*/ 682106 h 2918444"/>
              <a:gd name="connsiteX67" fmla="*/ 4512883 w 4644342"/>
              <a:gd name="connsiteY67" fmla="*/ 712200 h 2918444"/>
              <a:gd name="connsiteX68" fmla="*/ 4474065 w 4644342"/>
              <a:gd name="connsiteY68" fmla="*/ 697870 h 2918444"/>
              <a:gd name="connsiteX69" fmla="*/ 4450177 w 4644342"/>
              <a:gd name="connsiteY69" fmla="*/ 733696 h 2918444"/>
              <a:gd name="connsiteX70" fmla="*/ 4448325 w 4644342"/>
              <a:gd name="connsiteY70" fmla="*/ 732349 h 2918444"/>
              <a:gd name="connsiteX71" fmla="*/ 4438105 w 4644342"/>
              <a:gd name="connsiteY71" fmla="*/ 742172 h 2918444"/>
              <a:gd name="connsiteX72" fmla="*/ 4414207 w 4644342"/>
              <a:gd name="connsiteY72" fmla="*/ 742172 h 2918444"/>
              <a:gd name="connsiteX73" fmla="*/ 4402258 w 4644342"/>
              <a:gd name="connsiteY73" fmla="*/ 768011 h 2918444"/>
              <a:gd name="connsiteX74" fmla="*/ 4402258 w 4644342"/>
              <a:gd name="connsiteY74" fmla="*/ 768012 h 2918444"/>
              <a:gd name="connsiteX75" fmla="*/ 4379854 w 4644342"/>
              <a:gd name="connsiteY75" fmla="*/ 795287 h 2918444"/>
              <a:gd name="connsiteX76" fmla="*/ 4338033 w 4644342"/>
              <a:gd name="connsiteY76" fmla="*/ 785238 h 2918444"/>
              <a:gd name="connsiteX77" fmla="*/ 4277586 w 4644342"/>
              <a:gd name="connsiteY77" fmla="*/ 839185 h 2918444"/>
              <a:gd name="connsiteX78" fmla="*/ 4251365 w 4644342"/>
              <a:gd name="connsiteY78" fmla="*/ 875533 h 2918444"/>
              <a:gd name="connsiteX79" fmla="*/ 4249501 w 4644342"/>
              <a:gd name="connsiteY79" fmla="*/ 874313 h 2918444"/>
              <a:gd name="connsiteX80" fmla="*/ 4240948 w 4644342"/>
              <a:gd name="connsiteY80" fmla="*/ 905824 h 2918444"/>
              <a:gd name="connsiteX81" fmla="*/ 4263352 w 4644342"/>
              <a:gd name="connsiteY81" fmla="*/ 928792 h 2918444"/>
              <a:gd name="connsiteX82" fmla="*/ 4264846 w 4644342"/>
              <a:gd name="connsiteY82" fmla="*/ 1059426 h 2918444"/>
              <a:gd name="connsiteX83" fmla="*/ 4242442 w 4644342"/>
              <a:gd name="connsiteY83" fmla="*/ 1111105 h 2918444"/>
              <a:gd name="connsiteX84" fmla="*/ 4215557 w 4644342"/>
              <a:gd name="connsiteY84" fmla="*/ 1092443 h 2918444"/>
              <a:gd name="connsiteX85" fmla="*/ 4191015 w 4644342"/>
              <a:gd name="connsiteY85" fmla="*/ 1091133 h 2918444"/>
              <a:gd name="connsiteX86" fmla="*/ 4192774 w 4644342"/>
              <a:gd name="connsiteY86" fmla="*/ 1092211 h 2918444"/>
              <a:gd name="connsiteX87" fmla="*/ 4192774 w 4644342"/>
              <a:gd name="connsiteY87" fmla="*/ 1122300 h 2918444"/>
              <a:gd name="connsiteX88" fmla="*/ 4226981 w 4644342"/>
              <a:gd name="connsiteY88" fmla="*/ 1143792 h 2918444"/>
              <a:gd name="connsiteX89" fmla="*/ 4228468 w 4644342"/>
              <a:gd name="connsiteY89" fmla="*/ 1183911 h 2918444"/>
              <a:gd name="connsiteX90" fmla="*/ 4228220 w 4644342"/>
              <a:gd name="connsiteY90" fmla="*/ 1183982 h 2918444"/>
              <a:gd name="connsiteX91" fmla="*/ 4229714 w 4644342"/>
              <a:gd name="connsiteY91" fmla="*/ 1248484 h 2918444"/>
              <a:gd name="connsiteX92" fmla="*/ 4221768 w 4644342"/>
              <a:gd name="connsiteY92" fmla="*/ 1249960 h 2918444"/>
              <a:gd name="connsiteX93" fmla="*/ 4229713 w 4644342"/>
              <a:gd name="connsiteY93" fmla="*/ 1248711 h 2918444"/>
              <a:gd name="connsiteX94" fmla="*/ 4204449 w 4644342"/>
              <a:gd name="connsiteY94" fmla="*/ 1331241 h 2918444"/>
              <a:gd name="connsiteX95" fmla="*/ 4186615 w 4644342"/>
              <a:gd name="connsiteY95" fmla="*/ 1328345 h 2918444"/>
              <a:gd name="connsiteX96" fmla="*/ 4183687 w 4644342"/>
              <a:gd name="connsiteY96" fmla="*/ 1257031 h 2918444"/>
              <a:gd name="connsiteX97" fmla="*/ 4183395 w 4644342"/>
              <a:gd name="connsiteY97" fmla="*/ 1257085 h 2918444"/>
              <a:gd name="connsiteX98" fmla="*/ 4143053 w 4644342"/>
              <a:gd name="connsiteY98" fmla="*/ 1215514 h 2918444"/>
              <a:gd name="connsiteX99" fmla="*/ 4117652 w 4644342"/>
              <a:gd name="connsiteY99" fmla="*/ 1163909 h 2918444"/>
              <a:gd name="connsiteX100" fmla="*/ 4111675 w 4644342"/>
              <a:gd name="connsiteY100" fmla="*/ 1093668 h 2918444"/>
              <a:gd name="connsiteX101" fmla="*/ 4092251 w 4644342"/>
              <a:gd name="connsiteY101" fmla="*/ 1129505 h 2918444"/>
              <a:gd name="connsiteX102" fmla="*/ 4116158 w 4644342"/>
              <a:gd name="connsiteY102" fmla="*/ 1235583 h 2918444"/>
              <a:gd name="connsiteX103" fmla="*/ 4158773 w 4644342"/>
              <a:gd name="connsiteY103" fmla="*/ 1280519 h 2918444"/>
              <a:gd name="connsiteX104" fmla="*/ 4146829 w 4644342"/>
              <a:gd name="connsiteY104" fmla="*/ 1333713 h 2918444"/>
              <a:gd name="connsiteX105" fmla="*/ 4158773 w 4644342"/>
              <a:gd name="connsiteY105" fmla="*/ 1392658 h 2918444"/>
              <a:gd name="connsiteX106" fmla="*/ 4178183 w 4644342"/>
              <a:gd name="connsiteY106" fmla="*/ 1371093 h 2918444"/>
              <a:gd name="connsiteX107" fmla="*/ 4203565 w 4644342"/>
              <a:gd name="connsiteY107" fmla="*/ 1384032 h 2918444"/>
              <a:gd name="connsiteX108" fmla="*/ 4203565 w 4644342"/>
              <a:gd name="connsiteY108" fmla="*/ 1428600 h 2918444"/>
              <a:gd name="connsiteX109" fmla="*/ 4144637 w 4644342"/>
              <a:gd name="connsiteY109" fmla="*/ 1442975 h 2918444"/>
              <a:gd name="connsiteX110" fmla="*/ 4204084 w 4644342"/>
              <a:gd name="connsiteY110" fmla="*/ 1429320 h 2918444"/>
              <a:gd name="connsiteX111" fmla="*/ 4224995 w 4644342"/>
              <a:gd name="connsiteY111" fmla="*/ 1443693 h 2918444"/>
              <a:gd name="connsiteX112" fmla="*/ 4186160 w 4644342"/>
              <a:gd name="connsiteY112" fmla="*/ 1475313 h 2918444"/>
              <a:gd name="connsiteX113" fmla="*/ 4156286 w 4644342"/>
              <a:gd name="connsiteY113" fmla="*/ 1465252 h 2918444"/>
              <a:gd name="connsiteX114" fmla="*/ 4154793 w 4644342"/>
              <a:gd name="connsiteY114" fmla="*/ 1505495 h 2918444"/>
              <a:gd name="connsiteX115" fmla="*/ 4224995 w 4644342"/>
              <a:gd name="connsiteY115" fmla="*/ 1478187 h 2918444"/>
              <a:gd name="connsiteX116" fmla="*/ 4239932 w 4644342"/>
              <a:gd name="connsiteY116" fmla="*/ 1493997 h 2918444"/>
              <a:gd name="connsiteX117" fmla="*/ 4227983 w 4644342"/>
              <a:gd name="connsiteY117" fmla="*/ 1561549 h 2918444"/>
              <a:gd name="connsiteX118" fmla="*/ 4205578 w 4644342"/>
              <a:gd name="connsiteY118" fmla="*/ 1551488 h 2918444"/>
              <a:gd name="connsiteX119" fmla="*/ 4145831 w 4644342"/>
              <a:gd name="connsiteY119" fmla="*/ 1568735 h 2918444"/>
              <a:gd name="connsiteX120" fmla="*/ 4198109 w 4644342"/>
              <a:gd name="connsiteY120" fmla="*/ 1575922 h 2918444"/>
              <a:gd name="connsiteX121" fmla="*/ 4141350 w 4644342"/>
              <a:gd name="connsiteY121" fmla="*/ 1596043 h 2918444"/>
              <a:gd name="connsiteX122" fmla="*/ 4141350 w 4644342"/>
              <a:gd name="connsiteY122" fmla="*/ 1616165 h 2918444"/>
              <a:gd name="connsiteX123" fmla="*/ 4198109 w 4644342"/>
              <a:gd name="connsiteY123" fmla="*/ 1600355 h 2918444"/>
              <a:gd name="connsiteX124" fmla="*/ 4214540 w 4644342"/>
              <a:gd name="connsiteY124" fmla="*/ 1604667 h 2918444"/>
              <a:gd name="connsiteX125" fmla="*/ 4257856 w 4644342"/>
              <a:gd name="connsiteY125" fmla="*/ 1544302 h 2918444"/>
              <a:gd name="connsiteX126" fmla="*/ 4266818 w 4644342"/>
              <a:gd name="connsiteY126" fmla="*/ 1472438 h 2918444"/>
              <a:gd name="connsiteX127" fmla="*/ 4268312 w 4644342"/>
              <a:gd name="connsiteY127" fmla="*/ 1558674 h 2918444"/>
              <a:gd name="connsiteX128" fmla="*/ 4232464 w 4644342"/>
              <a:gd name="connsiteY128" fmla="*/ 1630538 h 2918444"/>
              <a:gd name="connsiteX129" fmla="*/ 4156286 w 4644342"/>
              <a:gd name="connsiteY129" fmla="*/ 1657846 h 2918444"/>
              <a:gd name="connsiteX130" fmla="*/ 4111476 w 4644342"/>
              <a:gd name="connsiteY130" fmla="*/ 1754143 h 2918444"/>
              <a:gd name="connsiteX131" fmla="*/ 4034103 w 4644342"/>
              <a:gd name="connsiteY131" fmla="*/ 1778483 h 2918444"/>
              <a:gd name="connsiteX132" fmla="*/ 3998367 w 4644342"/>
              <a:gd name="connsiteY132" fmla="*/ 1888618 h 2918444"/>
              <a:gd name="connsiteX133" fmla="*/ 3944578 w 4644342"/>
              <a:gd name="connsiteY133" fmla="*/ 1943160 h 2918444"/>
              <a:gd name="connsiteX134" fmla="*/ 3884811 w 4644342"/>
              <a:gd name="connsiteY134" fmla="*/ 1960383 h 2918444"/>
              <a:gd name="connsiteX135" fmla="*/ 3896765 w 4644342"/>
              <a:gd name="connsiteY135" fmla="*/ 2004877 h 2918444"/>
              <a:gd name="connsiteX136" fmla="*/ 3860952 w 4644342"/>
              <a:gd name="connsiteY136" fmla="*/ 2046447 h 2918444"/>
              <a:gd name="connsiteX137" fmla="*/ 3869871 w 4644342"/>
              <a:gd name="connsiteY137" fmla="*/ 2116297 h 2918444"/>
              <a:gd name="connsiteX138" fmla="*/ 3847379 w 4644342"/>
              <a:gd name="connsiteY138" fmla="*/ 2133552 h 2918444"/>
              <a:gd name="connsiteX139" fmla="*/ 3860874 w 4644342"/>
              <a:gd name="connsiteY139" fmla="*/ 2205447 h 2918444"/>
              <a:gd name="connsiteX140" fmla="*/ 3833702 w 4644342"/>
              <a:gd name="connsiteY140" fmla="*/ 2207027 h 2918444"/>
              <a:gd name="connsiteX141" fmla="*/ 3858120 w 4644342"/>
              <a:gd name="connsiteY141" fmla="*/ 2208444 h 2918444"/>
              <a:gd name="connsiteX142" fmla="*/ 3910478 w 4644342"/>
              <a:gd name="connsiteY142" fmla="*/ 2298721 h 2918444"/>
              <a:gd name="connsiteX143" fmla="*/ 3992754 w 4644342"/>
              <a:gd name="connsiteY143" fmla="*/ 2421955 h 2918444"/>
              <a:gd name="connsiteX144" fmla="*/ 4034640 w 4644342"/>
              <a:gd name="connsiteY144" fmla="*/ 2527994 h 2918444"/>
              <a:gd name="connsiteX145" fmla="*/ 4095973 w 4644342"/>
              <a:gd name="connsiteY145" fmla="*/ 2602508 h 2918444"/>
              <a:gd name="connsiteX146" fmla="*/ 4106445 w 4644342"/>
              <a:gd name="connsiteY146" fmla="*/ 2709980 h 2918444"/>
              <a:gd name="connsiteX147" fmla="*/ 4086998 w 4644342"/>
              <a:gd name="connsiteY147" fmla="*/ 2774464 h 2918444"/>
              <a:gd name="connsiteX148" fmla="*/ 3998738 w 4644342"/>
              <a:gd name="connsiteY148" fmla="*/ 2791659 h 2918444"/>
              <a:gd name="connsiteX149" fmla="*/ 3983778 w 4644342"/>
              <a:gd name="connsiteY149" fmla="*/ 2764433 h 2918444"/>
              <a:gd name="connsiteX150" fmla="*/ 3920949 w 4644342"/>
              <a:gd name="connsiteY150" fmla="*/ 2725743 h 2918444"/>
              <a:gd name="connsiteX151" fmla="*/ 3901502 w 4644342"/>
              <a:gd name="connsiteY151" fmla="*/ 2685620 h 2918444"/>
              <a:gd name="connsiteX152" fmla="*/ 3885047 w 4644342"/>
              <a:gd name="connsiteY152" fmla="*/ 2669858 h 2918444"/>
              <a:gd name="connsiteX153" fmla="*/ 3876071 w 4644342"/>
              <a:gd name="connsiteY153" fmla="*/ 2632601 h 2918444"/>
              <a:gd name="connsiteX154" fmla="*/ 3861112 w 4644342"/>
              <a:gd name="connsiteY154" fmla="*/ 2642631 h 2918444"/>
              <a:gd name="connsiteX155" fmla="*/ 3811746 w 4644342"/>
              <a:gd name="connsiteY155" fmla="*/ 2593911 h 2918444"/>
              <a:gd name="connsiteX156" fmla="*/ 3823713 w 4644342"/>
              <a:gd name="connsiteY156" fmla="*/ 2548056 h 2918444"/>
              <a:gd name="connsiteX157" fmla="*/ 3811746 w 4644342"/>
              <a:gd name="connsiteY157" fmla="*/ 2523696 h 2918444"/>
              <a:gd name="connsiteX158" fmla="*/ 3796787 w 4644342"/>
              <a:gd name="connsiteY158" fmla="*/ 2532293 h 2918444"/>
              <a:gd name="connsiteX159" fmla="*/ 3798283 w 4644342"/>
              <a:gd name="connsiteY159" fmla="*/ 2558087 h 2918444"/>
              <a:gd name="connsiteX160" fmla="*/ 3781827 w 4644342"/>
              <a:gd name="connsiteY160" fmla="*/ 2523696 h 2918444"/>
              <a:gd name="connsiteX161" fmla="*/ 3783323 w 4644342"/>
              <a:gd name="connsiteY161" fmla="*/ 2440584 h 2918444"/>
              <a:gd name="connsiteX162" fmla="*/ 3753405 w 4644342"/>
              <a:gd name="connsiteY162" fmla="*/ 2391863 h 2918444"/>
              <a:gd name="connsiteX163" fmla="*/ 3674120 w 4644342"/>
              <a:gd name="connsiteY163" fmla="*/ 2351740 h 2918444"/>
              <a:gd name="connsiteX164" fmla="*/ 3635226 w 4644342"/>
              <a:gd name="connsiteY164" fmla="*/ 2305886 h 2918444"/>
              <a:gd name="connsiteX165" fmla="*/ 3590348 w 4644342"/>
              <a:gd name="connsiteY165" fmla="*/ 2301587 h 2918444"/>
              <a:gd name="connsiteX166" fmla="*/ 3572397 w 4644342"/>
              <a:gd name="connsiteY166" fmla="*/ 2330246 h 2918444"/>
              <a:gd name="connsiteX167" fmla="*/ 3508071 w 4644342"/>
              <a:gd name="connsiteY167" fmla="*/ 2350307 h 2918444"/>
              <a:gd name="connsiteX168" fmla="*/ 3469177 w 4644342"/>
              <a:gd name="connsiteY168" fmla="*/ 2330246 h 2918444"/>
              <a:gd name="connsiteX169" fmla="*/ 3449730 w 4644342"/>
              <a:gd name="connsiteY169" fmla="*/ 2298721 h 2918444"/>
              <a:gd name="connsiteX170" fmla="*/ 3327063 w 4644342"/>
              <a:gd name="connsiteY170" fmla="*/ 2325947 h 2918444"/>
              <a:gd name="connsiteX171" fmla="*/ 3301632 w 4644342"/>
              <a:gd name="connsiteY171" fmla="*/ 2304453 h 2918444"/>
              <a:gd name="connsiteX172" fmla="*/ 3274467 w 4644342"/>
              <a:gd name="connsiteY172" fmla="*/ 2326365 h 2918444"/>
              <a:gd name="connsiteX173" fmla="*/ 3274966 w 4644342"/>
              <a:gd name="connsiteY173" fmla="*/ 2329953 h 2918444"/>
              <a:gd name="connsiteX174" fmla="*/ 3240527 w 4644342"/>
              <a:gd name="connsiteY174" fmla="*/ 2351500 h 2918444"/>
              <a:gd name="connsiteX175" fmla="*/ 3213576 w 4644342"/>
              <a:gd name="connsiteY175" fmla="*/ 2269620 h 2918444"/>
              <a:gd name="connsiteX176" fmla="*/ 3197105 w 4644342"/>
              <a:gd name="connsiteY176" fmla="*/ 2335699 h 2918444"/>
              <a:gd name="connsiteX177" fmla="*/ 3167159 w 4644342"/>
              <a:gd name="connsiteY177" fmla="*/ 2329953 h 2918444"/>
              <a:gd name="connsiteX178" fmla="*/ 3166785 w 4644342"/>
              <a:gd name="connsiteY178" fmla="*/ 2327205 h 2918444"/>
              <a:gd name="connsiteX179" fmla="*/ 3100378 w 4644342"/>
              <a:gd name="connsiteY179" fmla="*/ 2337133 h 2918444"/>
              <a:gd name="connsiteX180" fmla="*/ 3091413 w 4644342"/>
              <a:gd name="connsiteY180" fmla="*/ 2373030 h 2918444"/>
              <a:gd name="connsiteX181" fmla="*/ 3057709 w 4644342"/>
              <a:gd name="connsiteY181" fmla="*/ 2365257 h 2918444"/>
              <a:gd name="connsiteX182" fmla="*/ 3057756 w 4644342"/>
              <a:gd name="connsiteY182" fmla="*/ 2365536 h 2918444"/>
              <a:gd name="connsiteX183" fmla="*/ 3003942 w 4644342"/>
              <a:gd name="connsiteY183" fmla="*/ 2359791 h 2918444"/>
              <a:gd name="connsiteX184" fmla="*/ 2978529 w 4644342"/>
              <a:gd name="connsiteY184" fmla="*/ 2389949 h 2918444"/>
              <a:gd name="connsiteX185" fmla="*/ 3006931 w 4644342"/>
              <a:gd name="connsiteY185" fmla="*/ 2410054 h 2918444"/>
              <a:gd name="connsiteX186" fmla="*/ 3056261 w 4644342"/>
              <a:gd name="connsiteY186" fmla="*/ 2385641 h 2918444"/>
              <a:gd name="connsiteX187" fmla="*/ 3057756 w 4644342"/>
              <a:gd name="connsiteY187" fmla="*/ 2420107 h 2918444"/>
              <a:gd name="connsiteX188" fmla="*/ 3086158 w 4644342"/>
              <a:gd name="connsiteY188" fmla="*/ 2391385 h 2918444"/>
              <a:gd name="connsiteX189" fmla="*/ 3107086 w 4644342"/>
              <a:gd name="connsiteY189" fmla="*/ 2391385 h 2918444"/>
              <a:gd name="connsiteX190" fmla="*/ 3083169 w 4644342"/>
              <a:gd name="connsiteY190" fmla="*/ 2450264 h 2918444"/>
              <a:gd name="connsiteX191" fmla="*/ 3128014 w 4644342"/>
              <a:gd name="connsiteY191" fmla="*/ 2460317 h 2918444"/>
              <a:gd name="connsiteX192" fmla="*/ 3141468 w 4644342"/>
              <a:gd name="connsiteY192" fmla="*/ 2493346 h 2918444"/>
              <a:gd name="connsiteX193" fmla="*/ 3120540 w 4644342"/>
              <a:gd name="connsiteY193" fmla="*/ 2503399 h 2918444"/>
              <a:gd name="connsiteX194" fmla="*/ 3093633 w 4644342"/>
              <a:gd name="connsiteY194" fmla="*/ 2481858 h 2918444"/>
              <a:gd name="connsiteX195" fmla="*/ 3041313 w 4644342"/>
              <a:gd name="connsiteY195" fmla="*/ 2467497 h 2918444"/>
              <a:gd name="connsiteX196" fmla="*/ 3051777 w 4644342"/>
              <a:gd name="connsiteY196" fmla="*/ 2506271 h 2918444"/>
              <a:gd name="connsiteX197" fmla="*/ 3026364 w 4644342"/>
              <a:gd name="connsiteY197" fmla="*/ 2510579 h 2918444"/>
              <a:gd name="connsiteX198" fmla="*/ 3005436 w 4644342"/>
              <a:gd name="connsiteY198" fmla="*/ 2476113 h 2918444"/>
              <a:gd name="connsiteX199" fmla="*/ 2991983 w 4644342"/>
              <a:gd name="connsiteY199" fmla="*/ 2497655 h 2918444"/>
              <a:gd name="connsiteX200" fmla="*/ 2912756 w 4644342"/>
              <a:gd name="connsiteY200" fmla="*/ 2497655 h 2918444"/>
              <a:gd name="connsiteX201" fmla="*/ 2912756 w 4644342"/>
              <a:gd name="connsiteY201" fmla="*/ 2476113 h 2918444"/>
              <a:gd name="connsiteX202" fmla="*/ 2884353 w 4644342"/>
              <a:gd name="connsiteY202" fmla="*/ 2450264 h 2918444"/>
              <a:gd name="connsiteX203" fmla="*/ 2824559 w 4644342"/>
              <a:gd name="connsiteY203" fmla="*/ 2447392 h 2918444"/>
              <a:gd name="connsiteX204" fmla="*/ 2873889 w 4644342"/>
              <a:gd name="connsiteY204" fmla="*/ 2476113 h 2918444"/>
              <a:gd name="connsiteX205" fmla="*/ 2805126 w 4644342"/>
              <a:gd name="connsiteY205" fmla="*/ 2490474 h 2918444"/>
              <a:gd name="connsiteX206" fmla="*/ 2697497 w 4644342"/>
              <a:gd name="connsiteY206" fmla="*/ 2470369 h 2918444"/>
              <a:gd name="connsiteX207" fmla="*/ 2664691 w 4644342"/>
              <a:gd name="connsiteY207" fmla="*/ 2475038 h 2918444"/>
              <a:gd name="connsiteX208" fmla="*/ 2664586 w 4644342"/>
              <a:gd name="connsiteY208" fmla="*/ 2476109 h 2918444"/>
              <a:gd name="connsiteX209" fmla="*/ 2595869 w 4644342"/>
              <a:gd name="connsiteY209" fmla="*/ 2536428 h 2918444"/>
              <a:gd name="connsiteX210" fmla="*/ 2580930 w 4644342"/>
              <a:gd name="connsiteY210" fmla="*/ 2480418 h 2918444"/>
              <a:gd name="connsiteX211" fmla="*/ 2561510 w 4644342"/>
              <a:gd name="connsiteY211" fmla="*/ 2506269 h 2918444"/>
              <a:gd name="connsiteX212" fmla="*/ 2576448 w 4644342"/>
              <a:gd name="connsiteY212" fmla="*/ 2542172 h 2918444"/>
              <a:gd name="connsiteX213" fmla="*/ 2453951 w 4644342"/>
              <a:gd name="connsiteY213" fmla="*/ 2632650 h 2918444"/>
              <a:gd name="connsiteX214" fmla="*/ 2424074 w 4644342"/>
              <a:gd name="connsiteY214" fmla="*/ 2638395 h 2918444"/>
              <a:gd name="connsiteX215" fmla="*/ 2359838 w 4644342"/>
              <a:gd name="connsiteY215" fmla="*/ 2682915 h 2918444"/>
              <a:gd name="connsiteX216" fmla="*/ 2359838 w 4644342"/>
              <a:gd name="connsiteY216" fmla="*/ 2708766 h 2918444"/>
              <a:gd name="connsiteX217" fmla="*/ 2340418 w 4644342"/>
              <a:gd name="connsiteY217" fmla="*/ 2714511 h 2918444"/>
              <a:gd name="connsiteX218" fmla="*/ 2355356 w 4644342"/>
              <a:gd name="connsiteY218" fmla="*/ 2744670 h 2918444"/>
              <a:gd name="connsiteX219" fmla="*/ 2320998 w 4644342"/>
              <a:gd name="connsiteY219" fmla="*/ 2789190 h 2918444"/>
              <a:gd name="connsiteX220" fmla="*/ 2340418 w 4644342"/>
              <a:gd name="connsiteY220" fmla="*/ 2855253 h 2918444"/>
              <a:gd name="connsiteX221" fmla="*/ 2359838 w 4644342"/>
              <a:gd name="connsiteY221" fmla="*/ 2878232 h 2918444"/>
              <a:gd name="connsiteX222" fmla="*/ 2355356 w 4644342"/>
              <a:gd name="connsiteY222" fmla="*/ 2918444 h 2918444"/>
              <a:gd name="connsiteX223" fmla="*/ 2306059 w 4644342"/>
              <a:gd name="connsiteY223" fmla="*/ 2918444 h 2918444"/>
              <a:gd name="connsiteX224" fmla="*/ 2262737 w 4644342"/>
              <a:gd name="connsiteY224" fmla="*/ 2898338 h 2918444"/>
              <a:gd name="connsiteX225" fmla="*/ 2232860 w 4644342"/>
              <a:gd name="connsiteY225" fmla="*/ 2902646 h 2918444"/>
              <a:gd name="connsiteX226" fmla="*/ 2134264 w 4644342"/>
              <a:gd name="connsiteY226" fmla="*/ 2868179 h 2918444"/>
              <a:gd name="connsiteX227" fmla="*/ 2090942 w 4644342"/>
              <a:gd name="connsiteY227" fmla="*/ 2728872 h 2918444"/>
              <a:gd name="connsiteX228" fmla="*/ 2022225 w 4644342"/>
              <a:gd name="connsiteY228" fmla="*/ 2662809 h 2918444"/>
              <a:gd name="connsiteX229" fmla="*/ 1960976 w 4644342"/>
              <a:gd name="connsiteY229" fmla="*/ 2542172 h 2918444"/>
              <a:gd name="connsiteX230" fmla="*/ 1934087 w 4644342"/>
              <a:gd name="connsiteY230" fmla="*/ 2529247 h 2918444"/>
              <a:gd name="connsiteX231" fmla="*/ 1901222 w 4644342"/>
              <a:gd name="connsiteY231" fmla="*/ 2499088 h 2918444"/>
              <a:gd name="connsiteX232" fmla="*/ 1869850 w 4644342"/>
              <a:gd name="connsiteY232" fmla="*/ 2499088 h 2918444"/>
              <a:gd name="connsiteX233" fmla="*/ 1822047 w 4644342"/>
              <a:gd name="connsiteY233" fmla="*/ 2489035 h 2918444"/>
              <a:gd name="connsiteX234" fmla="*/ 1786194 w 4644342"/>
              <a:gd name="connsiteY234" fmla="*/ 2499088 h 2918444"/>
              <a:gd name="connsiteX235" fmla="*/ 1762292 w 4644342"/>
              <a:gd name="connsiteY235" fmla="*/ 2560842 h 2918444"/>
              <a:gd name="connsiteX236" fmla="*/ 1724946 w 4644342"/>
              <a:gd name="connsiteY236" fmla="*/ 2570895 h 2918444"/>
              <a:gd name="connsiteX237" fmla="*/ 1644277 w 4644342"/>
              <a:gd name="connsiteY237" fmla="*/ 2523502 h 2918444"/>
              <a:gd name="connsiteX238" fmla="*/ 1596473 w 4644342"/>
              <a:gd name="connsiteY238" fmla="*/ 2466056 h 2918444"/>
              <a:gd name="connsiteX239" fmla="*/ 1589004 w 4644342"/>
              <a:gd name="connsiteY239" fmla="*/ 2397121 h 2918444"/>
              <a:gd name="connsiteX240" fmla="*/ 1554645 w 4644342"/>
              <a:gd name="connsiteY240" fmla="*/ 2349728 h 2918444"/>
              <a:gd name="connsiteX241" fmla="*/ 1473976 w 4644342"/>
              <a:gd name="connsiteY241" fmla="*/ 2283665 h 2918444"/>
              <a:gd name="connsiteX242" fmla="*/ 1415716 w 4644342"/>
              <a:gd name="connsiteY242" fmla="*/ 2214730 h 2918444"/>
              <a:gd name="connsiteX243" fmla="*/ 1415716 w 4644342"/>
              <a:gd name="connsiteY243" fmla="*/ 2189287 h 2918444"/>
              <a:gd name="connsiteX244" fmla="*/ 1412048 w 4644342"/>
              <a:gd name="connsiteY244" fmla="*/ 2189192 h 2918444"/>
              <a:gd name="connsiteX245" fmla="*/ 1412048 w 4644342"/>
              <a:gd name="connsiteY245" fmla="*/ 2210725 h 2918444"/>
              <a:gd name="connsiteX246" fmla="*/ 1273143 w 4644342"/>
              <a:gd name="connsiteY246" fmla="*/ 2210725 h 2918444"/>
              <a:gd name="connsiteX247" fmla="*/ 1265675 w 4644342"/>
              <a:gd name="connsiteY247" fmla="*/ 2253791 h 2918444"/>
              <a:gd name="connsiteX248" fmla="*/ 1165694 w 4644342"/>
              <a:gd name="connsiteY248" fmla="*/ 2240063 h 2918444"/>
              <a:gd name="connsiteX249" fmla="*/ 1165602 w 4644342"/>
              <a:gd name="connsiteY249" fmla="*/ 2240871 h 2918444"/>
              <a:gd name="connsiteX250" fmla="*/ 978901 w 4644342"/>
              <a:gd name="connsiteY250" fmla="*/ 2238000 h 2918444"/>
              <a:gd name="connsiteX251" fmla="*/ 648813 w 4644342"/>
              <a:gd name="connsiteY251" fmla="*/ 2065736 h 2918444"/>
              <a:gd name="connsiteX252" fmla="*/ 653063 w 4644342"/>
              <a:gd name="connsiteY252" fmla="*/ 2022169 h 2918444"/>
              <a:gd name="connsiteX253" fmla="*/ 432233 w 4644342"/>
              <a:gd name="connsiteY253" fmla="*/ 2013965 h 2918444"/>
              <a:gd name="connsiteX254" fmla="*/ 417277 w 4644342"/>
              <a:gd name="connsiteY254" fmla="*/ 1942200 h 2918444"/>
              <a:gd name="connsiteX255" fmla="*/ 376895 w 4644342"/>
              <a:gd name="connsiteY255" fmla="*/ 1890530 h 2918444"/>
              <a:gd name="connsiteX256" fmla="*/ 346983 w 4644342"/>
              <a:gd name="connsiteY256" fmla="*/ 1871871 h 2918444"/>
              <a:gd name="connsiteX257" fmla="*/ 339505 w 4644342"/>
              <a:gd name="connsiteY257" fmla="*/ 1834553 h 2918444"/>
              <a:gd name="connsiteX258" fmla="*/ 314079 w 4644342"/>
              <a:gd name="connsiteY258" fmla="*/ 1814459 h 2918444"/>
              <a:gd name="connsiteX259" fmla="*/ 290150 w 4644342"/>
              <a:gd name="connsiteY259" fmla="*/ 1788623 h 2918444"/>
              <a:gd name="connsiteX260" fmla="*/ 281176 w 4644342"/>
              <a:gd name="connsiteY260" fmla="*/ 1759917 h 2918444"/>
              <a:gd name="connsiteX261" fmla="*/ 258742 w 4644342"/>
              <a:gd name="connsiteY261" fmla="*/ 1741258 h 2918444"/>
              <a:gd name="connsiteX262" fmla="*/ 222847 w 4644342"/>
              <a:gd name="connsiteY262" fmla="*/ 1751306 h 2918444"/>
              <a:gd name="connsiteX263" fmla="*/ 182465 w 4644342"/>
              <a:gd name="connsiteY263" fmla="*/ 1736953 h 2918444"/>
              <a:gd name="connsiteX264" fmla="*/ 182465 w 4644342"/>
              <a:gd name="connsiteY264" fmla="*/ 1721164 h 2918444"/>
              <a:gd name="connsiteX265" fmla="*/ 180969 w 4644342"/>
              <a:gd name="connsiteY265" fmla="*/ 1688152 h 2918444"/>
              <a:gd name="connsiteX266" fmla="*/ 164518 w 4644342"/>
              <a:gd name="connsiteY266" fmla="*/ 1650835 h 2918444"/>
              <a:gd name="connsiteX267" fmla="*/ 163022 w 4644342"/>
              <a:gd name="connsiteY267" fmla="*/ 1620693 h 2918444"/>
              <a:gd name="connsiteX268" fmla="*/ 145075 w 4644342"/>
              <a:gd name="connsiteY268" fmla="*/ 1593423 h 2918444"/>
              <a:gd name="connsiteX269" fmla="*/ 149561 w 4644342"/>
              <a:gd name="connsiteY269" fmla="*/ 1567587 h 2918444"/>
              <a:gd name="connsiteX270" fmla="*/ 98710 w 4644342"/>
              <a:gd name="connsiteY270" fmla="*/ 1505869 h 2918444"/>
              <a:gd name="connsiteX271" fmla="*/ 98710 w 4644342"/>
              <a:gd name="connsiteY271" fmla="*/ 1469987 h 2918444"/>
              <a:gd name="connsiteX272" fmla="*/ 124136 w 4644342"/>
              <a:gd name="connsiteY272" fmla="*/ 1457069 h 2918444"/>
              <a:gd name="connsiteX273" fmla="*/ 124136 w 4644342"/>
              <a:gd name="connsiteY273" fmla="*/ 1434104 h 2918444"/>
              <a:gd name="connsiteX274" fmla="*/ 98710 w 4644342"/>
              <a:gd name="connsiteY274" fmla="*/ 1428363 h 2918444"/>
              <a:gd name="connsiteX275" fmla="*/ 86746 w 4644342"/>
              <a:gd name="connsiteY275" fmla="*/ 1393916 h 2918444"/>
              <a:gd name="connsiteX276" fmla="*/ 74781 w 4644342"/>
              <a:gd name="connsiteY276" fmla="*/ 1335069 h 2918444"/>
              <a:gd name="connsiteX277" fmla="*/ 112171 w 4644342"/>
              <a:gd name="connsiteY277" fmla="*/ 1366645 h 2918444"/>
              <a:gd name="connsiteX278" fmla="*/ 97215 w 4644342"/>
              <a:gd name="connsiteY278" fmla="*/ 1325021 h 2918444"/>
              <a:gd name="connsiteX279" fmla="*/ 124136 w 4644342"/>
              <a:gd name="connsiteY279" fmla="*/ 1325021 h 2918444"/>
              <a:gd name="connsiteX280" fmla="*/ 124136 w 4644342"/>
              <a:gd name="connsiteY280" fmla="*/ 1294880 h 2918444"/>
              <a:gd name="connsiteX281" fmla="*/ 97215 w 4644342"/>
              <a:gd name="connsiteY281" fmla="*/ 1274786 h 2918444"/>
              <a:gd name="connsiteX282" fmla="*/ 83754 w 4644342"/>
              <a:gd name="connsiteY282" fmla="*/ 1303492 h 2918444"/>
              <a:gd name="connsiteX283" fmla="*/ 59824 w 4644342"/>
              <a:gd name="connsiteY283" fmla="*/ 1293445 h 2918444"/>
              <a:gd name="connsiteX284" fmla="*/ 10469 w 4644342"/>
              <a:gd name="connsiteY284" fmla="*/ 1155656 h 2918444"/>
              <a:gd name="connsiteX285" fmla="*/ 23930 w 4644342"/>
              <a:gd name="connsiteY285" fmla="*/ 1058056 h 2918444"/>
              <a:gd name="connsiteX286" fmla="*/ 0 w 4644342"/>
              <a:gd name="connsiteY286" fmla="*/ 1002079 h 2918444"/>
              <a:gd name="connsiteX287" fmla="*/ 11965 w 4644342"/>
              <a:gd name="connsiteY287" fmla="*/ 960455 h 2918444"/>
              <a:gd name="connsiteX288" fmla="*/ 35895 w 4644342"/>
              <a:gd name="connsiteY288" fmla="*/ 951843 h 2918444"/>
              <a:gd name="connsiteX289" fmla="*/ 59824 w 4644342"/>
              <a:gd name="connsiteY289" fmla="*/ 884384 h 2918444"/>
              <a:gd name="connsiteX290" fmla="*/ 59824 w 4644342"/>
              <a:gd name="connsiteY290" fmla="*/ 805402 h 2918444"/>
              <a:gd name="connsiteX291" fmla="*/ 59766 w 4644342"/>
              <a:gd name="connsiteY291" fmla="*/ 805390 h 2918444"/>
              <a:gd name="connsiteX292" fmla="*/ 59766 w 4644342"/>
              <a:gd name="connsiteY292" fmla="*/ 704877 h 2918444"/>
              <a:gd name="connsiteX293" fmla="*/ 86707 w 4644342"/>
              <a:gd name="connsiteY293" fmla="*/ 660364 h 2918444"/>
              <a:gd name="connsiteX294" fmla="*/ 113648 w 4644342"/>
              <a:gd name="connsiteY294" fmla="*/ 612979 h 2918444"/>
              <a:gd name="connsiteX295" fmla="*/ 133105 w 4644342"/>
              <a:gd name="connsiteY295" fmla="*/ 572774 h 2918444"/>
              <a:gd name="connsiteX296" fmla="*/ 148073 w 4644342"/>
              <a:gd name="connsiteY296" fmla="*/ 535441 h 2918444"/>
              <a:gd name="connsiteX297" fmla="*/ 161543 w 4644342"/>
              <a:gd name="connsiteY297" fmla="*/ 498107 h 2918444"/>
              <a:gd name="connsiteX298" fmla="*/ 170523 w 4644342"/>
              <a:gd name="connsiteY298" fmla="*/ 463646 h 2918444"/>
              <a:gd name="connsiteX299" fmla="*/ 183994 w 4644342"/>
              <a:gd name="connsiteY299" fmla="*/ 422005 h 2918444"/>
              <a:gd name="connsiteX300" fmla="*/ 197465 w 4644342"/>
              <a:gd name="connsiteY300" fmla="*/ 371748 h 2918444"/>
              <a:gd name="connsiteX301" fmla="*/ 218419 w 4644342"/>
              <a:gd name="connsiteY301" fmla="*/ 358825 h 2918444"/>
              <a:gd name="connsiteX302" fmla="*/ 218835 w 4644342"/>
              <a:gd name="connsiteY302" fmla="*/ 358861 h 2918444"/>
              <a:gd name="connsiteX303" fmla="*/ 211400 w 4644342"/>
              <a:gd name="connsiteY303" fmla="*/ 327416 h 2918444"/>
              <a:gd name="connsiteX304" fmla="*/ 224824 w 4644342"/>
              <a:gd name="connsiteY304" fmla="*/ 294440 h 2918444"/>
              <a:gd name="connsiteX305" fmla="*/ 208417 w 4644342"/>
              <a:gd name="connsiteY305" fmla="*/ 262897 h 2918444"/>
              <a:gd name="connsiteX306" fmla="*/ 209909 w 4644342"/>
              <a:gd name="connsiteY306" fmla="*/ 178306 h 2918444"/>
              <a:gd name="connsiteX307" fmla="*/ 197976 w 4644342"/>
              <a:gd name="connsiteY307" fmla="*/ 112354 h 2918444"/>
              <a:gd name="connsiteX308" fmla="*/ 205434 w 4644342"/>
              <a:gd name="connsiteY308" fmla="*/ 86547 h 2918444"/>
              <a:gd name="connsiteX309" fmla="*/ 235266 w 4644342"/>
              <a:gd name="connsiteY309" fmla="*/ 96583 h 2918444"/>
              <a:gd name="connsiteX310" fmla="*/ 266589 w 4644342"/>
              <a:gd name="connsiteY310" fmla="*/ 135294 h 2918444"/>
              <a:gd name="connsiteX311" fmla="*/ 323270 w 4644342"/>
              <a:gd name="connsiteY311" fmla="*/ 143897 h 2918444"/>
              <a:gd name="connsiteX312" fmla="*/ 338186 w 4644342"/>
              <a:gd name="connsiteY312" fmla="*/ 175439 h 2918444"/>
              <a:gd name="connsiteX313" fmla="*/ 309845 w 4644342"/>
              <a:gd name="connsiteY313" fmla="*/ 175439 h 2918444"/>
              <a:gd name="connsiteX314" fmla="*/ 306862 w 4644342"/>
              <a:gd name="connsiteY314" fmla="*/ 202680 h 2918444"/>
              <a:gd name="connsiteX315" fmla="*/ 323270 w 4644342"/>
              <a:gd name="connsiteY315" fmla="*/ 205548 h 2918444"/>
              <a:gd name="connsiteX316" fmla="*/ 329236 w 4644342"/>
              <a:gd name="connsiteY316" fmla="*/ 232789 h 2918444"/>
              <a:gd name="connsiteX317" fmla="*/ 294930 w 4644342"/>
              <a:gd name="connsiteY317" fmla="*/ 252861 h 2918444"/>
              <a:gd name="connsiteX318" fmla="*/ 294930 w 4644342"/>
              <a:gd name="connsiteY318" fmla="*/ 271500 h 2918444"/>
              <a:gd name="connsiteX319" fmla="*/ 333711 w 4644342"/>
              <a:gd name="connsiteY319" fmla="*/ 271500 h 2918444"/>
              <a:gd name="connsiteX320" fmla="*/ 344152 w 4644342"/>
              <a:gd name="connsiteY320" fmla="*/ 224186 h 2918444"/>
              <a:gd name="connsiteX321" fmla="*/ 373984 w 4644342"/>
              <a:gd name="connsiteY321" fmla="*/ 195511 h 2918444"/>
              <a:gd name="connsiteX322" fmla="*/ 338186 w 4644342"/>
              <a:gd name="connsiteY322" fmla="*/ 122390 h 2918444"/>
              <a:gd name="connsiteX323" fmla="*/ 360560 w 4644342"/>
              <a:gd name="connsiteY323" fmla="*/ 98017 h 2918444"/>
              <a:gd name="connsiteX324" fmla="*/ 344152 w 4644342"/>
              <a:gd name="connsiteY324" fmla="*/ 40667 h 2918444"/>
              <a:gd name="connsiteX325" fmla="*/ 463480 w 4644342"/>
              <a:gd name="connsiteY325" fmla="*/ 75077 h 2918444"/>
              <a:gd name="connsiteX326" fmla="*/ 554467 w 4644342"/>
              <a:gd name="connsiteY326" fmla="*/ 96583 h 2918444"/>
              <a:gd name="connsiteX327" fmla="*/ 599215 w 4644342"/>
              <a:gd name="connsiteY327" fmla="*/ 106619 h 2918444"/>
              <a:gd name="connsiteX328" fmla="*/ 643963 w 4644342"/>
              <a:gd name="connsiteY328" fmla="*/ 113788 h 2918444"/>
              <a:gd name="connsiteX329" fmla="*/ 705119 w 4644342"/>
              <a:gd name="connsiteY329" fmla="*/ 125258 h 2918444"/>
              <a:gd name="connsiteX330" fmla="*/ 778068 w 4644342"/>
              <a:gd name="connsiteY330" fmla="*/ 138137 h 2918444"/>
              <a:gd name="connsiteX331" fmla="*/ 778318 w 4644342"/>
              <a:gd name="connsiteY331" fmla="*/ 136354 h 2918444"/>
              <a:gd name="connsiteX332" fmla="*/ 851512 w 4644342"/>
              <a:gd name="connsiteY332" fmla="*/ 146175 h 2918444"/>
              <a:gd name="connsiteX333" fmla="*/ 851661 w 4644342"/>
              <a:gd name="connsiteY333" fmla="*/ 144726 h 2918444"/>
              <a:gd name="connsiteX334" fmla="*/ 1029368 w 4644342"/>
              <a:gd name="connsiteY334" fmla="*/ 169156 h 2918444"/>
              <a:gd name="connsiteX335" fmla="*/ 1138382 w 4644342"/>
              <a:gd name="connsiteY335" fmla="*/ 183527 h 2918444"/>
              <a:gd name="connsiteX336" fmla="*/ 1280249 w 4644342"/>
              <a:gd name="connsiteY336" fmla="*/ 199335 h 2918444"/>
              <a:gd name="connsiteX337" fmla="*/ 1410169 w 4644342"/>
              <a:gd name="connsiteY337" fmla="*/ 212268 h 2918444"/>
              <a:gd name="connsiteX338" fmla="*/ 1637157 w 4644342"/>
              <a:gd name="connsiteY338" fmla="*/ 229513 h 2918444"/>
              <a:gd name="connsiteX339" fmla="*/ 1743184 w 4644342"/>
              <a:gd name="connsiteY339" fmla="*/ 238135 h 2918444"/>
              <a:gd name="connsiteX340" fmla="*/ 1743181 w 4644342"/>
              <a:gd name="connsiteY340" fmla="*/ 238626 h 2918444"/>
              <a:gd name="connsiteX341" fmla="*/ 2238016 w 4644342"/>
              <a:gd name="connsiteY341" fmla="*/ 249783 h 2918444"/>
              <a:gd name="connsiteX342" fmla="*/ 2242096 w 4644342"/>
              <a:gd name="connsiteY342" fmla="*/ 248307 h 2918444"/>
              <a:gd name="connsiteX343" fmla="*/ 2399738 w 4644342"/>
              <a:gd name="connsiteY343" fmla="*/ 248307 h 2918444"/>
              <a:gd name="connsiteX344" fmla="*/ 2398237 w 4644342"/>
              <a:gd name="connsiteY344" fmla="*/ 193765 h 2918444"/>
              <a:gd name="connsiteX345" fmla="*/ 2431266 w 4644342"/>
              <a:gd name="connsiteY345" fmla="*/ 209553 h 2918444"/>
              <a:gd name="connsiteX346" fmla="*/ 2438773 w 4644342"/>
              <a:gd name="connsiteY346" fmla="*/ 251177 h 2918444"/>
              <a:gd name="connsiteX347" fmla="*/ 2513841 w 4644342"/>
              <a:gd name="connsiteY347" fmla="*/ 297107 h 2918444"/>
              <a:gd name="connsiteX348" fmla="*/ 2536361 w 4644342"/>
              <a:gd name="connsiteY348" fmla="*/ 277013 h 2918444"/>
              <a:gd name="connsiteX349" fmla="*/ 2581402 w 4644342"/>
              <a:gd name="connsiteY349" fmla="*/ 277013 h 2918444"/>
              <a:gd name="connsiteX350" fmla="*/ 2615933 w 4644342"/>
              <a:gd name="connsiteY350" fmla="*/ 317201 h 2918444"/>
              <a:gd name="connsiteX351" fmla="*/ 2638453 w 4644342"/>
              <a:gd name="connsiteY351" fmla="*/ 302848 h 2918444"/>
              <a:gd name="connsiteX352" fmla="*/ 2704513 w 4644342"/>
              <a:gd name="connsiteY352" fmla="*/ 318636 h 2918444"/>
              <a:gd name="connsiteX353" fmla="*/ 2727033 w 4644342"/>
              <a:gd name="connsiteY353" fmla="*/ 288495 h 2918444"/>
              <a:gd name="connsiteX354" fmla="*/ 2769071 w 4644342"/>
              <a:gd name="connsiteY354" fmla="*/ 312895 h 2918444"/>
              <a:gd name="connsiteX355" fmla="*/ 2842637 w 4644342"/>
              <a:gd name="connsiteY355" fmla="*/ 308589 h 2918444"/>
              <a:gd name="connsiteX356" fmla="*/ 2722529 w 4644342"/>
              <a:gd name="connsiteY356" fmla="*/ 394707 h 2918444"/>
              <a:gd name="connsiteX357" fmla="*/ 2663976 w 4644342"/>
              <a:gd name="connsiteY357" fmla="*/ 470778 h 2918444"/>
              <a:gd name="connsiteX358" fmla="*/ 2671324 w 4644342"/>
              <a:gd name="connsiteY358" fmla="*/ 470349 h 2918444"/>
              <a:gd name="connsiteX359" fmla="*/ 2705709 w 4644342"/>
              <a:gd name="connsiteY359" fmla="*/ 466037 h 2918444"/>
              <a:gd name="connsiteX360" fmla="*/ 2735609 w 4644342"/>
              <a:gd name="connsiteY360" fmla="*/ 466037 h 2918444"/>
              <a:gd name="connsiteX361" fmla="*/ 2756538 w 4644342"/>
              <a:gd name="connsiteY361" fmla="*/ 432982 h 2918444"/>
              <a:gd name="connsiteX362" fmla="*/ 2769993 w 4644342"/>
              <a:gd name="connsiteY362" fmla="*/ 473223 h 2918444"/>
              <a:gd name="connsiteX363" fmla="*/ 2819327 w 4644342"/>
              <a:gd name="connsiteY363" fmla="*/ 473223 h 2918444"/>
              <a:gd name="connsiteX364" fmla="*/ 2819485 w 4644342"/>
              <a:gd name="connsiteY364" fmla="*/ 473442 h 2918444"/>
              <a:gd name="connsiteX365" fmla="*/ 2926006 w 4644342"/>
              <a:gd name="connsiteY365" fmla="*/ 356433 h 2918444"/>
              <a:gd name="connsiteX366" fmla="*/ 2906503 w 4644342"/>
              <a:gd name="connsiteY366" fmla="*/ 405126 h 2918444"/>
              <a:gd name="connsiteX367" fmla="*/ 2921506 w 4644342"/>
              <a:gd name="connsiteY367" fmla="*/ 420880 h 2918444"/>
              <a:gd name="connsiteX368" fmla="*/ 2956011 w 4644342"/>
              <a:gd name="connsiteY368" fmla="*/ 400830 h 2918444"/>
              <a:gd name="connsiteX369" fmla="*/ 3031024 w 4644342"/>
              <a:gd name="connsiteY369" fmla="*/ 430905 h 2918444"/>
              <a:gd name="connsiteX370" fmla="*/ 3064029 w 4644342"/>
              <a:gd name="connsiteY370" fmla="*/ 405126 h 2918444"/>
              <a:gd name="connsiteX371" fmla="*/ 3166046 w 4644342"/>
              <a:gd name="connsiteY371" fmla="*/ 392237 h 2918444"/>
              <a:gd name="connsiteX372" fmla="*/ 3185550 w 4644342"/>
              <a:gd name="connsiteY372" fmla="*/ 422312 h 2918444"/>
              <a:gd name="connsiteX373" fmla="*/ 3224556 w 4644342"/>
              <a:gd name="connsiteY373" fmla="*/ 415151 h 2918444"/>
              <a:gd name="connsiteX374" fmla="*/ 3302569 w 4644342"/>
              <a:gd name="connsiteY374" fmla="*/ 448091 h 2918444"/>
              <a:gd name="connsiteX375" fmla="*/ 3307070 w 4644342"/>
              <a:gd name="connsiteY375" fmla="*/ 471005 h 2918444"/>
              <a:gd name="connsiteX376" fmla="*/ 3223056 w 4644342"/>
              <a:gd name="connsiteY376" fmla="*/ 491055 h 2918444"/>
              <a:gd name="connsiteX377" fmla="*/ 3199052 w 4644342"/>
              <a:gd name="connsiteY377" fmla="*/ 476734 h 2918444"/>
              <a:gd name="connsiteX378" fmla="*/ 3157045 w 4644342"/>
              <a:gd name="connsiteY378" fmla="*/ 481030 h 2918444"/>
              <a:gd name="connsiteX379" fmla="*/ 3107537 w 4644342"/>
              <a:gd name="connsiteY379" fmla="*/ 511105 h 2918444"/>
              <a:gd name="connsiteX380" fmla="*/ 3083533 w 4644342"/>
              <a:gd name="connsiteY380" fmla="*/ 512538 h 2918444"/>
              <a:gd name="connsiteX381" fmla="*/ 3065530 w 4644342"/>
              <a:gd name="connsiteY381" fmla="*/ 491055 h 2918444"/>
              <a:gd name="connsiteX382" fmla="*/ 3038637 w 4644342"/>
              <a:gd name="connsiteY382" fmla="*/ 572349 h 2918444"/>
              <a:gd name="connsiteX383" fmla="*/ 3039089 w 4644342"/>
              <a:gd name="connsiteY383" fmla="*/ 572389 h 2918444"/>
              <a:gd name="connsiteX384" fmla="*/ 3028624 w 4644342"/>
              <a:gd name="connsiteY384" fmla="*/ 601132 h 2918444"/>
              <a:gd name="connsiteX385" fmla="*/ 3040584 w 4644342"/>
              <a:gd name="connsiteY385" fmla="*/ 632750 h 2918444"/>
              <a:gd name="connsiteX386" fmla="*/ 3019654 w 4644342"/>
              <a:gd name="connsiteY386" fmla="*/ 672991 h 2918444"/>
              <a:gd name="connsiteX387" fmla="*/ 3034604 w 4644342"/>
              <a:gd name="connsiteY387" fmla="*/ 681614 h 2918444"/>
              <a:gd name="connsiteX388" fmla="*/ 3070483 w 4644342"/>
              <a:gd name="connsiteY388" fmla="*/ 637062 h 2918444"/>
              <a:gd name="connsiteX389" fmla="*/ 3068988 w 4644342"/>
              <a:gd name="connsiteY389" fmla="*/ 622690 h 2918444"/>
              <a:gd name="connsiteX390" fmla="*/ 3082443 w 4644342"/>
              <a:gd name="connsiteY390" fmla="*/ 615504 h 2918444"/>
              <a:gd name="connsiteX391" fmla="*/ 3092908 w 4644342"/>
              <a:gd name="connsiteY391" fmla="*/ 637062 h 2918444"/>
              <a:gd name="connsiteX392" fmla="*/ 3064503 w 4644342"/>
              <a:gd name="connsiteY392" fmla="*/ 668680 h 2918444"/>
              <a:gd name="connsiteX393" fmla="*/ 3054039 w 4644342"/>
              <a:gd name="connsiteY393" fmla="*/ 737664 h 2918444"/>
              <a:gd name="connsiteX394" fmla="*/ 3054039 w 4644342"/>
              <a:gd name="connsiteY394" fmla="*/ 854076 h 2918444"/>
              <a:gd name="connsiteX395" fmla="*/ 3070483 w 4644342"/>
              <a:gd name="connsiteY395" fmla="*/ 874197 h 2918444"/>
              <a:gd name="connsiteX396" fmla="*/ 3063008 w 4644342"/>
              <a:gd name="connsiteY396" fmla="*/ 947493 h 2918444"/>
              <a:gd name="connsiteX397" fmla="*/ 3048884 w 4644342"/>
              <a:gd name="connsiteY397" fmla="*/ 949756 h 2918444"/>
              <a:gd name="connsiteX398" fmla="*/ 3080413 w 4644342"/>
              <a:gd name="connsiteY398" fmla="*/ 1023537 h 2918444"/>
              <a:gd name="connsiteX399" fmla="*/ 3081702 w 4644342"/>
              <a:gd name="connsiteY399" fmla="*/ 1025079 h 2918444"/>
              <a:gd name="connsiteX400" fmla="*/ 3116009 w 4644342"/>
              <a:gd name="connsiteY400" fmla="*/ 1043756 h 2918444"/>
              <a:gd name="connsiteX401" fmla="*/ 3148825 w 4644342"/>
              <a:gd name="connsiteY401" fmla="*/ 1039446 h 2918444"/>
              <a:gd name="connsiteX402" fmla="*/ 3160758 w 4644342"/>
              <a:gd name="connsiteY402" fmla="*/ 1029389 h 2918444"/>
              <a:gd name="connsiteX403" fmla="*/ 3168217 w 4644342"/>
              <a:gd name="connsiteY403" fmla="*/ 999219 h 2918444"/>
              <a:gd name="connsiteX404" fmla="*/ 3169776 w 4644342"/>
              <a:gd name="connsiteY404" fmla="*/ 998731 h 2918444"/>
              <a:gd name="connsiteX405" fmla="*/ 3177226 w 4644342"/>
              <a:gd name="connsiteY405" fmla="*/ 952824 h 2918444"/>
              <a:gd name="connsiteX406" fmla="*/ 3178716 w 4644342"/>
              <a:gd name="connsiteY406" fmla="*/ 928436 h 2918444"/>
              <a:gd name="connsiteX407" fmla="*/ 3177226 w 4644342"/>
              <a:gd name="connsiteY407" fmla="*/ 899744 h 2918444"/>
              <a:gd name="connsiteX408" fmla="*/ 3172756 w 4644342"/>
              <a:gd name="connsiteY408" fmla="*/ 863879 h 2918444"/>
              <a:gd name="connsiteX409" fmla="*/ 3141468 w 4644342"/>
              <a:gd name="connsiteY409" fmla="*/ 795018 h 2918444"/>
              <a:gd name="connsiteX410" fmla="*/ 3151897 w 4644342"/>
              <a:gd name="connsiteY410" fmla="*/ 654427 h 2918444"/>
              <a:gd name="connsiteX411" fmla="*/ 3202554 w 4644342"/>
              <a:gd name="connsiteY411" fmla="*/ 605650 h 2918444"/>
              <a:gd name="connsiteX412" fmla="*/ 3215963 w 4644342"/>
              <a:gd name="connsiteY412" fmla="*/ 655861 h 2918444"/>
              <a:gd name="connsiteX413" fmla="*/ 3217453 w 4644342"/>
              <a:gd name="connsiteY413" fmla="*/ 578393 h 2918444"/>
              <a:gd name="connsiteX414" fmla="*/ 3241291 w 4644342"/>
              <a:gd name="connsiteY414" fmla="*/ 559743 h 2918444"/>
              <a:gd name="connsiteX415" fmla="*/ 3229372 w 4644342"/>
              <a:gd name="connsiteY415" fmla="*/ 529617 h 2918444"/>
              <a:gd name="connsiteX416" fmla="*/ 3268110 w 4644342"/>
              <a:gd name="connsiteY416" fmla="*/ 509532 h 2918444"/>
              <a:gd name="connsiteX417" fmla="*/ 3332175 w 4644342"/>
              <a:gd name="connsiteY417" fmla="*/ 549701 h 2918444"/>
              <a:gd name="connsiteX418" fmla="*/ 3375383 w 4644342"/>
              <a:gd name="connsiteY418" fmla="*/ 562612 h 2918444"/>
              <a:gd name="connsiteX419" fmla="*/ 3375383 w 4644342"/>
              <a:gd name="connsiteY419" fmla="*/ 592739 h 2918444"/>
              <a:gd name="connsiteX420" fmla="*/ 3402201 w 4644342"/>
              <a:gd name="connsiteY420" fmla="*/ 655861 h 2918444"/>
              <a:gd name="connsiteX421" fmla="*/ 3375383 w 4644342"/>
              <a:gd name="connsiteY421" fmla="*/ 677380 h 2918444"/>
              <a:gd name="connsiteX422" fmla="*/ 3375383 w 4644342"/>
              <a:gd name="connsiteY422" fmla="*/ 694596 h 2918444"/>
              <a:gd name="connsiteX423" fmla="*/ 3366443 w 4644342"/>
              <a:gd name="connsiteY423" fmla="*/ 697465 h 2918444"/>
              <a:gd name="connsiteX424" fmla="*/ 3356014 w 4644342"/>
              <a:gd name="connsiteY424" fmla="*/ 701769 h 2918444"/>
              <a:gd name="connsiteX425" fmla="*/ 3345585 w 4644342"/>
              <a:gd name="connsiteY425" fmla="*/ 711811 h 2918444"/>
              <a:gd name="connsiteX426" fmla="*/ 3342605 w 4644342"/>
              <a:gd name="connsiteY426" fmla="*/ 721853 h 2918444"/>
              <a:gd name="connsiteX427" fmla="*/ 3345585 w 4644342"/>
              <a:gd name="connsiteY427" fmla="*/ 737634 h 2918444"/>
              <a:gd name="connsiteX428" fmla="*/ 3357504 w 4644342"/>
              <a:gd name="connsiteY428" fmla="*/ 741938 h 2918444"/>
              <a:gd name="connsiteX429" fmla="*/ 3367933 w 4644342"/>
              <a:gd name="connsiteY429" fmla="*/ 739068 h 2918444"/>
              <a:gd name="connsiteX430" fmla="*/ 3381342 w 4644342"/>
              <a:gd name="connsiteY430" fmla="*/ 729026 h 2918444"/>
              <a:gd name="connsiteX431" fmla="*/ 3405181 w 4644342"/>
              <a:gd name="connsiteY431" fmla="*/ 697465 h 2918444"/>
              <a:gd name="connsiteX432" fmla="*/ 3426039 w 4644342"/>
              <a:gd name="connsiteY432" fmla="*/ 697465 h 2918444"/>
              <a:gd name="connsiteX433" fmla="*/ 3448388 w 4644342"/>
              <a:gd name="connsiteY433" fmla="*/ 701769 h 2918444"/>
              <a:gd name="connsiteX434" fmla="*/ 3463287 w 4644342"/>
              <a:gd name="connsiteY434" fmla="*/ 717549 h 2918444"/>
              <a:gd name="connsiteX435" fmla="*/ 3478186 w 4644342"/>
              <a:gd name="connsiteY435" fmla="*/ 741938 h 2918444"/>
              <a:gd name="connsiteX436" fmla="*/ 3484145 w 4644342"/>
              <a:gd name="connsiteY436" fmla="*/ 783541 h 2918444"/>
              <a:gd name="connsiteX437" fmla="*/ 3490105 w 4644342"/>
              <a:gd name="connsiteY437" fmla="*/ 850967 h 2918444"/>
              <a:gd name="connsiteX438" fmla="*/ 3464777 w 4644342"/>
              <a:gd name="connsiteY438" fmla="*/ 848098 h 2918444"/>
              <a:gd name="connsiteX439" fmla="*/ 3451368 w 4644342"/>
              <a:gd name="connsiteY439" fmla="*/ 865313 h 2918444"/>
              <a:gd name="connsiteX440" fmla="*/ 3464777 w 4644342"/>
              <a:gd name="connsiteY440" fmla="*/ 889701 h 2918444"/>
              <a:gd name="connsiteX441" fmla="*/ 3464777 w 4644342"/>
              <a:gd name="connsiteY441" fmla="*/ 915524 h 2918444"/>
              <a:gd name="connsiteX442" fmla="*/ 3437958 w 4644342"/>
              <a:gd name="connsiteY442" fmla="*/ 938478 h 2918444"/>
              <a:gd name="connsiteX443" fmla="*/ 3455837 w 4644342"/>
              <a:gd name="connsiteY443" fmla="*/ 962866 h 2918444"/>
              <a:gd name="connsiteX444" fmla="*/ 3488615 w 4644342"/>
              <a:gd name="connsiteY444" fmla="*/ 972908 h 2918444"/>
              <a:gd name="connsiteX445" fmla="*/ 3485179 w 4644342"/>
              <a:gd name="connsiteY445" fmla="*/ 973234 h 2918444"/>
              <a:gd name="connsiteX446" fmla="*/ 3516026 w 4644342"/>
              <a:gd name="connsiteY446" fmla="*/ 979402 h 2918444"/>
              <a:gd name="connsiteX447" fmla="*/ 3596817 w 4644342"/>
              <a:gd name="connsiteY447" fmla="*/ 940628 h 2918444"/>
              <a:gd name="connsiteX448" fmla="*/ 3614771 w 4644342"/>
              <a:gd name="connsiteY448" fmla="*/ 904727 h 2918444"/>
              <a:gd name="connsiteX449" fmla="*/ 3660864 w 4644342"/>
              <a:gd name="connsiteY449" fmla="*/ 888136 h 2918444"/>
              <a:gd name="connsiteX450" fmla="*/ 3660688 w 4644342"/>
              <a:gd name="connsiteY450" fmla="*/ 887016 h 2918444"/>
              <a:gd name="connsiteX451" fmla="*/ 3704769 w 4644342"/>
              <a:gd name="connsiteY451" fmla="*/ 844630 h 2918444"/>
              <a:gd name="connsiteX452" fmla="*/ 3704267 w 4644342"/>
              <a:gd name="connsiteY452" fmla="*/ 843972 h 2918444"/>
              <a:gd name="connsiteX453" fmla="*/ 3761070 w 4644342"/>
              <a:gd name="connsiteY453" fmla="*/ 757897 h 2918444"/>
              <a:gd name="connsiteX454" fmla="*/ 3747616 w 4644342"/>
              <a:gd name="connsiteY454" fmla="*/ 717729 h 2918444"/>
              <a:gd name="connsiteX455" fmla="*/ 3802924 w 4644342"/>
              <a:gd name="connsiteY455" fmla="*/ 689037 h 2918444"/>
              <a:gd name="connsiteX456" fmla="*/ 3876170 w 4644342"/>
              <a:gd name="connsiteY456" fmla="*/ 681864 h 2918444"/>
              <a:gd name="connsiteX457" fmla="*/ 3894107 w 4644342"/>
              <a:gd name="connsiteY457" fmla="*/ 656041 h 2918444"/>
              <a:gd name="connsiteX458" fmla="*/ 3919519 w 4644342"/>
              <a:gd name="connsiteY458" fmla="*/ 653172 h 2918444"/>
              <a:gd name="connsiteX459" fmla="*/ 3934467 w 4644342"/>
              <a:gd name="connsiteY459" fmla="*/ 625915 h 2918444"/>
              <a:gd name="connsiteX460" fmla="*/ 3959879 w 4644342"/>
              <a:gd name="connsiteY460" fmla="*/ 615873 h 2918444"/>
              <a:gd name="connsiteX461" fmla="*/ 3947920 w 4644342"/>
              <a:gd name="connsiteY461" fmla="*/ 565662 h 2918444"/>
              <a:gd name="connsiteX462" fmla="*/ 3932972 w 4644342"/>
              <a:gd name="connsiteY462" fmla="*/ 552751 h 2918444"/>
              <a:gd name="connsiteX463" fmla="*/ 3964363 w 4644342"/>
              <a:gd name="connsiteY463" fmla="*/ 511148 h 2918444"/>
              <a:gd name="connsiteX464" fmla="*/ 3983795 w 4644342"/>
              <a:gd name="connsiteY464" fmla="*/ 511148 h 2918444"/>
              <a:gd name="connsiteX465" fmla="*/ 4051062 w 4644342"/>
              <a:gd name="connsiteY465" fmla="*/ 425073 h 2918444"/>
              <a:gd name="connsiteX466" fmla="*/ 4154203 w 4644342"/>
              <a:gd name="connsiteY466" fmla="*/ 393512 h 2918444"/>
              <a:gd name="connsiteX467" fmla="*/ 4154470 w 4644342"/>
              <a:gd name="connsiteY467" fmla="*/ 395561 h 2918444"/>
              <a:gd name="connsiteX468" fmla="*/ 4262900 w 4644342"/>
              <a:gd name="connsiteY468" fmla="*/ 366002 h 2918444"/>
              <a:gd name="connsiteX469" fmla="*/ 4262909 w 4644342"/>
              <a:gd name="connsiteY469" fmla="*/ 366019 h 2918444"/>
              <a:gd name="connsiteX470" fmla="*/ 4299493 w 4644342"/>
              <a:gd name="connsiteY470" fmla="*/ 309786 h 2918444"/>
              <a:gd name="connsiteX471" fmla="*/ 4302355 w 4644342"/>
              <a:gd name="connsiteY471" fmla="*/ 313147 h 2918444"/>
              <a:gd name="connsiteX472" fmla="*/ 4335051 w 4644342"/>
              <a:gd name="connsiteY472" fmla="*/ 295411 h 2918444"/>
              <a:gd name="connsiteX473" fmla="*/ 4335051 w 4644342"/>
              <a:gd name="connsiteY473" fmla="*/ 245220 h 2918444"/>
              <a:gd name="connsiteX474" fmla="*/ 4345510 w 4644342"/>
              <a:gd name="connsiteY474" fmla="*/ 213671 h 2918444"/>
              <a:gd name="connsiteX475" fmla="*/ 4330568 w 4644342"/>
              <a:gd name="connsiteY475" fmla="*/ 199331 h 2918444"/>
              <a:gd name="connsiteX476" fmla="*/ 4354475 w 4644342"/>
              <a:gd name="connsiteY476" fmla="*/ 153442 h 2918444"/>
              <a:gd name="connsiteX477" fmla="*/ 4330568 w 4644342"/>
              <a:gd name="connsiteY477" fmla="*/ 116157 h 2918444"/>
              <a:gd name="connsiteX478" fmla="*/ 4381370 w 4644342"/>
              <a:gd name="connsiteY478" fmla="*/ 17209 h 2918444"/>
              <a:gd name="connsiteX479" fmla="*/ 4399300 w 4644342"/>
              <a:gd name="connsiteY479" fmla="*/ 28681 h 2918444"/>
              <a:gd name="connsiteX480" fmla="*/ 4408265 w 4644342"/>
              <a:gd name="connsiteY480" fmla="*/ 12906 h 2918444"/>
              <a:gd name="connsiteX481" fmla="*/ 4462054 w 4644342"/>
              <a:gd name="connsiteY481" fmla="*/ 0 h 2918444"/>
              <a:gd name="connsiteX0" fmla="*/ 3497600 w 4644342"/>
              <a:gd name="connsiteY0" fmla="*/ 2238536 h 2918444"/>
              <a:gd name="connsiteX1" fmla="*/ 3490499 w 4644342"/>
              <a:gd name="connsiteY1" fmla="*/ 2239243 h 2918444"/>
              <a:gd name="connsiteX2" fmla="*/ 3497600 w 4644342"/>
              <a:gd name="connsiteY2" fmla="*/ 2238536 h 2918444"/>
              <a:gd name="connsiteX3" fmla="*/ 3811392 w 4644342"/>
              <a:gd name="connsiteY3" fmla="*/ 2209369 h 2918444"/>
              <a:gd name="connsiteX4" fmla="*/ 3811392 w 4644342"/>
              <a:gd name="connsiteY4" fmla="*/ 2268716 h 2918444"/>
              <a:gd name="connsiteX5" fmla="*/ 3772405 w 4644342"/>
              <a:gd name="connsiteY5" fmla="*/ 2238520 h 2918444"/>
              <a:gd name="connsiteX6" fmla="*/ 3770272 w 4644342"/>
              <a:gd name="connsiteY6" fmla="*/ 2238847 h 2918444"/>
              <a:gd name="connsiteX7" fmla="*/ 3811746 w 4644342"/>
              <a:gd name="connsiteY7" fmla="*/ 2270061 h 2918444"/>
              <a:gd name="connsiteX8" fmla="*/ 3811746 w 4644342"/>
              <a:gd name="connsiteY8" fmla="*/ 2209877 h 2918444"/>
              <a:gd name="connsiteX9" fmla="*/ 3811392 w 4644342"/>
              <a:gd name="connsiteY9" fmla="*/ 2209369 h 2918444"/>
              <a:gd name="connsiteX10" fmla="*/ 4121540 w 4644342"/>
              <a:gd name="connsiteY10" fmla="*/ 1069673 h 2918444"/>
              <a:gd name="connsiteX11" fmla="*/ 4118092 w 4644342"/>
              <a:gd name="connsiteY11" fmla="*/ 1070354 h 2918444"/>
              <a:gd name="connsiteX12" fmla="*/ 4171442 w 4644342"/>
              <a:gd name="connsiteY12" fmla="*/ 1198313 h 2918444"/>
              <a:gd name="connsiteX13" fmla="*/ 4172764 w 4644342"/>
              <a:gd name="connsiteY13" fmla="*/ 1197979 h 2918444"/>
              <a:gd name="connsiteX14" fmla="*/ 4121540 w 4644342"/>
              <a:gd name="connsiteY14" fmla="*/ 1069673 h 2918444"/>
              <a:gd name="connsiteX15" fmla="*/ 4142082 w 4644342"/>
              <a:gd name="connsiteY15" fmla="*/ 1060930 h 2918444"/>
              <a:gd name="connsiteX16" fmla="*/ 4128683 w 4644342"/>
              <a:gd name="connsiteY16" fmla="*/ 1066943 h 2918444"/>
              <a:gd name="connsiteX17" fmla="*/ 4141228 w 4644342"/>
              <a:gd name="connsiteY17" fmla="*/ 1062914 h 2918444"/>
              <a:gd name="connsiteX18" fmla="*/ 4142082 w 4644342"/>
              <a:gd name="connsiteY18" fmla="*/ 1060930 h 2918444"/>
              <a:gd name="connsiteX19" fmla="*/ 4400141 w 4644342"/>
              <a:gd name="connsiteY19" fmla="*/ 797788 h 2918444"/>
              <a:gd name="connsiteX20" fmla="*/ 4412059 w 4644342"/>
              <a:gd name="connsiteY20" fmla="*/ 799233 h 2918444"/>
              <a:gd name="connsiteX21" fmla="*/ 4431425 w 4644342"/>
              <a:gd name="connsiteY21" fmla="*/ 802124 h 2918444"/>
              <a:gd name="connsiteX22" fmla="*/ 4365878 w 4644342"/>
              <a:gd name="connsiteY22" fmla="*/ 855599 h 2918444"/>
              <a:gd name="connsiteX23" fmla="*/ 4283943 w 4644342"/>
              <a:gd name="connsiteY23" fmla="*/ 901847 h 2918444"/>
              <a:gd name="connsiteX24" fmla="*/ 4264577 w 4644342"/>
              <a:gd name="connsiteY24" fmla="*/ 874387 h 2918444"/>
              <a:gd name="connsiteX25" fmla="*/ 4333104 w 4644342"/>
              <a:gd name="connsiteY25" fmla="*/ 841146 h 2918444"/>
              <a:gd name="connsiteX26" fmla="*/ 4400141 w 4644342"/>
              <a:gd name="connsiteY26" fmla="*/ 797788 h 2918444"/>
              <a:gd name="connsiteX27" fmla="*/ 4405089 w 4644342"/>
              <a:gd name="connsiteY27" fmla="*/ 613077 h 2918444"/>
              <a:gd name="connsiteX28" fmla="*/ 4408373 w 4644342"/>
              <a:gd name="connsiteY28" fmla="*/ 613320 h 2918444"/>
              <a:gd name="connsiteX29" fmla="*/ 4408626 w 4644342"/>
              <a:gd name="connsiteY29" fmla="*/ 613077 h 2918444"/>
              <a:gd name="connsiteX30" fmla="*/ 4405089 w 4644342"/>
              <a:gd name="connsiteY30" fmla="*/ 613077 h 2918444"/>
              <a:gd name="connsiteX31" fmla="*/ 285749 w 4644342"/>
              <a:gd name="connsiteY31" fmla="*/ 364673 h 2918444"/>
              <a:gd name="connsiteX32" fmla="*/ 283831 w 4644342"/>
              <a:gd name="connsiteY32" fmla="*/ 373644 h 2918444"/>
              <a:gd name="connsiteX33" fmla="*/ 285980 w 4644342"/>
              <a:gd name="connsiteY33" fmla="*/ 364693 h 2918444"/>
              <a:gd name="connsiteX34" fmla="*/ 285749 w 4644342"/>
              <a:gd name="connsiteY34" fmla="*/ 364673 h 2918444"/>
              <a:gd name="connsiteX35" fmla="*/ 4313929 w 4644342"/>
              <a:gd name="connsiteY35" fmla="*/ 328177 h 2918444"/>
              <a:gd name="connsiteX36" fmla="*/ 4314132 w 4644342"/>
              <a:gd name="connsiteY36" fmla="*/ 328393 h 2918444"/>
              <a:gd name="connsiteX37" fmla="*/ 4313929 w 4644342"/>
              <a:gd name="connsiteY37" fmla="*/ 328177 h 2918444"/>
              <a:gd name="connsiteX38" fmla="*/ 4462054 w 4644342"/>
              <a:gd name="connsiteY38" fmla="*/ 0 h 2918444"/>
              <a:gd name="connsiteX39" fmla="*/ 4482973 w 4644342"/>
              <a:gd name="connsiteY39" fmla="*/ 31549 h 2918444"/>
              <a:gd name="connsiteX40" fmla="*/ 4526303 w 4644342"/>
              <a:gd name="connsiteY40" fmla="*/ 192160 h 2918444"/>
              <a:gd name="connsiteX41" fmla="*/ 4580093 w 4644342"/>
              <a:gd name="connsiteY41" fmla="*/ 197897 h 2918444"/>
              <a:gd name="connsiteX42" fmla="*/ 4590552 w 4644342"/>
              <a:gd name="connsiteY42" fmla="*/ 233747 h 2918444"/>
              <a:gd name="connsiteX43" fmla="*/ 4644342 w 4644342"/>
              <a:gd name="connsiteY43" fmla="*/ 245220 h 2918444"/>
              <a:gd name="connsiteX44" fmla="*/ 4644342 w 4644342"/>
              <a:gd name="connsiteY44" fmla="*/ 278202 h 2918444"/>
              <a:gd name="connsiteX45" fmla="*/ 4605494 w 4644342"/>
              <a:gd name="connsiteY45" fmla="*/ 305449 h 2918444"/>
              <a:gd name="connsiteX46" fmla="*/ 4572622 w 4644342"/>
              <a:gd name="connsiteY46" fmla="*/ 345602 h 2918444"/>
              <a:gd name="connsiteX47" fmla="*/ 4530786 w 4644342"/>
              <a:gd name="connsiteY47" fmla="*/ 348470 h 2918444"/>
              <a:gd name="connsiteX48" fmla="*/ 4527797 w 4644342"/>
              <a:gd name="connsiteY48" fmla="*/ 401529 h 2918444"/>
              <a:gd name="connsiteX49" fmla="*/ 4457572 w 4644342"/>
              <a:gd name="connsiteY49" fmla="*/ 440248 h 2918444"/>
              <a:gd name="connsiteX50" fmla="*/ 4468031 w 4644342"/>
              <a:gd name="connsiteY50" fmla="*/ 471797 h 2918444"/>
              <a:gd name="connsiteX51" fmla="*/ 4439642 w 4644342"/>
              <a:gd name="connsiteY51" fmla="*/ 501911 h 2918444"/>
              <a:gd name="connsiteX52" fmla="*/ 4442630 w 4644342"/>
              <a:gd name="connsiteY52" fmla="*/ 540630 h 2918444"/>
              <a:gd name="connsiteX53" fmla="*/ 4440141 w 4644342"/>
              <a:gd name="connsiteY53" fmla="*/ 541207 h 2918444"/>
              <a:gd name="connsiteX54" fmla="*/ 4429667 w 4644342"/>
              <a:gd name="connsiteY54" fmla="*/ 562768 h 2918444"/>
              <a:gd name="connsiteX55" fmla="*/ 4429667 w 4644342"/>
              <a:gd name="connsiteY55" fmla="*/ 593497 h 2918444"/>
              <a:gd name="connsiteX56" fmla="*/ 4445698 w 4644342"/>
              <a:gd name="connsiteY56" fmla="*/ 603288 h 2918444"/>
              <a:gd name="connsiteX57" fmla="*/ 4424796 w 4644342"/>
              <a:gd name="connsiteY57" fmla="*/ 646280 h 2918444"/>
              <a:gd name="connsiteX58" fmla="*/ 4459135 w 4644342"/>
              <a:gd name="connsiteY58" fmla="*/ 643414 h 2918444"/>
              <a:gd name="connsiteX59" fmla="*/ 4478544 w 4644342"/>
              <a:gd name="connsiteY59" fmla="*/ 677807 h 2918444"/>
              <a:gd name="connsiteX60" fmla="*/ 4502432 w 4644342"/>
              <a:gd name="connsiteY60" fmla="*/ 680673 h 2918444"/>
              <a:gd name="connsiteX61" fmla="*/ 4518855 w 4644342"/>
              <a:gd name="connsiteY61" fmla="*/ 674941 h 2918444"/>
              <a:gd name="connsiteX62" fmla="*/ 4518855 w 4644342"/>
              <a:gd name="connsiteY62" fmla="*/ 656311 h 2918444"/>
              <a:gd name="connsiteX63" fmla="*/ 4490488 w 4644342"/>
              <a:gd name="connsiteY63" fmla="*/ 633382 h 2918444"/>
              <a:gd name="connsiteX64" fmla="*/ 4511390 w 4644342"/>
              <a:gd name="connsiteY64" fmla="*/ 631949 h 2918444"/>
              <a:gd name="connsiteX65" fmla="*/ 4547222 w 4644342"/>
              <a:gd name="connsiteY65" fmla="*/ 682106 h 2918444"/>
              <a:gd name="connsiteX66" fmla="*/ 4512883 w 4644342"/>
              <a:gd name="connsiteY66" fmla="*/ 712200 h 2918444"/>
              <a:gd name="connsiteX67" fmla="*/ 4474065 w 4644342"/>
              <a:gd name="connsiteY67" fmla="*/ 697870 h 2918444"/>
              <a:gd name="connsiteX68" fmla="*/ 4450177 w 4644342"/>
              <a:gd name="connsiteY68" fmla="*/ 733696 h 2918444"/>
              <a:gd name="connsiteX69" fmla="*/ 4448325 w 4644342"/>
              <a:gd name="connsiteY69" fmla="*/ 732349 h 2918444"/>
              <a:gd name="connsiteX70" fmla="*/ 4438105 w 4644342"/>
              <a:gd name="connsiteY70" fmla="*/ 742172 h 2918444"/>
              <a:gd name="connsiteX71" fmla="*/ 4414207 w 4644342"/>
              <a:gd name="connsiteY71" fmla="*/ 742172 h 2918444"/>
              <a:gd name="connsiteX72" fmla="*/ 4402258 w 4644342"/>
              <a:gd name="connsiteY72" fmla="*/ 768011 h 2918444"/>
              <a:gd name="connsiteX73" fmla="*/ 4402258 w 4644342"/>
              <a:gd name="connsiteY73" fmla="*/ 768012 h 2918444"/>
              <a:gd name="connsiteX74" fmla="*/ 4379854 w 4644342"/>
              <a:gd name="connsiteY74" fmla="*/ 795287 h 2918444"/>
              <a:gd name="connsiteX75" fmla="*/ 4338033 w 4644342"/>
              <a:gd name="connsiteY75" fmla="*/ 785238 h 2918444"/>
              <a:gd name="connsiteX76" fmla="*/ 4277586 w 4644342"/>
              <a:gd name="connsiteY76" fmla="*/ 839185 h 2918444"/>
              <a:gd name="connsiteX77" fmla="*/ 4251365 w 4644342"/>
              <a:gd name="connsiteY77" fmla="*/ 875533 h 2918444"/>
              <a:gd name="connsiteX78" fmla="*/ 4249501 w 4644342"/>
              <a:gd name="connsiteY78" fmla="*/ 874313 h 2918444"/>
              <a:gd name="connsiteX79" fmla="*/ 4240948 w 4644342"/>
              <a:gd name="connsiteY79" fmla="*/ 905824 h 2918444"/>
              <a:gd name="connsiteX80" fmla="*/ 4263352 w 4644342"/>
              <a:gd name="connsiteY80" fmla="*/ 928792 h 2918444"/>
              <a:gd name="connsiteX81" fmla="*/ 4264846 w 4644342"/>
              <a:gd name="connsiteY81" fmla="*/ 1059426 h 2918444"/>
              <a:gd name="connsiteX82" fmla="*/ 4242442 w 4644342"/>
              <a:gd name="connsiteY82" fmla="*/ 1111105 h 2918444"/>
              <a:gd name="connsiteX83" fmla="*/ 4215557 w 4644342"/>
              <a:gd name="connsiteY83" fmla="*/ 1092443 h 2918444"/>
              <a:gd name="connsiteX84" fmla="*/ 4191015 w 4644342"/>
              <a:gd name="connsiteY84" fmla="*/ 1091133 h 2918444"/>
              <a:gd name="connsiteX85" fmla="*/ 4192774 w 4644342"/>
              <a:gd name="connsiteY85" fmla="*/ 1092211 h 2918444"/>
              <a:gd name="connsiteX86" fmla="*/ 4192774 w 4644342"/>
              <a:gd name="connsiteY86" fmla="*/ 1122300 h 2918444"/>
              <a:gd name="connsiteX87" fmla="*/ 4226981 w 4644342"/>
              <a:gd name="connsiteY87" fmla="*/ 1143792 h 2918444"/>
              <a:gd name="connsiteX88" fmla="*/ 4228468 w 4644342"/>
              <a:gd name="connsiteY88" fmla="*/ 1183911 h 2918444"/>
              <a:gd name="connsiteX89" fmla="*/ 4228220 w 4644342"/>
              <a:gd name="connsiteY89" fmla="*/ 1183982 h 2918444"/>
              <a:gd name="connsiteX90" fmla="*/ 4229714 w 4644342"/>
              <a:gd name="connsiteY90" fmla="*/ 1248484 h 2918444"/>
              <a:gd name="connsiteX91" fmla="*/ 4221768 w 4644342"/>
              <a:gd name="connsiteY91" fmla="*/ 1249960 h 2918444"/>
              <a:gd name="connsiteX92" fmla="*/ 4229713 w 4644342"/>
              <a:gd name="connsiteY92" fmla="*/ 1248711 h 2918444"/>
              <a:gd name="connsiteX93" fmla="*/ 4204449 w 4644342"/>
              <a:gd name="connsiteY93" fmla="*/ 1331241 h 2918444"/>
              <a:gd name="connsiteX94" fmla="*/ 4186615 w 4644342"/>
              <a:gd name="connsiteY94" fmla="*/ 1328345 h 2918444"/>
              <a:gd name="connsiteX95" fmla="*/ 4183687 w 4644342"/>
              <a:gd name="connsiteY95" fmla="*/ 1257031 h 2918444"/>
              <a:gd name="connsiteX96" fmla="*/ 4183395 w 4644342"/>
              <a:gd name="connsiteY96" fmla="*/ 1257085 h 2918444"/>
              <a:gd name="connsiteX97" fmla="*/ 4143053 w 4644342"/>
              <a:gd name="connsiteY97" fmla="*/ 1215514 h 2918444"/>
              <a:gd name="connsiteX98" fmla="*/ 4117652 w 4644342"/>
              <a:gd name="connsiteY98" fmla="*/ 1163909 h 2918444"/>
              <a:gd name="connsiteX99" fmla="*/ 4111675 w 4644342"/>
              <a:gd name="connsiteY99" fmla="*/ 1093668 h 2918444"/>
              <a:gd name="connsiteX100" fmla="*/ 4092251 w 4644342"/>
              <a:gd name="connsiteY100" fmla="*/ 1129505 h 2918444"/>
              <a:gd name="connsiteX101" fmla="*/ 4116158 w 4644342"/>
              <a:gd name="connsiteY101" fmla="*/ 1235583 h 2918444"/>
              <a:gd name="connsiteX102" fmla="*/ 4158773 w 4644342"/>
              <a:gd name="connsiteY102" fmla="*/ 1280519 h 2918444"/>
              <a:gd name="connsiteX103" fmla="*/ 4146829 w 4644342"/>
              <a:gd name="connsiteY103" fmla="*/ 1333713 h 2918444"/>
              <a:gd name="connsiteX104" fmla="*/ 4158773 w 4644342"/>
              <a:gd name="connsiteY104" fmla="*/ 1392658 h 2918444"/>
              <a:gd name="connsiteX105" fmla="*/ 4178183 w 4644342"/>
              <a:gd name="connsiteY105" fmla="*/ 1371093 h 2918444"/>
              <a:gd name="connsiteX106" fmla="*/ 4203565 w 4644342"/>
              <a:gd name="connsiteY106" fmla="*/ 1384032 h 2918444"/>
              <a:gd name="connsiteX107" fmla="*/ 4203565 w 4644342"/>
              <a:gd name="connsiteY107" fmla="*/ 1428600 h 2918444"/>
              <a:gd name="connsiteX108" fmla="*/ 4144637 w 4644342"/>
              <a:gd name="connsiteY108" fmla="*/ 1442975 h 2918444"/>
              <a:gd name="connsiteX109" fmla="*/ 4204084 w 4644342"/>
              <a:gd name="connsiteY109" fmla="*/ 1429320 h 2918444"/>
              <a:gd name="connsiteX110" fmla="*/ 4224995 w 4644342"/>
              <a:gd name="connsiteY110" fmla="*/ 1443693 h 2918444"/>
              <a:gd name="connsiteX111" fmla="*/ 4186160 w 4644342"/>
              <a:gd name="connsiteY111" fmla="*/ 1475313 h 2918444"/>
              <a:gd name="connsiteX112" fmla="*/ 4156286 w 4644342"/>
              <a:gd name="connsiteY112" fmla="*/ 1465252 h 2918444"/>
              <a:gd name="connsiteX113" fmla="*/ 4154793 w 4644342"/>
              <a:gd name="connsiteY113" fmla="*/ 1505495 h 2918444"/>
              <a:gd name="connsiteX114" fmla="*/ 4224995 w 4644342"/>
              <a:gd name="connsiteY114" fmla="*/ 1478187 h 2918444"/>
              <a:gd name="connsiteX115" fmla="*/ 4239932 w 4644342"/>
              <a:gd name="connsiteY115" fmla="*/ 1493997 h 2918444"/>
              <a:gd name="connsiteX116" fmla="*/ 4227983 w 4644342"/>
              <a:gd name="connsiteY116" fmla="*/ 1561549 h 2918444"/>
              <a:gd name="connsiteX117" fmla="*/ 4205578 w 4644342"/>
              <a:gd name="connsiteY117" fmla="*/ 1551488 h 2918444"/>
              <a:gd name="connsiteX118" fmla="*/ 4145831 w 4644342"/>
              <a:gd name="connsiteY118" fmla="*/ 1568735 h 2918444"/>
              <a:gd name="connsiteX119" fmla="*/ 4198109 w 4644342"/>
              <a:gd name="connsiteY119" fmla="*/ 1575922 h 2918444"/>
              <a:gd name="connsiteX120" fmla="*/ 4141350 w 4644342"/>
              <a:gd name="connsiteY120" fmla="*/ 1596043 h 2918444"/>
              <a:gd name="connsiteX121" fmla="*/ 4141350 w 4644342"/>
              <a:gd name="connsiteY121" fmla="*/ 1616165 h 2918444"/>
              <a:gd name="connsiteX122" fmla="*/ 4198109 w 4644342"/>
              <a:gd name="connsiteY122" fmla="*/ 1600355 h 2918444"/>
              <a:gd name="connsiteX123" fmla="*/ 4214540 w 4644342"/>
              <a:gd name="connsiteY123" fmla="*/ 1604667 h 2918444"/>
              <a:gd name="connsiteX124" fmla="*/ 4257856 w 4644342"/>
              <a:gd name="connsiteY124" fmla="*/ 1544302 h 2918444"/>
              <a:gd name="connsiteX125" fmla="*/ 4266818 w 4644342"/>
              <a:gd name="connsiteY125" fmla="*/ 1472438 h 2918444"/>
              <a:gd name="connsiteX126" fmla="*/ 4268312 w 4644342"/>
              <a:gd name="connsiteY126" fmla="*/ 1558674 h 2918444"/>
              <a:gd name="connsiteX127" fmla="*/ 4232464 w 4644342"/>
              <a:gd name="connsiteY127" fmla="*/ 1630538 h 2918444"/>
              <a:gd name="connsiteX128" fmla="*/ 4156286 w 4644342"/>
              <a:gd name="connsiteY128" fmla="*/ 1657846 h 2918444"/>
              <a:gd name="connsiteX129" fmla="*/ 4111476 w 4644342"/>
              <a:gd name="connsiteY129" fmla="*/ 1754143 h 2918444"/>
              <a:gd name="connsiteX130" fmla="*/ 4034103 w 4644342"/>
              <a:gd name="connsiteY130" fmla="*/ 1778483 h 2918444"/>
              <a:gd name="connsiteX131" fmla="*/ 3998367 w 4644342"/>
              <a:gd name="connsiteY131" fmla="*/ 1888618 h 2918444"/>
              <a:gd name="connsiteX132" fmla="*/ 3944578 w 4644342"/>
              <a:gd name="connsiteY132" fmla="*/ 1943160 h 2918444"/>
              <a:gd name="connsiteX133" fmla="*/ 3884811 w 4644342"/>
              <a:gd name="connsiteY133" fmla="*/ 1960383 h 2918444"/>
              <a:gd name="connsiteX134" fmla="*/ 3896765 w 4644342"/>
              <a:gd name="connsiteY134" fmla="*/ 2004877 h 2918444"/>
              <a:gd name="connsiteX135" fmla="*/ 3860952 w 4644342"/>
              <a:gd name="connsiteY135" fmla="*/ 2046447 h 2918444"/>
              <a:gd name="connsiteX136" fmla="*/ 3869871 w 4644342"/>
              <a:gd name="connsiteY136" fmla="*/ 2116297 h 2918444"/>
              <a:gd name="connsiteX137" fmla="*/ 3847379 w 4644342"/>
              <a:gd name="connsiteY137" fmla="*/ 2133552 h 2918444"/>
              <a:gd name="connsiteX138" fmla="*/ 3860874 w 4644342"/>
              <a:gd name="connsiteY138" fmla="*/ 2205447 h 2918444"/>
              <a:gd name="connsiteX139" fmla="*/ 3833702 w 4644342"/>
              <a:gd name="connsiteY139" fmla="*/ 2207027 h 2918444"/>
              <a:gd name="connsiteX140" fmla="*/ 3858120 w 4644342"/>
              <a:gd name="connsiteY140" fmla="*/ 2208444 h 2918444"/>
              <a:gd name="connsiteX141" fmla="*/ 3910478 w 4644342"/>
              <a:gd name="connsiteY141" fmla="*/ 2298721 h 2918444"/>
              <a:gd name="connsiteX142" fmla="*/ 3992754 w 4644342"/>
              <a:gd name="connsiteY142" fmla="*/ 2421955 h 2918444"/>
              <a:gd name="connsiteX143" fmla="*/ 4034640 w 4644342"/>
              <a:gd name="connsiteY143" fmla="*/ 2527994 h 2918444"/>
              <a:gd name="connsiteX144" fmla="*/ 4095973 w 4644342"/>
              <a:gd name="connsiteY144" fmla="*/ 2602508 h 2918444"/>
              <a:gd name="connsiteX145" fmla="*/ 4106445 w 4644342"/>
              <a:gd name="connsiteY145" fmla="*/ 2709980 h 2918444"/>
              <a:gd name="connsiteX146" fmla="*/ 4086998 w 4644342"/>
              <a:gd name="connsiteY146" fmla="*/ 2774464 h 2918444"/>
              <a:gd name="connsiteX147" fmla="*/ 3998738 w 4644342"/>
              <a:gd name="connsiteY147" fmla="*/ 2791659 h 2918444"/>
              <a:gd name="connsiteX148" fmla="*/ 3983778 w 4644342"/>
              <a:gd name="connsiteY148" fmla="*/ 2764433 h 2918444"/>
              <a:gd name="connsiteX149" fmla="*/ 3920949 w 4644342"/>
              <a:gd name="connsiteY149" fmla="*/ 2725743 h 2918444"/>
              <a:gd name="connsiteX150" fmla="*/ 3901502 w 4644342"/>
              <a:gd name="connsiteY150" fmla="*/ 2685620 h 2918444"/>
              <a:gd name="connsiteX151" fmla="*/ 3885047 w 4644342"/>
              <a:gd name="connsiteY151" fmla="*/ 2669858 h 2918444"/>
              <a:gd name="connsiteX152" fmla="*/ 3876071 w 4644342"/>
              <a:gd name="connsiteY152" fmla="*/ 2632601 h 2918444"/>
              <a:gd name="connsiteX153" fmla="*/ 3861112 w 4644342"/>
              <a:gd name="connsiteY153" fmla="*/ 2642631 h 2918444"/>
              <a:gd name="connsiteX154" fmla="*/ 3811746 w 4644342"/>
              <a:gd name="connsiteY154" fmla="*/ 2593911 h 2918444"/>
              <a:gd name="connsiteX155" fmla="*/ 3823713 w 4644342"/>
              <a:gd name="connsiteY155" fmla="*/ 2548056 h 2918444"/>
              <a:gd name="connsiteX156" fmla="*/ 3811746 w 4644342"/>
              <a:gd name="connsiteY156" fmla="*/ 2523696 h 2918444"/>
              <a:gd name="connsiteX157" fmla="*/ 3796787 w 4644342"/>
              <a:gd name="connsiteY157" fmla="*/ 2532293 h 2918444"/>
              <a:gd name="connsiteX158" fmla="*/ 3798283 w 4644342"/>
              <a:gd name="connsiteY158" fmla="*/ 2558087 h 2918444"/>
              <a:gd name="connsiteX159" fmla="*/ 3781827 w 4644342"/>
              <a:gd name="connsiteY159" fmla="*/ 2523696 h 2918444"/>
              <a:gd name="connsiteX160" fmla="*/ 3783323 w 4644342"/>
              <a:gd name="connsiteY160" fmla="*/ 2440584 h 2918444"/>
              <a:gd name="connsiteX161" fmla="*/ 3753405 w 4644342"/>
              <a:gd name="connsiteY161" fmla="*/ 2391863 h 2918444"/>
              <a:gd name="connsiteX162" fmla="*/ 3674120 w 4644342"/>
              <a:gd name="connsiteY162" fmla="*/ 2351740 h 2918444"/>
              <a:gd name="connsiteX163" fmla="*/ 3635226 w 4644342"/>
              <a:gd name="connsiteY163" fmla="*/ 2305886 h 2918444"/>
              <a:gd name="connsiteX164" fmla="*/ 3590348 w 4644342"/>
              <a:gd name="connsiteY164" fmla="*/ 2301587 h 2918444"/>
              <a:gd name="connsiteX165" fmla="*/ 3572397 w 4644342"/>
              <a:gd name="connsiteY165" fmla="*/ 2330246 h 2918444"/>
              <a:gd name="connsiteX166" fmla="*/ 3508071 w 4644342"/>
              <a:gd name="connsiteY166" fmla="*/ 2350307 h 2918444"/>
              <a:gd name="connsiteX167" fmla="*/ 3469177 w 4644342"/>
              <a:gd name="connsiteY167" fmla="*/ 2330246 h 2918444"/>
              <a:gd name="connsiteX168" fmla="*/ 3449730 w 4644342"/>
              <a:gd name="connsiteY168" fmla="*/ 2298721 h 2918444"/>
              <a:gd name="connsiteX169" fmla="*/ 3327063 w 4644342"/>
              <a:gd name="connsiteY169" fmla="*/ 2325947 h 2918444"/>
              <a:gd name="connsiteX170" fmla="*/ 3301632 w 4644342"/>
              <a:gd name="connsiteY170" fmla="*/ 2304453 h 2918444"/>
              <a:gd name="connsiteX171" fmla="*/ 3274467 w 4644342"/>
              <a:gd name="connsiteY171" fmla="*/ 2326365 h 2918444"/>
              <a:gd name="connsiteX172" fmla="*/ 3274966 w 4644342"/>
              <a:gd name="connsiteY172" fmla="*/ 2329953 h 2918444"/>
              <a:gd name="connsiteX173" fmla="*/ 3240527 w 4644342"/>
              <a:gd name="connsiteY173" fmla="*/ 2351500 h 2918444"/>
              <a:gd name="connsiteX174" fmla="*/ 3213576 w 4644342"/>
              <a:gd name="connsiteY174" fmla="*/ 2269620 h 2918444"/>
              <a:gd name="connsiteX175" fmla="*/ 3197105 w 4644342"/>
              <a:gd name="connsiteY175" fmla="*/ 2335699 h 2918444"/>
              <a:gd name="connsiteX176" fmla="*/ 3167159 w 4644342"/>
              <a:gd name="connsiteY176" fmla="*/ 2329953 h 2918444"/>
              <a:gd name="connsiteX177" fmla="*/ 3166785 w 4644342"/>
              <a:gd name="connsiteY177" fmla="*/ 2327205 h 2918444"/>
              <a:gd name="connsiteX178" fmla="*/ 3100378 w 4644342"/>
              <a:gd name="connsiteY178" fmla="*/ 2337133 h 2918444"/>
              <a:gd name="connsiteX179" fmla="*/ 3091413 w 4644342"/>
              <a:gd name="connsiteY179" fmla="*/ 2373030 h 2918444"/>
              <a:gd name="connsiteX180" fmla="*/ 3057709 w 4644342"/>
              <a:gd name="connsiteY180" fmla="*/ 2365257 h 2918444"/>
              <a:gd name="connsiteX181" fmla="*/ 3057756 w 4644342"/>
              <a:gd name="connsiteY181" fmla="*/ 2365536 h 2918444"/>
              <a:gd name="connsiteX182" fmla="*/ 3003942 w 4644342"/>
              <a:gd name="connsiteY182" fmla="*/ 2359791 h 2918444"/>
              <a:gd name="connsiteX183" fmla="*/ 2978529 w 4644342"/>
              <a:gd name="connsiteY183" fmla="*/ 2389949 h 2918444"/>
              <a:gd name="connsiteX184" fmla="*/ 3006931 w 4644342"/>
              <a:gd name="connsiteY184" fmla="*/ 2410054 h 2918444"/>
              <a:gd name="connsiteX185" fmla="*/ 3056261 w 4644342"/>
              <a:gd name="connsiteY185" fmla="*/ 2385641 h 2918444"/>
              <a:gd name="connsiteX186" fmla="*/ 3057756 w 4644342"/>
              <a:gd name="connsiteY186" fmla="*/ 2420107 h 2918444"/>
              <a:gd name="connsiteX187" fmla="*/ 3086158 w 4644342"/>
              <a:gd name="connsiteY187" fmla="*/ 2391385 h 2918444"/>
              <a:gd name="connsiteX188" fmla="*/ 3107086 w 4644342"/>
              <a:gd name="connsiteY188" fmla="*/ 2391385 h 2918444"/>
              <a:gd name="connsiteX189" fmla="*/ 3083169 w 4644342"/>
              <a:gd name="connsiteY189" fmla="*/ 2450264 h 2918444"/>
              <a:gd name="connsiteX190" fmla="*/ 3128014 w 4644342"/>
              <a:gd name="connsiteY190" fmla="*/ 2460317 h 2918444"/>
              <a:gd name="connsiteX191" fmla="*/ 3141468 w 4644342"/>
              <a:gd name="connsiteY191" fmla="*/ 2493346 h 2918444"/>
              <a:gd name="connsiteX192" fmla="*/ 3120540 w 4644342"/>
              <a:gd name="connsiteY192" fmla="*/ 2503399 h 2918444"/>
              <a:gd name="connsiteX193" fmla="*/ 3093633 w 4644342"/>
              <a:gd name="connsiteY193" fmla="*/ 2481858 h 2918444"/>
              <a:gd name="connsiteX194" fmla="*/ 3041313 w 4644342"/>
              <a:gd name="connsiteY194" fmla="*/ 2467497 h 2918444"/>
              <a:gd name="connsiteX195" fmla="*/ 3051777 w 4644342"/>
              <a:gd name="connsiteY195" fmla="*/ 2506271 h 2918444"/>
              <a:gd name="connsiteX196" fmla="*/ 3026364 w 4644342"/>
              <a:gd name="connsiteY196" fmla="*/ 2510579 h 2918444"/>
              <a:gd name="connsiteX197" fmla="*/ 3005436 w 4644342"/>
              <a:gd name="connsiteY197" fmla="*/ 2476113 h 2918444"/>
              <a:gd name="connsiteX198" fmla="*/ 2991983 w 4644342"/>
              <a:gd name="connsiteY198" fmla="*/ 2497655 h 2918444"/>
              <a:gd name="connsiteX199" fmla="*/ 2912756 w 4644342"/>
              <a:gd name="connsiteY199" fmla="*/ 2497655 h 2918444"/>
              <a:gd name="connsiteX200" fmla="*/ 2912756 w 4644342"/>
              <a:gd name="connsiteY200" fmla="*/ 2476113 h 2918444"/>
              <a:gd name="connsiteX201" fmla="*/ 2884353 w 4644342"/>
              <a:gd name="connsiteY201" fmla="*/ 2450264 h 2918444"/>
              <a:gd name="connsiteX202" fmla="*/ 2824559 w 4644342"/>
              <a:gd name="connsiteY202" fmla="*/ 2447392 h 2918444"/>
              <a:gd name="connsiteX203" fmla="*/ 2873889 w 4644342"/>
              <a:gd name="connsiteY203" fmla="*/ 2476113 h 2918444"/>
              <a:gd name="connsiteX204" fmla="*/ 2805126 w 4644342"/>
              <a:gd name="connsiteY204" fmla="*/ 2490474 h 2918444"/>
              <a:gd name="connsiteX205" fmla="*/ 2697497 w 4644342"/>
              <a:gd name="connsiteY205" fmla="*/ 2470369 h 2918444"/>
              <a:gd name="connsiteX206" fmla="*/ 2664691 w 4644342"/>
              <a:gd name="connsiteY206" fmla="*/ 2475038 h 2918444"/>
              <a:gd name="connsiteX207" fmla="*/ 2664586 w 4644342"/>
              <a:gd name="connsiteY207" fmla="*/ 2476109 h 2918444"/>
              <a:gd name="connsiteX208" fmla="*/ 2595869 w 4644342"/>
              <a:gd name="connsiteY208" fmla="*/ 2536428 h 2918444"/>
              <a:gd name="connsiteX209" fmla="*/ 2580930 w 4644342"/>
              <a:gd name="connsiteY209" fmla="*/ 2480418 h 2918444"/>
              <a:gd name="connsiteX210" fmla="*/ 2561510 w 4644342"/>
              <a:gd name="connsiteY210" fmla="*/ 2506269 h 2918444"/>
              <a:gd name="connsiteX211" fmla="*/ 2576448 w 4644342"/>
              <a:gd name="connsiteY211" fmla="*/ 2542172 h 2918444"/>
              <a:gd name="connsiteX212" fmla="*/ 2453951 w 4644342"/>
              <a:gd name="connsiteY212" fmla="*/ 2632650 h 2918444"/>
              <a:gd name="connsiteX213" fmla="*/ 2424074 w 4644342"/>
              <a:gd name="connsiteY213" fmla="*/ 2638395 h 2918444"/>
              <a:gd name="connsiteX214" fmla="*/ 2359838 w 4644342"/>
              <a:gd name="connsiteY214" fmla="*/ 2682915 h 2918444"/>
              <a:gd name="connsiteX215" fmla="*/ 2359838 w 4644342"/>
              <a:gd name="connsiteY215" fmla="*/ 2708766 h 2918444"/>
              <a:gd name="connsiteX216" fmla="*/ 2340418 w 4644342"/>
              <a:gd name="connsiteY216" fmla="*/ 2714511 h 2918444"/>
              <a:gd name="connsiteX217" fmla="*/ 2355356 w 4644342"/>
              <a:gd name="connsiteY217" fmla="*/ 2744670 h 2918444"/>
              <a:gd name="connsiteX218" fmla="*/ 2320998 w 4644342"/>
              <a:gd name="connsiteY218" fmla="*/ 2789190 h 2918444"/>
              <a:gd name="connsiteX219" fmla="*/ 2340418 w 4644342"/>
              <a:gd name="connsiteY219" fmla="*/ 2855253 h 2918444"/>
              <a:gd name="connsiteX220" fmla="*/ 2359838 w 4644342"/>
              <a:gd name="connsiteY220" fmla="*/ 2878232 h 2918444"/>
              <a:gd name="connsiteX221" fmla="*/ 2355356 w 4644342"/>
              <a:gd name="connsiteY221" fmla="*/ 2918444 h 2918444"/>
              <a:gd name="connsiteX222" fmla="*/ 2306059 w 4644342"/>
              <a:gd name="connsiteY222" fmla="*/ 2918444 h 2918444"/>
              <a:gd name="connsiteX223" fmla="*/ 2262737 w 4644342"/>
              <a:gd name="connsiteY223" fmla="*/ 2898338 h 2918444"/>
              <a:gd name="connsiteX224" fmla="*/ 2232860 w 4644342"/>
              <a:gd name="connsiteY224" fmla="*/ 2902646 h 2918444"/>
              <a:gd name="connsiteX225" fmla="*/ 2134264 w 4644342"/>
              <a:gd name="connsiteY225" fmla="*/ 2868179 h 2918444"/>
              <a:gd name="connsiteX226" fmla="*/ 2090942 w 4644342"/>
              <a:gd name="connsiteY226" fmla="*/ 2728872 h 2918444"/>
              <a:gd name="connsiteX227" fmla="*/ 2022225 w 4644342"/>
              <a:gd name="connsiteY227" fmla="*/ 2662809 h 2918444"/>
              <a:gd name="connsiteX228" fmla="*/ 1960976 w 4644342"/>
              <a:gd name="connsiteY228" fmla="*/ 2542172 h 2918444"/>
              <a:gd name="connsiteX229" fmla="*/ 1934087 w 4644342"/>
              <a:gd name="connsiteY229" fmla="*/ 2529247 h 2918444"/>
              <a:gd name="connsiteX230" fmla="*/ 1901222 w 4644342"/>
              <a:gd name="connsiteY230" fmla="*/ 2499088 h 2918444"/>
              <a:gd name="connsiteX231" fmla="*/ 1869850 w 4644342"/>
              <a:gd name="connsiteY231" fmla="*/ 2499088 h 2918444"/>
              <a:gd name="connsiteX232" fmla="*/ 1822047 w 4644342"/>
              <a:gd name="connsiteY232" fmla="*/ 2489035 h 2918444"/>
              <a:gd name="connsiteX233" fmla="*/ 1786194 w 4644342"/>
              <a:gd name="connsiteY233" fmla="*/ 2499088 h 2918444"/>
              <a:gd name="connsiteX234" fmla="*/ 1762292 w 4644342"/>
              <a:gd name="connsiteY234" fmla="*/ 2560842 h 2918444"/>
              <a:gd name="connsiteX235" fmla="*/ 1724946 w 4644342"/>
              <a:gd name="connsiteY235" fmla="*/ 2570895 h 2918444"/>
              <a:gd name="connsiteX236" fmla="*/ 1644277 w 4644342"/>
              <a:gd name="connsiteY236" fmla="*/ 2523502 h 2918444"/>
              <a:gd name="connsiteX237" fmla="*/ 1596473 w 4644342"/>
              <a:gd name="connsiteY237" fmla="*/ 2466056 h 2918444"/>
              <a:gd name="connsiteX238" fmla="*/ 1589004 w 4644342"/>
              <a:gd name="connsiteY238" fmla="*/ 2397121 h 2918444"/>
              <a:gd name="connsiteX239" fmla="*/ 1554645 w 4644342"/>
              <a:gd name="connsiteY239" fmla="*/ 2349728 h 2918444"/>
              <a:gd name="connsiteX240" fmla="*/ 1473976 w 4644342"/>
              <a:gd name="connsiteY240" fmla="*/ 2283665 h 2918444"/>
              <a:gd name="connsiteX241" fmla="*/ 1415716 w 4644342"/>
              <a:gd name="connsiteY241" fmla="*/ 2214730 h 2918444"/>
              <a:gd name="connsiteX242" fmla="*/ 1415716 w 4644342"/>
              <a:gd name="connsiteY242" fmla="*/ 2189287 h 2918444"/>
              <a:gd name="connsiteX243" fmla="*/ 1412048 w 4644342"/>
              <a:gd name="connsiteY243" fmla="*/ 2189192 h 2918444"/>
              <a:gd name="connsiteX244" fmla="*/ 1412048 w 4644342"/>
              <a:gd name="connsiteY244" fmla="*/ 2210725 h 2918444"/>
              <a:gd name="connsiteX245" fmla="*/ 1273143 w 4644342"/>
              <a:gd name="connsiteY245" fmla="*/ 2210725 h 2918444"/>
              <a:gd name="connsiteX246" fmla="*/ 1265675 w 4644342"/>
              <a:gd name="connsiteY246" fmla="*/ 2253791 h 2918444"/>
              <a:gd name="connsiteX247" fmla="*/ 1165694 w 4644342"/>
              <a:gd name="connsiteY247" fmla="*/ 2240063 h 2918444"/>
              <a:gd name="connsiteX248" fmla="*/ 1165602 w 4644342"/>
              <a:gd name="connsiteY248" fmla="*/ 2240871 h 2918444"/>
              <a:gd name="connsiteX249" fmla="*/ 978901 w 4644342"/>
              <a:gd name="connsiteY249" fmla="*/ 2238000 h 2918444"/>
              <a:gd name="connsiteX250" fmla="*/ 648813 w 4644342"/>
              <a:gd name="connsiteY250" fmla="*/ 2065736 h 2918444"/>
              <a:gd name="connsiteX251" fmla="*/ 653063 w 4644342"/>
              <a:gd name="connsiteY251" fmla="*/ 2022169 h 2918444"/>
              <a:gd name="connsiteX252" fmla="*/ 432233 w 4644342"/>
              <a:gd name="connsiteY252" fmla="*/ 2013965 h 2918444"/>
              <a:gd name="connsiteX253" fmla="*/ 417277 w 4644342"/>
              <a:gd name="connsiteY253" fmla="*/ 1942200 h 2918444"/>
              <a:gd name="connsiteX254" fmla="*/ 376895 w 4644342"/>
              <a:gd name="connsiteY254" fmla="*/ 1890530 h 2918444"/>
              <a:gd name="connsiteX255" fmla="*/ 346983 w 4644342"/>
              <a:gd name="connsiteY255" fmla="*/ 1871871 h 2918444"/>
              <a:gd name="connsiteX256" fmla="*/ 339505 w 4644342"/>
              <a:gd name="connsiteY256" fmla="*/ 1834553 h 2918444"/>
              <a:gd name="connsiteX257" fmla="*/ 314079 w 4644342"/>
              <a:gd name="connsiteY257" fmla="*/ 1814459 h 2918444"/>
              <a:gd name="connsiteX258" fmla="*/ 290150 w 4644342"/>
              <a:gd name="connsiteY258" fmla="*/ 1788623 h 2918444"/>
              <a:gd name="connsiteX259" fmla="*/ 281176 w 4644342"/>
              <a:gd name="connsiteY259" fmla="*/ 1759917 h 2918444"/>
              <a:gd name="connsiteX260" fmla="*/ 258742 w 4644342"/>
              <a:gd name="connsiteY260" fmla="*/ 1741258 h 2918444"/>
              <a:gd name="connsiteX261" fmla="*/ 222847 w 4644342"/>
              <a:gd name="connsiteY261" fmla="*/ 1751306 h 2918444"/>
              <a:gd name="connsiteX262" fmla="*/ 182465 w 4644342"/>
              <a:gd name="connsiteY262" fmla="*/ 1736953 h 2918444"/>
              <a:gd name="connsiteX263" fmla="*/ 182465 w 4644342"/>
              <a:gd name="connsiteY263" fmla="*/ 1721164 h 2918444"/>
              <a:gd name="connsiteX264" fmla="*/ 180969 w 4644342"/>
              <a:gd name="connsiteY264" fmla="*/ 1688152 h 2918444"/>
              <a:gd name="connsiteX265" fmla="*/ 164518 w 4644342"/>
              <a:gd name="connsiteY265" fmla="*/ 1650835 h 2918444"/>
              <a:gd name="connsiteX266" fmla="*/ 163022 w 4644342"/>
              <a:gd name="connsiteY266" fmla="*/ 1620693 h 2918444"/>
              <a:gd name="connsiteX267" fmla="*/ 145075 w 4644342"/>
              <a:gd name="connsiteY267" fmla="*/ 1593423 h 2918444"/>
              <a:gd name="connsiteX268" fmla="*/ 149561 w 4644342"/>
              <a:gd name="connsiteY268" fmla="*/ 1567587 h 2918444"/>
              <a:gd name="connsiteX269" fmla="*/ 98710 w 4644342"/>
              <a:gd name="connsiteY269" fmla="*/ 1505869 h 2918444"/>
              <a:gd name="connsiteX270" fmla="*/ 98710 w 4644342"/>
              <a:gd name="connsiteY270" fmla="*/ 1469987 h 2918444"/>
              <a:gd name="connsiteX271" fmla="*/ 124136 w 4644342"/>
              <a:gd name="connsiteY271" fmla="*/ 1457069 h 2918444"/>
              <a:gd name="connsiteX272" fmla="*/ 124136 w 4644342"/>
              <a:gd name="connsiteY272" fmla="*/ 1434104 h 2918444"/>
              <a:gd name="connsiteX273" fmla="*/ 98710 w 4644342"/>
              <a:gd name="connsiteY273" fmla="*/ 1428363 h 2918444"/>
              <a:gd name="connsiteX274" fmla="*/ 86746 w 4644342"/>
              <a:gd name="connsiteY274" fmla="*/ 1393916 h 2918444"/>
              <a:gd name="connsiteX275" fmla="*/ 74781 w 4644342"/>
              <a:gd name="connsiteY275" fmla="*/ 1335069 h 2918444"/>
              <a:gd name="connsiteX276" fmla="*/ 112171 w 4644342"/>
              <a:gd name="connsiteY276" fmla="*/ 1366645 h 2918444"/>
              <a:gd name="connsiteX277" fmla="*/ 97215 w 4644342"/>
              <a:gd name="connsiteY277" fmla="*/ 1325021 h 2918444"/>
              <a:gd name="connsiteX278" fmla="*/ 124136 w 4644342"/>
              <a:gd name="connsiteY278" fmla="*/ 1325021 h 2918444"/>
              <a:gd name="connsiteX279" fmla="*/ 124136 w 4644342"/>
              <a:gd name="connsiteY279" fmla="*/ 1294880 h 2918444"/>
              <a:gd name="connsiteX280" fmla="*/ 97215 w 4644342"/>
              <a:gd name="connsiteY280" fmla="*/ 1274786 h 2918444"/>
              <a:gd name="connsiteX281" fmla="*/ 83754 w 4644342"/>
              <a:gd name="connsiteY281" fmla="*/ 1303492 h 2918444"/>
              <a:gd name="connsiteX282" fmla="*/ 59824 w 4644342"/>
              <a:gd name="connsiteY282" fmla="*/ 1293445 h 2918444"/>
              <a:gd name="connsiteX283" fmla="*/ 10469 w 4644342"/>
              <a:gd name="connsiteY283" fmla="*/ 1155656 h 2918444"/>
              <a:gd name="connsiteX284" fmla="*/ 23930 w 4644342"/>
              <a:gd name="connsiteY284" fmla="*/ 1058056 h 2918444"/>
              <a:gd name="connsiteX285" fmla="*/ 0 w 4644342"/>
              <a:gd name="connsiteY285" fmla="*/ 1002079 h 2918444"/>
              <a:gd name="connsiteX286" fmla="*/ 11965 w 4644342"/>
              <a:gd name="connsiteY286" fmla="*/ 960455 h 2918444"/>
              <a:gd name="connsiteX287" fmla="*/ 35895 w 4644342"/>
              <a:gd name="connsiteY287" fmla="*/ 951843 h 2918444"/>
              <a:gd name="connsiteX288" fmla="*/ 59824 w 4644342"/>
              <a:gd name="connsiteY288" fmla="*/ 884384 h 2918444"/>
              <a:gd name="connsiteX289" fmla="*/ 59824 w 4644342"/>
              <a:gd name="connsiteY289" fmla="*/ 805402 h 2918444"/>
              <a:gd name="connsiteX290" fmla="*/ 59766 w 4644342"/>
              <a:gd name="connsiteY290" fmla="*/ 805390 h 2918444"/>
              <a:gd name="connsiteX291" fmla="*/ 59766 w 4644342"/>
              <a:gd name="connsiteY291" fmla="*/ 704877 h 2918444"/>
              <a:gd name="connsiteX292" fmla="*/ 86707 w 4644342"/>
              <a:gd name="connsiteY292" fmla="*/ 660364 h 2918444"/>
              <a:gd name="connsiteX293" fmla="*/ 113648 w 4644342"/>
              <a:gd name="connsiteY293" fmla="*/ 612979 h 2918444"/>
              <a:gd name="connsiteX294" fmla="*/ 133105 w 4644342"/>
              <a:gd name="connsiteY294" fmla="*/ 572774 h 2918444"/>
              <a:gd name="connsiteX295" fmla="*/ 148073 w 4644342"/>
              <a:gd name="connsiteY295" fmla="*/ 535441 h 2918444"/>
              <a:gd name="connsiteX296" fmla="*/ 161543 w 4644342"/>
              <a:gd name="connsiteY296" fmla="*/ 498107 h 2918444"/>
              <a:gd name="connsiteX297" fmla="*/ 170523 w 4644342"/>
              <a:gd name="connsiteY297" fmla="*/ 463646 h 2918444"/>
              <a:gd name="connsiteX298" fmla="*/ 183994 w 4644342"/>
              <a:gd name="connsiteY298" fmla="*/ 422005 h 2918444"/>
              <a:gd name="connsiteX299" fmla="*/ 197465 w 4644342"/>
              <a:gd name="connsiteY299" fmla="*/ 371748 h 2918444"/>
              <a:gd name="connsiteX300" fmla="*/ 218419 w 4644342"/>
              <a:gd name="connsiteY300" fmla="*/ 358825 h 2918444"/>
              <a:gd name="connsiteX301" fmla="*/ 218835 w 4644342"/>
              <a:gd name="connsiteY301" fmla="*/ 358861 h 2918444"/>
              <a:gd name="connsiteX302" fmla="*/ 211400 w 4644342"/>
              <a:gd name="connsiteY302" fmla="*/ 327416 h 2918444"/>
              <a:gd name="connsiteX303" fmla="*/ 224824 w 4644342"/>
              <a:gd name="connsiteY303" fmla="*/ 294440 h 2918444"/>
              <a:gd name="connsiteX304" fmla="*/ 208417 w 4644342"/>
              <a:gd name="connsiteY304" fmla="*/ 262897 h 2918444"/>
              <a:gd name="connsiteX305" fmla="*/ 209909 w 4644342"/>
              <a:gd name="connsiteY305" fmla="*/ 178306 h 2918444"/>
              <a:gd name="connsiteX306" fmla="*/ 197976 w 4644342"/>
              <a:gd name="connsiteY306" fmla="*/ 112354 h 2918444"/>
              <a:gd name="connsiteX307" fmla="*/ 205434 w 4644342"/>
              <a:gd name="connsiteY307" fmla="*/ 86547 h 2918444"/>
              <a:gd name="connsiteX308" fmla="*/ 235266 w 4644342"/>
              <a:gd name="connsiteY308" fmla="*/ 96583 h 2918444"/>
              <a:gd name="connsiteX309" fmla="*/ 266589 w 4644342"/>
              <a:gd name="connsiteY309" fmla="*/ 135294 h 2918444"/>
              <a:gd name="connsiteX310" fmla="*/ 323270 w 4644342"/>
              <a:gd name="connsiteY310" fmla="*/ 143897 h 2918444"/>
              <a:gd name="connsiteX311" fmla="*/ 338186 w 4644342"/>
              <a:gd name="connsiteY311" fmla="*/ 175439 h 2918444"/>
              <a:gd name="connsiteX312" fmla="*/ 309845 w 4644342"/>
              <a:gd name="connsiteY312" fmla="*/ 175439 h 2918444"/>
              <a:gd name="connsiteX313" fmla="*/ 306862 w 4644342"/>
              <a:gd name="connsiteY313" fmla="*/ 202680 h 2918444"/>
              <a:gd name="connsiteX314" fmla="*/ 323270 w 4644342"/>
              <a:gd name="connsiteY314" fmla="*/ 205548 h 2918444"/>
              <a:gd name="connsiteX315" fmla="*/ 329236 w 4644342"/>
              <a:gd name="connsiteY315" fmla="*/ 232789 h 2918444"/>
              <a:gd name="connsiteX316" fmla="*/ 294930 w 4644342"/>
              <a:gd name="connsiteY316" fmla="*/ 252861 h 2918444"/>
              <a:gd name="connsiteX317" fmla="*/ 294930 w 4644342"/>
              <a:gd name="connsiteY317" fmla="*/ 271500 h 2918444"/>
              <a:gd name="connsiteX318" fmla="*/ 333711 w 4644342"/>
              <a:gd name="connsiteY318" fmla="*/ 271500 h 2918444"/>
              <a:gd name="connsiteX319" fmla="*/ 344152 w 4644342"/>
              <a:gd name="connsiteY319" fmla="*/ 224186 h 2918444"/>
              <a:gd name="connsiteX320" fmla="*/ 373984 w 4644342"/>
              <a:gd name="connsiteY320" fmla="*/ 195511 h 2918444"/>
              <a:gd name="connsiteX321" fmla="*/ 338186 w 4644342"/>
              <a:gd name="connsiteY321" fmla="*/ 122390 h 2918444"/>
              <a:gd name="connsiteX322" fmla="*/ 360560 w 4644342"/>
              <a:gd name="connsiteY322" fmla="*/ 98017 h 2918444"/>
              <a:gd name="connsiteX323" fmla="*/ 344152 w 4644342"/>
              <a:gd name="connsiteY323" fmla="*/ 40667 h 2918444"/>
              <a:gd name="connsiteX324" fmla="*/ 463480 w 4644342"/>
              <a:gd name="connsiteY324" fmla="*/ 75077 h 2918444"/>
              <a:gd name="connsiteX325" fmla="*/ 554467 w 4644342"/>
              <a:gd name="connsiteY325" fmla="*/ 96583 h 2918444"/>
              <a:gd name="connsiteX326" fmla="*/ 599215 w 4644342"/>
              <a:gd name="connsiteY326" fmla="*/ 106619 h 2918444"/>
              <a:gd name="connsiteX327" fmla="*/ 643963 w 4644342"/>
              <a:gd name="connsiteY327" fmla="*/ 113788 h 2918444"/>
              <a:gd name="connsiteX328" fmla="*/ 705119 w 4644342"/>
              <a:gd name="connsiteY328" fmla="*/ 125258 h 2918444"/>
              <a:gd name="connsiteX329" fmla="*/ 778068 w 4644342"/>
              <a:gd name="connsiteY329" fmla="*/ 138137 h 2918444"/>
              <a:gd name="connsiteX330" fmla="*/ 778318 w 4644342"/>
              <a:gd name="connsiteY330" fmla="*/ 136354 h 2918444"/>
              <a:gd name="connsiteX331" fmla="*/ 851512 w 4644342"/>
              <a:gd name="connsiteY331" fmla="*/ 146175 h 2918444"/>
              <a:gd name="connsiteX332" fmla="*/ 851661 w 4644342"/>
              <a:gd name="connsiteY332" fmla="*/ 144726 h 2918444"/>
              <a:gd name="connsiteX333" fmla="*/ 1029368 w 4644342"/>
              <a:gd name="connsiteY333" fmla="*/ 169156 h 2918444"/>
              <a:gd name="connsiteX334" fmla="*/ 1138382 w 4644342"/>
              <a:gd name="connsiteY334" fmla="*/ 183527 h 2918444"/>
              <a:gd name="connsiteX335" fmla="*/ 1280249 w 4644342"/>
              <a:gd name="connsiteY335" fmla="*/ 199335 h 2918444"/>
              <a:gd name="connsiteX336" fmla="*/ 1410169 w 4644342"/>
              <a:gd name="connsiteY336" fmla="*/ 212268 h 2918444"/>
              <a:gd name="connsiteX337" fmla="*/ 1637157 w 4644342"/>
              <a:gd name="connsiteY337" fmla="*/ 229513 h 2918444"/>
              <a:gd name="connsiteX338" fmla="*/ 1743184 w 4644342"/>
              <a:gd name="connsiteY338" fmla="*/ 238135 h 2918444"/>
              <a:gd name="connsiteX339" fmla="*/ 1743181 w 4644342"/>
              <a:gd name="connsiteY339" fmla="*/ 238626 h 2918444"/>
              <a:gd name="connsiteX340" fmla="*/ 2238016 w 4644342"/>
              <a:gd name="connsiteY340" fmla="*/ 249783 h 2918444"/>
              <a:gd name="connsiteX341" fmla="*/ 2242096 w 4644342"/>
              <a:gd name="connsiteY341" fmla="*/ 248307 h 2918444"/>
              <a:gd name="connsiteX342" fmla="*/ 2399738 w 4644342"/>
              <a:gd name="connsiteY342" fmla="*/ 248307 h 2918444"/>
              <a:gd name="connsiteX343" fmla="*/ 2398237 w 4644342"/>
              <a:gd name="connsiteY343" fmla="*/ 193765 h 2918444"/>
              <a:gd name="connsiteX344" fmla="*/ 2431266 w 4644342"/>
              <a:gd name="connsiteY344" fmla="*/ 209553 h 2918444"/>
              <a:gd name="connsiteX345" fmla="*/ 2438773 w 4644342"/>
              <a:gd name="connsiteY345" fmla="*/ 251177 h 2918444"/>
              <a:gd name="connsiteX346" fmla="*/ 2513841 w 4644342"/>
              <a:gd name="connsiteY346" fmla="*/ 297107 h 2918444"/>
              <a:gd name="connsiteX347" fmla="*/ 2536361 w 4644342"/>
              <a:gd name="connsiteY347" fmla="*/ 277013 h 2918444"/>
              <a:gd name="connsiteX348" fmla="*/ 2581402 w 4644342"/>
              <a:gd name="connsiteY348" fmla="*/ 277013 h 2918444"/>
              <a:gd name="connsiteX349" fmla="*/ 2615933 w 4644342"/>
              <a:gd name="connsiteY349" fmla="*/ 317201 h 2918444"/>
              <a:gd name="connsiteX350" fmla="*/ 2638453 w 4644342"/>
              <a:gd name="connsiteY350" fmla="*/ 302848 h 2918444"/>
              <a:gd name="connsiteX351" fmla="*/ 2704513 w 4644342"/>
              <a:gd name="connsiteY351" fmla="*/ 318636 h 2918444"/>
              <a:gd name="connsiteX352" fmla="*/ 2727033 w 4644342"/>
              <a:gd name="connsiteY352" fmla="*/ 288495 h 2918444"/>
              <a:gd name="connsiteX353" fmla="*/ 2769071 w 4644342"/>
              <a:gd name="connsiteY353" fmla="*/ 312895 h 2918444"/>
              <a:gd name="connsiteX354" fmla="*/ 2842637 w 4644342"/>
              <a:gd name="connsiteY354" fmla="*/ 308589 h 2918444"/>
              <a:gd name="connsiteX355" fmla="*/ 2722529 w 4644342"/>
              <a:gd name="connsiteY355" fmla="*/ 394707 h 2918444"/>
              <a:gd name="connsiteX356" fmla="*/ 2663976 w 4644342"/>
              <a:gd name="connsiteY356" fmla="*/ 470778 h 2918444"/>
              <a:gd name="connsiteX357" fmla="*/ 2671324 w 4644342"/>
              <a:gd name="connsiteY357" fmla="*/ 470349 h 2918444"/>
              <a:gd name="connsiteX358" fmla="*/ 2705709 w 4644342"/>
              <a:gd name="connsiteY358" fmla="*/ 466037 h 2918444"/>
              <a:gd name="connsiteX359" fmla="*/ 2735609 w 4644342"/>
              <a:gd name="connsiteY359" fmla="*/ 466037 h 2918444"/>
              <a:gd name="connsiteX360" fmla="*/ 2756538 w 4644342"/>
              <a:gd name="connsiteY360" fmla="*/ 432982 h 2918444"/>
              <a:gd name="connsiteX361" fmla="*/ 2769993 w 4644342"/>
              <a:gd name="connsiteY361" fmla="*/ 473223 h 2918444"/>
              <a:gd name="connsiteX362" fmla="*/ 2819327 w 4644342"/>
              <a:gd name="connsiteY362" fmla="*/ 473223 h 2918444"/>
              <a:gd name="connsiteX363" fmla="*/ 2819485 w 4644342"/>
              <a:gd name="connsiteY363" fmla="*/ 473442 h 2918444"/>
              <a:gd name="connsiteX364" fmla="*/ 2926006 w 4644342"/>
              <a:gd name="connsiteY364" fmla="*/ 356433 h 2918444"/>
              <a:gd name="connsiteX365" fmla="*/ 2906503 w 4644342"/>
              <a:gd name="connsiteY365" fmla="*/ 405126 h 2918444"/>
              <a:gd name="connsiteX366" fmla="*/ 2921506 w 4644342"/>
              <a:gd name="connsiteY366" fmla="*/ 420880 h 2918444"/>
              <a:gd name="connsiteX367" fmla="*/ 2956011 w 4644342"/>
              <a:gd name="connsiteY367" fmla="*/ 400830 h 2918444"/>
              <a:gd name="connsiteX368" fmla="*/ 3031024 w 4644342"/>
              <a:gd name="connsiteY368" fmla="*/ 430905 h 2918444"/>
              <a:gd name="connsiteX369" fmla="*/ 3064029 w 4644342"/>
              <a:gd name="connsiteY369" fmla="*/ 405126 h 2918444"/>
              <a:gd name="connsiteX370" fmla="*/ 3166046 w 4644342"/>
              <a:gd name="connsiteY370" fmla="*/ 392237 h 2918444"/>
              <a:gd name="connsiteX371" fmla="*/ 3185550 w 4644342"/>
              <a:gd name="connsiteY371" fmla="*/ 422312 h 2918444"/>
              <a:gd name="connsiteX372" fmla="*/ 3224556 w 4644342"/>
              <a:gd name="connsiteY372" fmla="*/ 415151 h 2918444"/>
              <a:gd name="connsiteX373" fmla="*/ 3302569 w 4644342"/>
              <a:gd name="connsiteY373" fmla="*/ 448091 h 2918444"/>
              <a:gd name="connsiteX374" fmla="*/ 3307070 w 4644342"/>
              <a:gd name="connsiteY374" fmla="*/ 471005 h 2918444"/>
              <a:gd name="connsiteX375" fmla="*/ 3223056 w 4644342"/>
              <a:gd name="connsiteY375" fmla="*/ 491055 h 2918444"/>
              <a:gd name="connsiteX376" fmla="*/ 3199052 w 4644342"/>
              <a:gd name="connsiteY376" fmla="*/ 476734 h 2918444"/>
              <a:gd name="connsiteX377" fmla="*/ 3157045 w 4644342"/>
              <a:gd name="connsiteY377" fmla="*/ 481030 h 2918444"/>
              <a:gd name="connsiteX378" fmla="*/ 3107537 w 4644342"/>
              <a:gd name="connsiteY378" fmla="*/ 511105 h 2918444"/>
              <a:gd name="connsiteX379" fmla="*/ 3083533 w 4644342"/>
              <a:gd name="connsiteY379" fmla="*/ 512538 h 2918444"/>
              <a:gd name="connsiteX380" fmla="*/ 3065530 w 4644342"/>
              <a:gd name="connsiteY380" fmla="*/ 491055 h 2918444"/>
              <a:gd name="connsiteX381" fmla="*/ 3038637 w 4644342"/>
              <a:gd name="connsiteY381" fmla="*/ 572349 h 2918444"/>
              <a:gd name="connsiteX382" fmla="*/ 3039089 w 4644342"/>
              <a:gd name="connsiteY382" fmla="*/ 572389 h 2918444"/>
              <a:gd name="connsiteX383" fmla="*/ 3028624 w 4644342"/>
              <a:gd name="connsiteY383" fmla="*/ 601132 h 2918444"/>
              <a:gd name="connsiteX384" fmla="*/ 3040584 w 4644342"/>
              <a:gd name="connsiteY384" fmla="*/ 632750 h 2918444"/>
              <a:gd name="connsiteX385" fmla="*/ 3019654 w 4644342"/>
              <a:gd name="connsiteY385" fmla="*/ 672991 h 2918444"/>
              <a:gd name="connsiteX386" fmla="*/ 3034604 w 4644342"/>
              <a:gd name="connsiteY386" fmla="*/ 681614 h 2918444"/>
              <a:gd name="connsiteX387" fmla="*/ 3070483 w 4644342"/>
              <a:gd name="connsiteY387" fmla="*/ 637062 h 2918444"/>
              <a:gd name="connsiteX388" fmla="*/ 3068988 w 4644342"/>
              <a:gd name="connsiteY388" fmla="*/ 622690 h 2918444"/>
              <a:gd name="connsiteX389" fmla="*/ 3082443 w 4644342"/>
              <a:gd name="connsiteY389" fmla="*/ 615504 h 2918444"/>
              <a:gd name="connsiteX390" fmla="*/ 3092908 w 4644342"/>
              <a:gd name="connsiteY390" fmla="*/ 637062 h 2918444"/>
              <a:gd name="connsiteX391" fmla="*/ 3064503 w 4644342"/>
              <a:gd name="connsiteY391" fmla="*/ 668680 h 2918444"/>
              <a:gd name="connsiteX392" fmla="*/ 3054039 w 4644342"/>
              <a:gd name="connsiteY392" fmla="*/ 737664 h 2918444"/>
              <a:gd name="connsiteX393" fmla="*/ 3054039 w 4644342"/>
              <a:gd name="connsiteY393" fmla="*/ 854076 h 2918444"/>
              <a:gd name="connsiteX394" fmla="*/ 3070483 w 4644342"/>
              <a:gd name="connsiteY394" fmla="*/ 874197 h 2918444"/>
              <a:gd name="connsiteX395" fmla="*/ 3063008 w 4644342"/>
              <a:gd name="connsiteY395" fmla="*/ 947493 h 2918444"/>
              <a:gd name="connsiteX396" fmla="*/ 3048884 w 4644342"/>
              <a:gd name="connsiteY396" fmla="*/ 949756 h 2918444"/>
              <a:gd name="connsiteX397" fmla="*/ 3080413 w 4644342"/>
              <a:gd name="connsiteY397" fmla="*/ 1023537 h 2918444"/>
              <a:gd name="connsiteX398" fmla="*/ 3081702 w 4644342"/>
              <a:gd name="connsiteY398" fmla="*/ 1025079 h 2918444"/>
              <a:gd name="connsiteX399" fmla="*/ 3116009 w 4644342"/>
              <a:gd name="connsiteY399" fmla="*/ 1043756 h 2918444"/>
              <a:gd name="connsiteX400" fmla="*/ 3148825 w 4644342"/>
              <a:gd name="connsiteY400" fmla="*/ 1039446 h 2918444"/>
              <a:gd name="connsiteX401" fmla="*/ 3160758 w 4644342"/>
              <a:gd name="connsiteY401" fmla="*/ 1029389 h 2918444"/>
              <a:gd name="connsiteX402" fmla="*/ 3168217 w 4644342"/>
              <a:gd name="connsiteY402" fmla="*/ 999219 h 2918444"/>
              <a:gd name="connsiteX403" fmla="*/ 3169776 w 4644342"/>
              <a:gd name="connsiteY403" fmla="*/ 998731 h 2918444"/>
              <a:gd name="connsiteX404" fmla="*/ 3177226 w 4644342"/>
              <a:gd name="connsiteY404" fmla="*/ 952824 h 2918444"/>
              <a:gd name="connsiteX405" fmla="*/ 3178716 w 4644342"/>
              <a:gd name="connsiteY405" fmla="*/ 928436 h 2918444"/>
              <a:gd name="connsiteX406" fmla="*/ 3177226 w 4644342"/>
              <a:gd name="connsiteY406" fmla="*/ 899744 h 2918444"/>
              <a:gd name="connsiteX407" fmla="*/ 3172756 w 4644342"/>
              <a:gd name="connsiteY407" fmla="*/ 863879 h 2918444"/>
              <a:gd name="connsiteX408" fmla="*/ 3141468 w 4644342"/>
              <a:gd name="connsiteY408" fmla="*/ 795018 h 2918444"/>
              <a:gd name="connsiteX409" fmla="*/ 3151897 w 4644342"/>
              <a:gd name="connsiteY409" fmla="*/ 654427 h 2918444"/>
              <a:gd name="connsiteX410" fmla="*/ 3202554 w 4644342"/>
              <a:gd name="connsiteY410" fmla="*/ 605650 h 2918444"/>
              <a:gd name="connsiteX411" fmla="*/ 3215963 w 4644342"/>
              <a:gd name="connsiteY411" fmla="*/ 655861 h 2918444"/>
              <a:gd name="connsiteX412" fmla="*/ 3217453 w 4644342"/>
              <a:gd name="connsiteY412" fmla="*/ 578393 h 2918444"/>
              <a:gd name="connsiteX413" fmla="*/ 3241291 w 4644342"/>
              <a:gd name="connsiteY413" fmla="*/ 559743 h 2918444"/>
              <a:gd name="connsiteX414" fmla="*/ 3229372 w 4644342"/>
              <a:gd name="connsiteY414" fmla="*/ 529617 h 2918444"/>
              <a:gd name="connsiteX415" fmla="*/ 3268110 w 4644342"/>
              <a:gd name="connsiteY415" fmla="*/ 509532 h 2918444"/>
              <a:gd name="connsiteX416" fmla="*/ 3332175 w 4644342"/>
              <a:gd name="connsiteY416" fmla="*/ 549701 h 2918444"/>
              <a:gd name="connsiteX417" fmla="*/ 3375383 w 4644342"/>
              <a:gd name="connsiteY417" fmla="*/ 562612 h 2918444"/>
              <a:gd name="connsiteX418" fmla="*/ 3375383 w 4644342"/>
              <a:gd name="connsiteY418" fmla="*/ 592739 h 2918444"/>
              <a:gd name="connsiteX419" fmla="*/ 3402201 w 4644342"/>
              <a:gd name="connsiteY419" fmla="*/ 655861 h 2918444"/>
              <a:gd name="connsiteX420" fmla="*/ 3375383 w 4644342"/>
              <a:gd name="connsiteY420" fmla="*/ 677380 h 2918444"/>
              <a:gd name="connsiteX421" fmla="*/ 3375383 w 4644342"/>
              <a:gd name="connsiteY421" fmla="*/ 694596 h 2918444"/>
              <a:gd name="connsiteX422" fmla="*/ 3366443 w 4644342"/>
              <a:gd name="connsiteY422" fmla="*/ 697465 h 2918444"/>
              <a:gd name="connsiteX423" fmla="*/ 3356014 w 4644342"/>
              <a:gd name="connsiteY423" fmla="*/ 701769 h 2918444"/>
              <a:gd name="connsiteX424" fmla="*/ 3345585 w 4644342"/>
              <a:gd name="connsiteY424" fmla="*/ 711811 h 2918444"/>
              <a:gd name="connsiteX425" fmla="*/ 3342605 w 4644342"/>
              <a:gd name="connsiteY425" fmla="*/ 721853 h 2918444"/>
              <a:gd name="connsiteX426" fmla="*/ 3345585 w 4644342"/>
              <a:gd name="connsiteY426" fmla="*/ 737634 h 2918444"/>
              <a:gd name="connsiteX427" fmla="*/ 3357504 w 4644342"/>
              <a:gd name="connsiteY427" fmla="*/ 741938 h 2918444"/>
              <a:gd name="connsiteX428" fmla="*/ 3367933 w 4644342"/>
              <a:gd name="connsiteY428" fmla="*/ 739068 h 2918444"/>
              <a:gd name="connsiteX429" fmla="*/ 3381342 w 4644342"/>
              <a:gd name="connsiteY429" fmla="*/ 729026 h 2918444"/>
              <a:gd name="connsiteX430" fmla="*/ 3405181 w 4644342"/>
              <a:gd name="connsiteY430" fmla="*/ 697465 h 2918444"/>
              <a:gd name="connsiteX431" fmla="*/ 3426039 w 4644342"/>
              <a:gd name="connsiteY431" fmla="*/ 697465 h 2918444"/>
              <a:gd name="connsiteX432" fmla="*/ 3448388 w 4644342"/>
              <a:gd name="connsiteY432" fmla="*/ 701769 h 2918444"/>
              <a:gd name="connsiteX433" fmla="*/ 3463287 w 4644342"/>
              <a:gd name="connsiteY433" fmla="*/ 717549 h 2918444"/>
              <a:gd name="connsiteX434" fmla="*/ 3478186 w 4644342"/>
              <a:gd name="connsiteY434" fmla="*/ 741938 h 2918444"/>
              <a:gd name="connsiteX435" fmla="*/ 3484145 w 4644342"/>
              <a:gd name="connsiteY435" fmla="*/ 783541 h 2918444"/>
              <a:gd name="connsiteX436" fmla="*/ 3490105 w 4644342"/>
              <a:gd name="connsiteY436" fmla="*/ 850967 h 2918444"/>
              <a:gd name="connsiteX437" fmla="*/ 3464777 w 4644342"/>
              <a:gd name="connsiteY437" fmla="*/ 848098 h 2918444"/>
              <a:gd name="connsiteX438" fmla="*/ 3451368 w 4644342"/>
              <a:gd name="connsiteY438" fmla="*/ 865313 h 2918444"/>
              <a:gd name="connsiteX439" fmla="*/ 3464777 w 4644342"/>
              <a:gd name="connsiteY439" fmla="*/ 889701 h 2918444"/>
              <a:gd name="connsiteX440" fmla="*/ 3464777 w 4644342"/>
              <a:gd name="connsiteY440" fmla="*/ 915524 h 2918444"/>
              <a:gd name="connsiteX441" fmla="*/ 3437958 w 4644342"/>
              <a:gd name="connsiteY441" fmla="*/ 938478 h 2918444"/>
              <a:gd name="connsiteX442" fmla="*/ 3455837 w 4644342"/>
              <a:gd name="connsiteY442" fmla="*/ 962866 h 2918444"/>
              <a:gd name="connsiteX443" fmla="*/ 3488615 w 4644342"/>
              <a:gd name="connsiteY443" fmla="*/ 972908 h 2918444"/>
              <a:gd name="connsiteX444" fmla="*/ 3485179 w 4644342"/>
              <a:gd name="connsiteY444" fmla="*/ 973234 h 2918444"/>
              <a:gd name="connsiteX445" fmla="*/ 3516026 w 4644342"/>
              <a:gd name="connsiteY445" fmla="*/ 979402 h 2918444"/>
              <a:gd name="connsiteX446" fmla="*/ 3596817 w 4644342"/>
              <a:gd name="connsiteY446" fmla="*/ 940628 h 2918444"/>
              <a:gd name="connsiteX447" fmla="*/ 3614771 w 4644342"/>
              <a:gd name="connsiteY447" fmla="*/ 904727 h 2918444"/>
              <a:gd name="connsiteX448" fmla="*/ 3660864 w 4644342"/>
              <a:gd name="connsiteY448" fmla="*/ 888136 h 2918444"/>
              <a:gd name="connsiteX449" fmla="*/ 3660688 w 4644342"/>
              <a:gd name="connsiteY449" fmla="*/ 887016 h 2918444"/>
              <a:gd name="connsiteX450" fmla="*/ 3704769 w 4644342"/>
              <a:gd name="connsiteY450" fmla="*/ 844630 h 2918444"/>
              <a:gd name="connsiteX451" fmla="*/ 3704267 w 4644342"/>
              <a:gd name="connsiteY451" fmla="*/ 843972 h 2918444"/>
              <a:gd name="connsiteX452" fmla="*/ 3761070 w 4644342"/>
              <a:gd name="connsiteY452" fmla="*/ 757897 h 2918444"/>
              <a:gd name="connsiteX453" fmla="*/ 3747616 w 4644342"/>
              <a:gd name="connsiteY453" fmla="*/ 717729 h 2918444"/>
              <a:gd name="connsiteX454" fmla="*/ 3802924 w 4644342"/>
              <a:gd name="connsiteY454" fmla="*/ 689037 h 2918444"/>
              <a:gd name="connsiteX455" fmla="*/ 3876170 w 4644342"/>
              <a:gd name="connsiteY455" fmla="*/ 681864 h 2918444"/>
              <a:gd name="connsiteX456" fmla="*/ 3894107 w 4644342"/>
              <a:gd name="connsiteY456" fmla="*/ 656041 h 2918444"/>
              <a:gd name="connsiteX457" fmla="*/ 3919519 w 4644342"/>
              <a:gd name="connsiteY457" fmla="*/ 653172 h 2918444"/>
              <a:gd name="connsiteX458" fmla="*/ 3934467 w 4644342"/>
              <a:gd name="connsiteY458" fmla="*/ 625915 h 2918444"/>
              <a:gd name="connsiteX459" fmla="*/ 3959879 w 4644342"/>
              <a:gd name="connsiteY459" fmla="*/ 615873 h 2918444"/>
              <a:gd name="connsiteX460" fmla="*/ 3947920 w 4644342"/>
              <a:gd name="connsiteY460" fmla="*/ 565662 h 2918444"/>
              <a:gd name="connsiteX461" fmla="*/ 3932972 w 4644342"/>
              <a:gd name="connsiteY461" fmla="*/ 552751 h 2918444"/>
              <a:gd name="connsiteX462" fmla="*/ 3964363 w 4644342"/>
              <a:gd name="connsiteY462" fmla="*/ 511148 h 2918444"/>
              <a:gd name="connsiteX463" fmla="*/ 3983795 w 4644342"/>
              <a:gd name="connsiteY463" fmla="*/ 511148 h 2918444"/>
              <a:gd name="connsiteX464" fmla="*/ 4051062 w 4644342"/>
              <a:gd name="connsiteY464" fmla="*/ 425073 h 2918444"/>
              <a:gd name="connsiteX465" fmla="*/ 4154203 w 4644342"/>
              <a:gd name="connsiteY465" fmla="*/ 393512 h 2918444"/>
              <a:gd name="connsiteX466" fmla="*/ 4154470 w 4644342"/>
              <a:gd name="connsiteY466" fmla="*/ 395561 h 2918444"/>
              <a:gd name="connsiteX467" fmla="*/ 4262900 w 4644342"/>
              <a:gd name="connsiteY467" fmla="*/ 366002 h 2918444"/>
              <a:gd name="connsiteX468" fmla="*/ 4262909 w 4644342"/>
              <a:gd name="connsiteY468" fmla="*/ 366019 h 2918444"/>
              <a:gd name="connsiteX469" fmla="*/ 4299493 w 4644342"/>
              <a:gd name="connsiteY469" fmla="*/ 309786 h 2918444"/>
              <a:gd name="connsiteX470" fmla="*/ 4302355 w 4644342"/>
              <a:gd name="connsiteY470" fmla="*/ 313147 h 2918444"/>
              <a:gd name="connsiteX471" fmla="*/ 4335051 w 4644342"/>
              <a:gd name="connsiteY471" fmla="*/ 295411 h 2918444"/>
              <a:gd name="connsiteX472" fmla="*/ 4335051 w 4644342"/>
              <a:gd name="connsiteY472" fmla="*/ 245220 h 2918444"/>
              <a:gd name="connsiteX473" fmla="*/ 4345510 w 4644342"/>
              <a:gd name="connsiteY473" fmla="*/ 213671 h 2918444"/>
              <a:gd name="connsiteX474" fmla="*/ 4330568 w 4644342"/>
              <a:gd name="connsiteY474" fmla="*/ 199331 h 2918444"/>
              <a:gd name="connsiteX475" fmla="*/ 4354475 w 4644342"/>
              <a:gd name="connsiteY475" fmla="*/ 153442 h 2918444"/>
              <a:gd name="connsiteX476" fmla="*/ 4330568 w 4644342"/>
              <a:gd name="connsiteY476" fmla="*/ 116157 h 2918444"/>
              <a:gd name="connsiteX477" fmla="*/ 4381370 w 4644342"/>
              <a:gd name="connsiteY477" fmla="*/ 17209 h 2918444"/>
              <a:gd name="connsiteX478" fmla="*/ 4399300 w 4644342"/>
              <a:gd name="connsiteY478" fmla="*/ 28681 h 2918444"/>
              <a:gd name="connsiteX479" fmla="*/ 4408265 w 4644342"/>
              <a:gd name="connsiteY479" fmla="*/ 12906 h 2918444"/>
              <a:gd name="connsiteX480" fmla="*/ 4462054 w 4644342"/>
              <a:gd name="connsiteY480" fmla="*/ 0 h 2918444"/>
              <a:gd name="connsiteX0" fmla="*/ 3811392 w 4644342"/>
              <a:gd name="connsiteY0" fmla="*/ 2209369 h 2918444"/>
              <a:gd name="connsiteX1" fmla="*/ 3811392 w 4644342"/>
              <a:gd name="connsiteY1" fmla="*/ 2268716 h 2918444"/>
              <a:gd name="connsiteX2" fmla="*/ 3772405 w 4644342"/>
              <a:gd name="connsiteY2" fmla="*/ 2238520 h 2918444"/>
              <a:gd name="connsiteX3" fmla="*/ 3770272 w 4644342"/>
              <a:gd name="connsiteY3" fmla="*/ 2238847 h 2918444"/>
              <a:gd name="connsiteX4" fmla="*/ 3811746 w 4644342"/>
              <a:gd name="connsiteY4" fmla="*/ 2270061 h 2918444"/>
              <a:gd name="connsiteX5" fmla="*/ 3811746 w 4644342"/>
              <a:gd name="connsiteY5" fmla="*/ 2209877 h 2918444"/>
              <a:gd name="connsiteX6" fmla="*/ 3811392 w 4644342"/>
              <a:gd name="connsiteY6" fmla="*/ 2209369 h 2918444"/>
              <a:gd name="connsiteX7" fmla="*/ 4121540 w 4644342"/>
              <a:gd name="connsiteY7" fmla="*/ 1069673 h 2918444"/>
              <a:gd name="connsiteX8" fmla="*/ 4118092 w 4644342"/>
              <a:gd name="connsiteY8" fmla="*/ 1070354 h 2918444"/>
              <a:gd name="connsiteX9" fmla="*/ 4171442 w 4644342"/>
              <a:gd name="connsiteY9" fmla="*/ 1198313 h 2918444"/>
              <a:gd name="connsiteX10" fmla="*/ 4172764 w 4644342"/>
              <a:gd name="connsiteY10" fmla="*/ 1197979 h 2918444"/>
              <a:gd name="connsiteX11" fmla="*/ 4121540 w 4644342"/>
              <a:gd name="connsiteY11" fmla="*/ 1069673 h 2918444"/>
              <a:gd name="connsiteX12" fmla="*/ 4142082 w 4644342"/>
              <a:gd name="connsiteY12" fmla="*/ 1060930 h 2918444"/>
              <a:gd name="connsiteX13" fmla="*/ 4128683 w 4644342"/>
              <a:gd name="connsiteY13" fmla="*/ 1066943 h 2918444"/>
              <a:gd name="connsiteX14" fmla="*/ 4141228 w 4644342"/>
              <a:gd name="connsiteY14" fmla="*/ 1062914 h 2918444"/>
              <a:gd name="connsiteX15" fmla="*/ 4142082 w 4644342"/>
              <a:gd name="connsiteY15" fmla="*/ 1060930 h 2918444"/>
              <a:gd name="connsiteX16" fmla="*/ 4400141 w 4644342"/>
              <a:gd name="connsiteY16" fmla="*/ 797788 h 2918444"/>
              <a:gd name="connsiteX17" fmla="*/ 4412059 w 4644342"/>
              <a:gd name="connsiteY17" fmla="*/ 799233 h 2918444"/>
              <a:gd name="connsiteX18" fmla="*/ 4431425 w 4644342"/>
              <a:gd name="connsiteY18" fmla="*/ 802124 h 2918444"/>
              <a:gd name="connsiteX19" fmla="*/ 4365878 w 4644342"/>
              <a:gd name="connsiteY19" fmla="*/ 855599 h 2918444"/>
              <a:gd name="connsiteX20" fmla="*/ 4283943 w 4644342"/>
              <a:gd name="connsiteY20" fmla="*/ 901847 h 2918444"/>
              <a:gd name="connsiteX21" fmla="*/ 4264577 w 4644342"/>
              <a:gd name="connsiteY21" fmla="*/ 874387 h 2918444"/>
              <a:gd name="connsiteX22" fmla="*/ 4333104 w 4644342"/>
              <a:gd name="connsiteY22" fmla="*/ 841146 h 2918444"/>
              <a:gd name="connsiteX23" fmla="*/ 4400141 w 4644342"/>
              <a:gd name="connsiteY23" fmla="*/ 797788 h 2918444"/>
              <a:gd name="connsiteX24" fmla="*/ 4405089 w 4644342"/>
              <a:gd name="connsiteY24" fmla="*/ 613077 h 2918444"/>
              <a:gd name="connsiteX25" fmla="*/ 4408373 w 4644342"/>
              <a:gd name="connsiteY25" fmla="*/ 613320 h 2918444"/>
              <a:gd name="connsiteX26" fmla="*/ 4408626 w 4644342"/>
              <a:gd name="connsiteY26" fmla="*/ 613077 h 2918444"/>
              <a:gd name="connsiteX27" fmla="*/ 4405089 w 4644342"/>
              <a:gd name="connsiteY27" fmla="*/ 613077 h 2918444"/>
              <a:gd name="connsiteX28" fmla="*/ 285749 w 4644342"/>
              <a:gd name="connsiteY28" fmla="*/ 364673 h 2918444"/>
              <a:gd name="connsiteX29" fmla="*/ 283831 w 4644342"/>
              <a:gd name="connsiteY29" fmla="*/ 373644 h 2918444"/>
              <a:gd name="connsiteX30" fmla="*/ 285980 w 4644342"/>
              <a:gd name="connsiteY30" fmla="*/ 364693 h 2918444"/>
              <a:gd name="connsiteX31" fmla="*/ 285749 w 4644342"/>
              <a:gd name="connsiteY31" fmla="*/ 364673 h 2918444"/>
              <a:gd name="connsiteX32" fmla="*/ 4313929 w 4644342"/>
              <a:gd name="connsiteY32" fmla="*/ 328177 h 2918444"/>
              <a:gd name="connsiteX33" fmla="*/ 4314132 w 4644342"/>
              <a:gd name="connsiteY33" fmla="*/ 328393 h 2918444"/>
              <a:gd name="connsiteX34" fmla="*/ 4313929 w 4644342"/>
              <a:gd name="connsiteY34" fmla="*/ 328177 h 2918444"/>
              <a:gd name="connsiteX35" fmla="*/ 4462054 w 4644342"/>
              <a:gd name="connsiteY35" fmla="*/ 0 h 2918444"/>
              <a:gd name="connsiteX36" fmla="*/ 4482973 w 4644342"/>
              <a:gd name="connsiteY36" fmla="*/ 31549 h 2918444"/>
              <a:gd name="connsiteX37" fmla="*/ 4526303 w 4644342"/>
              <a:gd name="connsiteY37" fmla="*/ 192160 h 2918444"/>
              <a:gd name="connsiteX38" fmla="*/ 4580093 w 4644342"/>
              <a:gd name="connsiteY38" fmla="*/ 197897 h 2918444"/>
              <a:gd name="connsiteX39" fmla="*/ 4590552 w 4644342"/>
              <a:gd name="connsiteY39" fmla="*/ 233747 h 2918444"/>
              <a:gd name="connsiteX40" fmla="*/ 4644342 w 4644342"/>
              <a:gd name="connsiteY40" fmla="*/ 245220 h 2918444"/>
              <a:gd name="connsiteX41" fmla="*/ 4644342 w 4644342"/>
              <a:gd name="connsiteY41" fmla="*/ 278202 h 2918444"/>
              <a:gd name="connsiteX42" fmla="*/ 4605494 w 4644342"/>
              <a:gd name="connsiteY42" fmla="*/ 305449 h 2918444"/>
              <a:gd name="connsiteX43" fmla="*/ 4572622 w 4644342"/>
              <a:gd name="connsiteY43" fmla="*/ 345602 h 2918444"/>
              <a:gd name="connsiteX44" fmla="*/ 4530786 w 4644342"/>
              <a:gd name="connsiteY44" fmla="*/ 348470 h 2918444"/>
              <a:gd name="connsiteX45" fmla="*/ 4527797 w 4644342"/>
              <a:gd name="connsiteY45" fmla="*/ 401529 h 2918444"/>
              <a:gd name="connsiteX46" fmla="*/ 4457572 w 4644342"/>
              <a:gd name="connsiteY46" fmla="*/ 440248 h 2918444"/>
              <a:gd name="connsiteX47" fmla="*/ 4468031 w 4644342"/>
              <a:gd name="connsiteY47" fmla="*/ 471797 h 2918444"/>
              <a:gd name="connsiteX48" fmla="*/ 4439642 w 4644342"/>
              <a:gd name="connsiteY48" fmla="*/ 501911 h 2918444"/>
              <a:gd name="connsiteX49" fmla="*/ 4442630 w 4644342"/>
              <a:gd name="connsiteY49" fmla="*/ 540630 h 2918444"/>
              <a:gd name="connsiteX50" fmla="*/ 4440141 w 4644342"/>
              <a:gd name="connsiteY50" fmla="*/ 541207 h 2918444"/>
              <a:gd name="connsiteX51" fmla="*/ 4429667 w 4644342"/>
              <a:gd name="connsiteY51" fmla="*/ 562768 h 2918444"/>
              <a:gd name="connsiteX52" fmla="*/ 4429667 w 4644342"/>
              <a:gd name="connsiteY52" fmla="*/ 593497 h 2918444"/>
              <a:gd name="connsiteX53" fmla="*/ 4445698 w 4644342"/>
              <a:gd name="connsiteY53" fmla="*/ 603288 h 2918444"/>
              <a:gd name="connsiteX54" fmla="*/ 4424796 w 4644342"/>
              <a:gd name="connsiteY54" fmla="*/ 646280 h 2918444"/>
              <a:gd name="connsiteX55" fmla="*/ 4459135 w 4644342"/>
              <a:gd name="connsiteY55" fmla="*/ 643414 h 2918444"/>
              <a:gd name="connsiteX56" fmla="*/ 4478544 w 4644342"/>
              <a:gd name="connsiteY56" fmla="*/ 677807 h 2918444"/>
              <a:gd name="connsiteX57" fmla="*/ 4502432 w 4644342"/>
              <a:gd name="connsiteY57" fmla="*/ 680673 h 2918444"/>
              <a:gd name="connsiteX58" fmla="*/ 4518855 w 4644342"/>
              <a:gd name="connsiteY58" fmla="*/ 674941 h 2918444"/>
              <a:gd name="connsiteX59" fmla="*/ 4518855 w 4644342"/>
              <a:gd name="connsiteY59" fmla="*/ 656311 h 2918444"/>
              <a:gd name="connsiteX60" fmla="*/ 4490488 w 4644342"/>
              <a:gd name="connsiteY60" fmla="*/ 633382 h 2918444"/>
              <a:gd name="connsiteX61" fmla="*/ 4511390 w 4644342"/>
              <a:gd name="connsiteY61" fmla="*/ 631949 h 2918444"/>
              <a:gd name="connsiteX62" fmla="*/ 4547222 w 4644342"/>
              <a:gd name="connsiteY62" fmla="*/ 682106 h 2918444"/>
              <a:gd name="connsiteX63" fmla="*/ 4512883 w 4644342"/>
              <a:gd name="connsiteY63" fmla="*/ 712200 h 2918444"/>
              <a:gd name="connsiteX64" fmla="*/ 4474065 w 4644342"/>
              <a:gd name="connsiteY64" fmla="*/ 697870 h 2918444"/>
              <a:gd name="connsiteX65" fmla="*/ 4450177 w 4644342"/>
              <a:gd name="connsiteY65" fmla="*/ 733696 h 2918444"/>
              <a:gd name="connsiteX66" fmla="*/ 4448325 w 4644342"/>
              <a:gd name="connsiteY66" fmla="*/ 732349 h 2918444"/>
              <a:gd name="connsiteX67" fmla="*/ 4438105 w 4644342"/>
              <a:gd name="connsiteY67" fmla="*/ 742172 h 2918444"/>
              <a:gd name="connsiteX68" fmla="*/ 4414207 w 4644342"/>
              <a:gd name="connsiteY68" fmla="*/ 742172 h 2918444"/>
              <a:gd name="connsiteX69" fmla="*/ 4402258 w 4644342"/>
              <a:gd name="connsiteY69" fmla="*/ 768011 h 2918444"/>
              <a:gd name="connsiteX70" fmla="*/ 4402258 w 4644342"/>
              <a:gd name="connsiteY70" fmla="*/ 768012 h 2918444"/>
              <a:gd name="connsiteX71" fmla="*/ 4379854 w 4644342"/>
              <a:gd name="connsiteY71" fmla="*/ 795287 h 2918444"/>
              <a:gd name="connsiteX72" fmla="*/ 4338033 w 4644342"/>
              <a:gd name="connsiteY72" fmla="*/ 785238 h 2918444"/>
              <a:gd name="connsiteX73" fmla="*/ 4277586 w 4644342"/>
              <a:gd name="connsiteY73" fmla="*/ 839185 h 2918444"/>
              <a:gd name="connsiteX74" fmla="*/ 4251365 w 4644342"/>
              <a:gd name="connsiteY74" fmla="*/ 875533 h 2918444"/>
              <a:gd name="connsiteX75" fmla="*/ 4249501 w 4644342"/>
              <a:gd name="connsiteY75" fmla="*/ 874313 h 2918444"/>
              <a:gd name="connsiteX76" fmla="*/ 4240948 w 4644342"/>
              <a:gd name="connsiteY76" fmla="*/ 905824 h 2918444"/>
              <a:gd name="connsiteX77" fmla="*/ 4263352 w 4644342"/>
              <a:gd name="connsiteY77" fmla="*/ 928792 h 2918444"/>
              <a:gd name="connsiteX78" fmla="*/ 4264846 w 4644342"/>
              <a:gd name="connsiteY78" fmla="*/ 1059426 h 2918444"/>
              <a:gd name="connsiteX79" fmla="*/ 4242442 w 4644342"/>
              <a:gd name="connsiteY79" fmla="*/ 1111105 h 2918444"/>
              <a:gd name="connsiteX80" fmla="*/ 4215557 w 4644342"/>
              <a:gd name="connsiteY80" fmla="*/ 1092443 h 2918444"/>
              <a:gd name="connsiteX81" fmla="*/ 4191015 w 4644342"/>
              <a:gd name="connsiteY81" fmla="*/ 1091133 h 2918444"/>
              <a:gd name="connsiteX82" fmla="*/ 4192774 w 4644342"/>
              <a:gd name="connsiteY82" fmla="*/ 1092211 h 2918444"/>
              <a:gd name="connsiteX83" fmla="*/ 4192774 w 4644342"/>
              <a:gd name="connsiteY83" fmla="*/ 1122300 h 2918444"/>
              <a:gd name="connsiteX84" fmla="*/ 4226981 w 4644342"/>
              <a:gd name="connsiteY84" fmla="*/ 1143792 h 2918444"/>
              <a:gd name="connsiteX85" fmla="*/ 4228468 w 4644342"/>
              <a:gd name="connsiteY85" fmla="*/ 1183911 h 2918444"/>
              <a:gd name="connsiteX86" fmla="*/ 4228220 w 4644342"/>
              <a:gd name="connsiteY86" fmla="*/ 1183982 h 2918444"/>
              <a:gd name="connsiteX87" fmla="*/ 4229714 w 4644342"/>
              <a:gd name="connsiteY87" fmla="*/ 1248484 h 2918444"/>
              <a:gd name="connsiteX88" fmla="*/ 4221768 w 4644342"/>
              <a:gd name="connsiteY88" fmla="*/ 1249960 h 2918444"/>
              <a:gd name="connsiteX89" fmla="*/ 4229713 w 4644342"/>
              <a:gd name="connsiteY89" fmla="*/ 1248711 h 2918444"/>
              <a:gd name="connsiteX90" fmla="*/ 4204449 w 4644342"/>
              <a:gd name="connsiteY90" fmla="*/ 1331241 h 2918444"/>
              <a:gd name="connsiteX91" fmla="*/ 4186615 w 4644342"/>
              <a:gd name="connsiteY91" fmla="*/ 1328345 h 2918444"/>
              <a:gd name="connsiteX92" fmla="*/ 4183687 w 4644342"/>
              <a:gd name="connsiteY92" fmla="*/ 1257031 h 2918444"/>
              <a:gd name="connsiteX93" fmla="*/ 4183395 w 4644342"/>
              <a:gd name="connsiteY93" fmla="*/ 1257085 h 2918444"/>
              <a:gd name="connsiteX94" fmla="*/ 4143053 w 4644342"/>
              <a:gd name="connsiteY94" fmla="*/ 1215514 h 2918444"/>
              <a:gd name="connsiteX95" fmla="*/ 4117652 w 4644342"/>
              <a:gd name="connsiteY95" fmla="*/ 1163909 h 2918444"/>
              <a:gd name="connsiteX96" fmla="*/ 4111675 w 4644342"/>
              <a:gd name="connsiteY96" fmla="*/ 1093668 h 2918444"/>
              <a:gd name="connsiteX97" fmla="*/ 4092251 w 4644342"/>
              <a:gd name="connsiteY97" fmla="*/ 1129505 h 2918444"/>
              <a:gd name="connsiteX98" fmla="*/ 4116158 w 4644342"/>
              <a:gd name="connsiteY98" fmla="*/ 1235583 h 2918444"/>
              <a:gd name="connsiteX99" fmla="*/ 4158773 w 4644342"/>
              <a:gd name="connsiteY99" fmla="*/ 1280519 h 2918444"/>
              <a:gd name="connsiteX100" fmla="*/ 4146829 w 4644342"/>
              <a:gd name="connsiteY100" fmla="*/ 1333713 h 2918444"/>
              <a:gd name="connsiteX101" fmla="*/ 4158773 w 4644342"/>
              <a:gd name="connsiteY101" fmla="*/ 1392658 h 2918444"/>
              <a:gd name="connsiteX102" fmla="*/ 4178183 w 4644342"/>
              <a:gd name="connsiteY102" fmla="*/ 1371093 h 2918444"/>
              <a:gd name="connsiteX103" fmla="*/ 4203565 w 4644342"/>
              <a:gd name="connsiteY103" fmla="*/ 1384032 h 2918444"/>
              <a:gd name="connsiteX104" fmla="*/ 4203565 w 4644342"/>
              <a:gd name="connsiteY104" fmla="*/ 1428600 h 2918444"/>
              <a:gd name="connsiteX105" fmla="*/ 4144637 w 4644342"/>
              <a:gd name="connsiteY105" fmla="*/ 1442975 h 2918444"/>
              <a:gd name="connsiteX106" fmla="*/ 4204084 w 4644342"/>
              <a:gd name="connsiteY106" fmla="*/ 1429320 h 2918444"/>
              <a:gd name="connsiteX107" fmla="*/ 4224995 w 4644342"/>
              <a:gd name="connsiteY107" fmla="*/ 1443693 h 2918444"/>
              <a:gd name="connsiteX108" fmla="*/ 4186160 w 4644342"/>
              <a:gd name="connsiteY108" fmla="*/ 1475313 h 2918444"/>
              <a:gd name="connsiteX109" fmla="*/ 4156286 w 4644342"/>
              <a:gd name="connsiteY109" fmla="*/ 1465252 h 2918444"/>
              <a:gd name="connsiteX110" fmla="*/ 4154793 w 4644342"/>
              <a:gd name="connsiteY110" fmla="*/ 1505495 h 2918444"/>
              <a:gd name="connsiteX111" fmla="*/ 4224995 w 4644342"/>
              <a:gd name="connsiteY111" fmla="*/ 1478187 h 2918444"/>
              <a:gd name="connsiteX112" fmla="*/ 4239932 w 4644342"/>
              <a:gd name="connsiteY112" fmla="*/ 1493997 h 2918444"/>
              <a:gd name="connsiteX113" fmla="*/ 4227983 w 4644342"/>
              <a:gd name="connsiteY113" fmla="*/ 1561549 h 2918444"/>
              <a:gd name="connsiteX114" fmla="*/ 4205578 w 4644342"/>
              <a:gd name="connsiteY114" fmla="*/ 1551488 h 2918444"/>
              <a:gd name="connsiteX115" fmla="*/ 4145831 w 4644342"/>
              <a:gd name="connsiteY115" fmla="*/ 1568735 h 2918444"/>
              <a:gd name="connsiteX116" fmla="*/ 4198109 w 4644342"/>
              <a:gd name="connsiteY116" fmla="*/ 1575922 h 2918444"/>
              <a:gd name="connsiteX117" fmla="*/ 4141350 w 4644342"/>
              <a:gd name="connsiteY117" fmla="*/ 1596043 h 2918444"/>
              <a:gd name="connsiteX118" fmla="*/ 4141350 w 4644342"/>
              <a:gd name="connsiteY118" fmla="*/ 1616165 h 2918444"/>
              <a:gd name="connsiteX119" fmla="*/ 4198109 w 4644342"/>
              <a:gd name="connsiteY119" fmla="*/ 1600355 h 2918444"/>
              <a:gd name="connsiteX120" fmla="*/ 4214540 w 4644342"/>
              <a:gd name="connsiteY120" fmla="*/ 1604667 h 2918444"/>
              <a:gd name="connsiteX121" fmla="*/ 4257856 w 4644342"/>
              <a:gd name="connsiteY121" fmla="*/ 1544302 h 2918444"/>
              <a:gd name="connsiteX122" fmla="*/ 4266818 w 4644342"/>
              <a:gd name="connsiteY122" fmla="*/ 1472438 h 2918444"/>
              <a:gd name="connsiteX123" fmla="*/ 4268312 w 4644342"/>
              <a:gd name="connsiteY123" fmla="*/ 1558674 h 2918444"/>
              <a:gd name="connsiteX124" fmla="*/ 4232464 w 4644342"/>
              <a:gd name="connsiteY124" fmla="*/ 1630538 h 2918444"/>
              <a:gd name="connsiteX125" fmla="*/ 4156286 w 4644342"/>
              <a:gd name="connsiteY125" fmla="*/ 1657846 h 2918444"/>
              <a:gd name="connsiteX126" fmla="*/ 4111476 w 4644342"/>
              <a:gd name="connsiteY126" fmla="*/ 1754143 h 2918444"/>
              <a:gd name="connsiteX127" fmla="*/ 4034103 w 4644342"/>
              <a:gd name="connsiteY127" fmla="*/ 1778483 h 2918444"/>
              <a:gd name="connsiteX128" fmla="*/ 3998367 w 4644342"/>
              <a:gd name="connsiteY128" fmla="*/ 1888618 h 2918444"/>
              <a:gd name="connsiteX129" fmla="*/ 3944578 w 4644342"/>
              <a:gd name="connsiteY129" fmla="*/ 1943160 h 2918444"/>
              <a:gd name="connsiteX130" fmla="*/ 3884811 w 4644342"/>
              <a:gd name="connsiteY130" fmla="*/ 1960383 h 2918444"/>
              <a:gd name="connsiteX131" fmla="*/ 3896765 w 4644342"/>
              <a:gd name="connsiteY131" fmla="*/ 2004877 h 2918444"/>
              <a:gd name="connsiteX132" fmla="*/ 3860952 w 4644342"/>
              <a:gd name="connsiteY132" fmla="*/ 2046447 h 2918444"/>
              <a:gd name="connsiteX133" fmla="*/ 3869871 w 4644342"/>
              <a:gd name="connsiteY133" fmla="*/ 2116297 h 2918444"/>
              <a:gd name="connsiteX134" fmla="*/ 3847379 w 4644342"/>
              <a:gd name="connsiteY134" fmla="*/ 2133552 h 2918444"/>
              <a:gd name="connsiteX135" fmla="*/ 3860874 w 4644342"/>
              <a:gd name="connsiteY135" fmla="*/ 2205447 h 2918444"/>
              <a:gd name="connsiteX136" fmla="*/ 3833702 w 4644342"/>
              <a:gd name="connsiteY136" fmla="*/ 2207027 h 2918444"/>
              <a:gd name="connsiteX137" fmla="*/ 3858120 w 4644342"/>
              <a:gd name="connsiteY137" fmla="*/ 2208444 h 2918444"/>
              <a:gd name="connsiteX138" fmla="*/ 3910478 w 4644342"/>
              <a:gd name="connsiteY138" fmla="*/ 2298721 h 2918444"/>
              <a:gd name="connsiteX139" fmla="*/ 3992754 w 4644342"/>
              <a:gd name="connsiteY139" fmla="*/ 2421955 h 2918444"/>
              <a:gd name="connsiteX140" fmla="*/ 4034640 w 4644342"/>
              <a:gd name="connsiteY140" fmla="*/ 2527994 h 2918444"/>
              <a:gd name="connsiteX141" fmla="*/ 4095973 w 4644342"/>
              <a:gd name="connsiteY141" fmla="*/ 2602508 h 2918444"/>
              <a:gd name="connsiteX142" fmla="*/ 4106445 w 4644342"/>
              <a:gd name="connsiteY142" fmla="*/ 2709980 h 2918444"/>
              <a:gd name="connsiteX143" fmla="*/ 4086998 w 4644342"/>
              <a:gd name="connsiteY143" fmla="*/ 2774464 h 2918444"/>
              <a:gd name="connsiteX144" fmla="*/ 3998738 w 4644342"/>
              <a:gd name="connsiteY144" fmla="*/ 2791659 h 2918444"/>
              <a:gd name="connsiteX145" fmla="*/ 3983778 w 4644342"/>
              <a:gd name="connsiteY145" fmla="*/ 2764433 h 2918444"/>
              <a:gd name="connsiteX146" fmla="*/ 3920949 w 4644342"/>
              <a:gd name="connsiteY146" fmla="*/ 2725743 h 2918444"/>
              <a:gd name="connsiteX147" fmla="*/ 3901502 w 4644342"/>
              <a:gd name="connsiteY147" fmla="*/ 2685620 h 2918444"/>
              <a:gd name="connsiteX148" fmla="*/ 3885047 w 4644342"/>
              <a:gd name="connsiteY148" fmla="*/ 2669858 h 2918444"/>
              <a:gd name="connsiteX149" fmla="*/ 3876071 w 4644342"/>
              <a:gd name="connsiteY149" fmla="*/ 2632601 h 2918444"/>
              <a:gd name="connsiteX150" fmla="*/ 3861112 w 4644342"/>
              <a:gd name="connsiteY150" fmla="*/ 2642631 h 2918444"/>
              <a:gd name="connsiteX151" fmla="*/ 3811746 w 4644342"/>
              <a:gd name="connsiteY151" fmla="*/ 2593911 h 2918444"/>
              <a:gd name="connsiteX152" fmla="*/ 3823713 w 4644342"/>
              <a:gd name="connsiteY152" fmla="*/ 2548056 h 2918444"/>
              <a:gd name="connsiteX153" fmla="*/ 3811746 w 4644342"/>
              <a:gd name="connsiteY153" fmla="*/ 2523696 h 2918444"/>
              <a:gd name="connsiteX154" fmla="*/ 3796787 w 4644342"/>
              <a:gd name="connsiteY154" fmla="*/ 2532293 h 2918444"/>
              <a:gd name="connsiteX155" fmla="*/ 3798283 w 4644342"/>
              <a:gd name="connsiteY155" fmla="*/ 2558087 h 2918444"/>
              <a:gd name="connsiteX156" fmla="*/ 3781827 w 4644342"/>
              <a:gd name="connsiteY156" fmla="*/ 2523696 h 2918444"/>
              <a:gd name="connsiteX157" fmla="*/ 3783323 w 4644342"/>
              <a:gd name="connsiteY157" fmla="*/ 2440584 h 2918444"/>
              <a:gd name="connsiteX158" fmla="*/ 3753405 w 4644342"/>
              <a:gd name="connsiteY158" fmla="*/ 2391863 h 2918444"/>
              <a:gd name="connsiteX159" fmla="*/ 3674120 w 4644342"/>
              <a:gd name="connsiteY159" fmla="*/ 2351740 h 2918444"/>
              <a:gd name="connsiteX160" fmla="*/ 3635226 w 4644342"/>
              <a:gd name="connsiteY160" fmla="*/ 2305886 h 2918444"/>
              <a:gd name="connsiteX161" fmla="*/ 3590348 w 4644342"/>
              <a:gd name="connsiteY161" fmla="*/ 2301587 h 2918444"/>
              <a:gd name="connsiteX162" fmla="*/ 3572397 w 4644342"/>
              <a:gd name="connsiteY162" fmla="*/ 2330246 h 2918444"/>
              <a:gd name="connsiteX163" fmla="*/ 3508071 w 4644342"/>
              <a:gd name="connsiteY163" fmla="*/ 2350307 h 2918444"/>
              <a:gd name="connsiteX164" fmla="*/ 3469177 w 4644342"/>
              <a:gd name="connsiteY164" fmla="*/ 2330246 h 2918444"/>
              <a:gd name="connsiteX165" fmla="*/ 3449730 w 4644342"/>
              <a:gd name="connsiteY165" fmla="*/ 2298721 h 2918444"/>
              <a:gd name="connsiteX166" fmla="*/ 3327063 w 4644342"/>
              <a:gd name="connsiteY166" fmla="*/ 2325947 h 2918444"/>
              <a:gd name="connsiteX167" fmla="*/ 3301632 w 4644342"/>
              <a:gd name="connsiteY167" fmla="*/ 2304453 h 2918444"/>
              <a:gd name="connsiteX168" fmla="*/ 3274467 w 4644342"/>
              <a:gd name="connsiteY168" fmla="*/ 2326365 h 2918444"/>
              <a:gd name="connsiteX169" fmla="*/ 3274966 w 4644342"/>
              <a:gd name="connsiteY169" fmla="*/ 2329953 h 2918444"/>
              <a:gd name="connsiteX170" fmla="*/ 3240527 w 4644342"/>
              <a:gd name="connsiteY170" fmla="*/ 2351500 h 2918444"/>
              <a:gd name="connsiteX171" fmla="*/ 3213576 w 4644342"/>
              <a:gd name="connsiteY171" fmla="*/ 2269620 h 2918444"/>
              <a:gd name="connsiteX172" fmla="*/ 3197105 w 4644342"/>
              <a:gd name="connsiteY172" fmla="*/ 2335699 h 2918444"/>
              <a:gd name="connsiteX173" fmla="*/ 3167159 w 4644342"/>
              <a:gd name="connsiteY173" fmla="*/ 2329953 h 2918444"/>
              <a:gd name="connsiteX174" fmla="*/ 3166785 w 4644342"/>
              <a:gd name="connsiteY174" fmla="*/ 2327205 h 2918444"/>
              <a:gd name="connsiteX175" fmla="*/ 3100378 w 4644342"/>
              <a:gd name="connsiteY175" fmla="*/ 2337133 h 2918444"/>
              <a:gd name="connsiteX176" fmla="*/ 3091413 w 4644342"/>
              <a:gd name="connsiteY176" fmla="*/ 2373030 h 2918444"/>
              <a:gd name="connsiteX177" fmla="*/ 3057709 w 4644342"/>
              <a:gd name="connsiteY177" fmla="*/ 2365257 h 2918444"/>
              <a:gd name="connsiteX178" fmla="*/ 3057756 w 4644342"/>
              <a:gd name="connsiteY178" fmla="*/ 2365536 h 2918444"/>
              <a:gd name="connsiteX179" fmla="*/ 3003942 w 4644342"/>
              <a:gd name="connsiteY179" fmla="*/ 2359791 h 2918444"/>
              <a:gd name="connsiteX180" fmla="*/ 2978529 w 4644342"/>
              <a:gd name="connsiteY180" fmla="*/ 2389949 h 2918444"/>
              <a:gd name="connsiteX181" fmla="*/ 3006931 w 4644342"/>
              <a:gd name="connsiteY181" fmla="*/ 2410054 h 2918444"/>
              <a:gd name="connsiteX182" fmla="*/ 3056261 w 4644342"/>
              <a:gd name="connsiteY182" fmla="*/ 2385641 h 2918444"/>
              <a:gd name="connsiteX183" fmla="*/ 3057756 w 4644342"/>
              <a:gd name="connsiteY183" fmla="*/ 2420107 h 2918444"/>
              <a:gd name="connsiteX184" fmla="*/ 3086158 w 4644342"/>
              <a:gd name="connsiteY184" fmla="*/ 2391385 h 2918444"/>
              <a:gd name="connsiteX185" fmla="*/ 3107086 w 4644342"/>
              <a:gd name="connsiteY185" fmla="*/ 2391385 h 2918444"/>
              <a:gd name="connsiteX186" fmla="*/ 3083169 w 4644342"/>
              <a:gd name="connsiteY186" fmla="*/ 2450264 h 2918444"/>
              <a:gd name="connsiteX187" fmla="*/ 3128014 w 4644342"/>
              <a:gd name="connsiteY187" fmla="*/ 2460317 h 2918444"/>
              <a:gd name="connsiteX188" fmla="*/ 3141468 w 4644342"/>
              <a:gd name="connsiteY188" fmla="*/ 2493346 h 2918444"/>
              <a:gd name="connsiteX189" fmla="*/ 3120540 w 4644342"/>
              <a:gd name="connsiteY189" fmla="*/ 2503399 h 2918444"/>
              <a:gd name="connsiteX190" fmla="*/ 3093633 w 4644342"/>
              <a:gd name="connsiteY190" fmla="*/ 2481858 h 2918444"/>
              <a:gd name="connsiteX191" fmla="*/ 3041313 w 4644342"/>
              <a:gd name="connsiteY191" fmla="*/ 2467497 h 2918444"/>
              <a:gd name="connsiteX192" fmla="*/ 3051777 w 4644342"/>
              <a:gd name="connsiteY192" fmla="*/ 2506271 h 2918444"/>
              <a:gd name="connsiteX193" fmla="*/ 3026364 w 4644342"/>
              <a:gd name="connsiteY193" fmla="*/ 2510579 h 2918444"/>
              <a:gd name="connsiteX194" fmla="*/ 3005436 w 4644342"/>
              <a:gd name="connsiteY194" fmla="*/ 2476113 h 2918444"/>
              <a:gd name="connsiteX195" fmla="*/ 2991983 w 4644342"/>
              <a:gd name="connsiteY195" fmla="*/ 2497655 h 2918444"/>
              <a:gd name="connsiteX196" fmla="*/ 2912756 w 4644342"/>
              <a:gd name="connsiteY196" fmla="*/ 2497655 h 2918444"/>
              <a:gd name="connsiteX197" fmla="*/ 2912756 w 4644342"/>
              <a:gd name="connsiteY197" fmla="*/ 2476113 h 2918444"/>
              <a:gd name="connsiteX198" fmla="*/ 2884353 w 4644342"/>
              <a:gd name="connsiteY198" fmla="*/ 2450264 h 2918444"/>
              <a:gd name="connsiteX199" fmla="*/ 2824559 w 4644342"/>
              <a:gd name="connsiteY199" fmla="*/ 2447392 h 2918444"/>
              <a:gd name="connsiteX200" fmla="*/ 2873889 w 4644342"/>
              <a:gd name="connsiteY200" fmla="*/ 2476113 h 2918444"/>
              <a:gd name="connsiteX201" fmla="*/ 2805126 w 4644342"/>
              <a:gd name="connsiteY201" fmla="*/ 2490474 h 2918444"/>
              <a:gd name="connsiteX202" fmla="*/ 2697497 w 4644342"/>
              <a:gd name="connsiteY202" fmla="*/ 2470369 h 2918444"/>
              <a:gd name="connsiteX203" fmla="*/ 2664691 w 4644342"/>
              <a:gd name="connsiteY203" fmla="*/ 2475038 h 2918444"/>
              <a:gd name="connsiteX204" fmla="*/ 2664586 w 4644342"/>
              <a:gd name="connsiteY204" fmla="*/ 2476109 h 2918444"/>
              <a:gd name="connsiteX205" fmla="*/ 2595869 w 4644342"/>
              <a:gd name="connsiteY205" fmla="*/ 2536428 h 2918444"/>
              <a:gd name="connsiteX206" fmla="*/ 2580930 w 4644342"/>
              <a:gd name="connsiteY206" fmla="*/ 2480418 h 2918444"/>
              <a:gd name="connsiteX207" fmla="*/ 2561510 w 4644342"/>
              <a:gd name="connsiteY207" fmla="*/ 2506269 h 2918444"/>
              <a:gd name="connsiteX208" fmla="*/ 2576448 w 4644342"/>
              <a:gd name="connsiteY208" fmla="*/ 2542172 h 2918444"/>
              <a:gd name="connsiteX209" fmla="*/ 2453951 w 4644342"/>
              <a:gd name="connsiteY209" fmla="*/ 2632650 h 2918444"/>
              <a:gd name="connsiteX210" fmla="*/ 2424074 w 4644342"/>
              <a:gd name="connsiteY210" fmla="*/ 2638395 h 2918444"/>
              <a:gd name="connsiteX211" fmla="*/ 2359838 w 4644342"/>
              <a:gd name="connsiteY211" fmla="*/ 2682915 h 2918444"/>
              <a:gd name="connsiteX212" fmla="*/ 2359838 w 4644342"/>
              <a:gd name="connsiteY212" fmla="*/ 2708766 h 2918444"/>
              <a:gd name="connsiteX213" fmla="*/ 2340418 w 4644342"/>
              <a:gd name="connsiteY213" fmla="*/ 2714511 h 2918444"/>
              <a:gd name="connsiteX214" fmla="*/ 2355356 w 4644342"/>
              <a:gd name="connsiteY214" fmla="*/ 2744670 h 2918444"/>
              <a:gd name="connsiteX215" fmla="*/ 2320998 w 4644342"/>
              <a:gd name="connsiteY215" fmla="*/ 2789190 h 2918444"/>
              <a:gd name="connsiteX216" fmla="*/ 2340418 w 4644342"/>
              <a:gd name="connsiteY216" fmla="*/ 2855253 h 2918444"/>
              <a:gd name="connsiteX217" fmla="*/ 2359838 w 4644342"/>
              <a:gd name="connsiteY217" fmla="*/ 2878232 h 2918444"/>
              <a:gd name="connsiteX218" fmla="*/ 2355356 w 4644342"/>
              <a:gd name="connsiteY218" fmla="*/ 2918444 h 2918444"/>
              <a:gd name="connsiteX219" fmla="*/ 2306059 w 4644342"/>
              <a:gd name="connsiteY219" fmla="*/ 2918444 h 2918444"/>
              <a:gd name="connsiteX220" fmla="*/ 2262737 w 4644342"/>
              <a:gd name="connsiteY220" fmla="*/ 2898338 h 2918444"/>
              <a:gd name="connsiteX221" fmla="*/ 2232860 w 4644342"/>
              <a:gd name="connsiteY221" fmla="*/ 2902646 h 2918444"/>
              <a:gd name="connsiteX222" fmla="*/ 2134264 w 4644342"/>
              <a:gd name="connsiteY222" fmla="*/ 2868179 h 2918444"/>
              <a:gd name="connsiteX223" fmla="*/ 2090942 w 4644342"/>
              <a:gd name="connsiteY223" fmla="*/ 2728872 h 2918444"/>
              <a:gd name="connsiteX224" fmla="*/ 2022225 w 4644342"/>
              <a:gd name="connsiteY224" fmla="*/ 2662809 h 2918444"/>
              <a:gd name="connsiteX225" fmla="*/ 1960976 w 4644342"/>
              <a:gd name="connsiteY225" fmla="*/ 2542172 h 2918444"/>
              <a:gd name="connsiteX226" fmla="*/ 1934087 w 4644342"/>
              <a:gd name="connsiteY226" fmla="*/ 2529247 h 2918444"/>
              <a:gd name="connsiteX227" fmla="*/ 1901222 w 4644342"/>
              <a:gd name="connsiteY227" fmla="*/ 2499088 h 2918444"/>
              <a:gd name="connsiteX228" fmla="*/ 1869850 w 4644342"/>
              <a:gd name="connsiteY228" fmla="*/ 2499088 h 2918444"/>
              <a:gd name="connsiteX229" fmla="*/ 1822047 w 4644342"/>
              <a:gd name="connsiteY229" fmla="*/ 2489035 h 2918444"/>
              <a:gd name="connsiteX230" fmla="*/ 1786194 w 4644342"/>
              <a:gd name="connsiteY230" fmla="*/ 2499088 h 2918444"/>
              <a:gd name="connsiteX231" fmla="*/ 1762292 w 4644342"/>
              <a:gd name="connsiteY231" fmla="*/ 2560842 h 2918444"/>
              <a:gd name="connsiteX232" fmla="*/ 1724946 w 4644342"/>
              <a:gd name="connsiteY232" fmla="*/ 2570895 h 2918444"/>
              <a:gd name="connsiteX233" fmla="*/ 1644277 w 4644342"/>
              <a:gd name="connsiteY233" fmla="*/ 2523502 h 2918444"/>
              <a:gd name="connsiteX234" fmla="*/ 1596473 w 4644342"/>
              <a:gd name="connsiteY234" fmla="*/ 2466056 h 2918444"/>
              <a:gd name="connsiteX235" fmla="*/ 1589004 w 4644342"/>
              <a:gd name="connsiteY235" fmla="*/ 2397121 h 2918444"/>
              <a:gd name="connsiteX236" fmla="*/ 1554645 w 4644342"/>
              <a:gd name="connsiteY236" fmla="*/ 2349728 h 2918444"/>
              <a:gd name="connsiteX237" fmla="*/ 1473976 w 4644342"/>
              <a:gd name="connsiteY237" fmla="*/ 2283665 h 2918444"/>
              <a:gd name="connsiteX238" fmla="*/ 1415716 w 4644342"/>
              <a:gd name="connsiteY238" fmla="*/ 2214730 h 2918444"/>
              <a:gd name="connsiteX239" fmla="*/ 1415716 w 4644342"/>
              <a:gd name="connsiteY239" fmla="*/ 2189287 h 2918444"/>
              <a:gd name="connsiteX240" fmla="*/ 1412048 w 4644342"/>
              <a:gd name="connsiteY240" fmla="*/ 2189192 h 2918444"/>
              <a:gd name="connsiteX241" fmla="*/ 1412048 w 4644342"/>
              <a:gd name="connsiteY241" fmla="*/ 2210725 h 2918444"/>
              <a:gd name="connsiteX242" fmla="*/ 1273143 w 4644342"/>
              <a:gd name="connsiteY242" fmla="*/ 2210725 h 2918444"/>
              <a:gd name="connsiteX243" fmla="*/ 1265675 w 4644342"/>
              <a:gd name="connsiteY243" fmla="*/ 2253791 h 2918444"/>
              <a:gd name="connsiteX244" fmla="*/ 1165694 w 4644342"/>
              <a:gd name="connsiteY244" fmla="*/ 2240063 h 2918444"/>
              <a:gd name="connsiteX245" fmla="*/ 1165602 w 4644342"/>
              <a:gd name="connsiteY245" fmla="*/ 2240871 h 2918444"/>
              <a:gd name="connsiteX246" fmla="*/ 978901 w 4644342"/>
              <a:gd name="connsiteY246" fmla="*/ 2238000 h 2918444"/>
              <a:gd name="connsiteX247" fmla="*/ 648813 w 4644342"/>
              <a:gd name="connsiteY247" fmla="*/ 2065736 h 2918444"/>
              <a:gd name="connsiteX248" fmla="*/ 653063 w 4644342"/>
              <a:gd name="connsiteY248" fmla="*/ 2022169 h 2918444"/>
              <a:gd name="connsiteX249" fmla="*/ 432233 w 4644342"/>
              <a:gd name="connsiteY249" fmla="*/ 2013965 h 2918444"/>
              <a:gd name="connsiteX250" fmla="*/ 417277 w 4644342"/>
              <a:gd name="connsiteY250" fmla="*/ 1942200 h 2918444"/>
              <a:gd name="connsiteX251" fmla="*/ 376895 w 4644342"/>
              <a:gd name="connsiteY251" fmla="*/ 1890530 h 2918444"/>
              <a:gd name="connsiteX252" fmla="*/ 346983 w 4644342"/>
              <a:gd name="connsiteY252" fmla="*/ 1871871 h 2918444"/>
              <a:gd name="connsiteX253" fmla="*/ 339505 w 4644342"/>
              <a:gd name="connsiteY253" fmla="*/ 1834553 h 2918444"/>
              <a:gd name="connsiteX254" fmla="*/ 314079 w 4644342"/>
              <a:gd name="connsiteY254" fmla="*/ 1814459 h 2918444"/>
              <a:gd name="connsiteX255" fmla="*/ 290150 w 4644342"/>
              <a:gd name="connsiteY255" fmla="*/ 1788623 h 2918444"/>
              <a:gd name="connsiteX256" fmla="*/ 281176 w 4644342"/>
              <a:gd name="connsiteY256" fmla="*/ 1759917 h 2918444"/>
              <a:gd name="connsiteX257" fmla="*/ 258742 w 4644342"/>
              <a:gd name="connsiteY257" fmla="*/ 1741258 h 2918444"/>
              <a:gd name="connsiteX258" fmla="*/ 222847 w 4644342"/>
              <a:gd name="connsiteY258" fmla="*/ 1751306 h 2918444"/>
              <a:gd name="connsiteX259" fmla="*/ 182465 w 4644342"/>
              <a:gd name="connsiteY259" fmla="*/ 1736953 h 2918444"/>
              <a:gd name="connsiteX260" fmla="*/ 182465 w 4644342"/>
              <a:gd name="connsiteY260" fmla="*/ 1721164 h 2918444"/>
              <a:gd name="connsiteX261" fmla="*/ 180969 w 4644342"/>
              <a:gd name="connsiteY261" fmla="*/ 1688152 h 2918444"/>
              <a:gd name="connsiteX262" fmla="*/ 164518 w 4644342"/>
              <a:gd name="connsiteY262" fmla="*/ 1650835 h 2918444"/>
              <a:gd name="connsiteX263" fmla="*/ 163022 w 4644342"/>
              <a:gd name="connsiteY263" fmla="*/ 1620693 h 2918444"/>
              <a:gd name="connsiteX264" fmla="*/ 145075 w 4644342"/>
              <a:gd name="connsiteY264" fmla="*/ 1593423 h 2918444"/>
              <a:gd name="connsiteX265" fmla="*/ 149561 w 4644342"/>
              <a:gd name="connsiteY265" fmla="*/ 1567587 h 2918444"/>
              <a:gd name="connsiteX266" fmla="*/ 98710 w 4644342"/>
              <a:gd name="connsiteY266" fmla="*/ 1505869 h 2918444"/>
              <a:gd name="connsiteX267" fmla="*/ 98710 w 4644342"/>
              <a:gd name="connsiteY267" fmla="*/ 1469987 h 2918444"/>
              <a:gd name="connsiteX268" fmla="*/ 124136 w 4644342"/>
              <a:gd name="connsiteY268" fmla="*/ 1457069 h 2918444"/>
              <a:gd name="connsiteX269" fmla="*/ 124136 w 4644342"/>
              <a:gd name="connsiteY269" fmla="*/ 1434104 h 2918444"/>
              <a:gd name="connsiteX270" fmla="*/ 98710 w 4644342"/>
              <a:gd name="connsiteY270" fmla="*/ 1428363 h 2918444"/>
              <a:gd name="connsiteX271" fmla="*/ 86746 w 4644342"/>
              <a:gd name="connsiteY271" fmla="*/ 1393916 h 2918444"/>
              <a:gd name="connsiteX272" fmla="*/ 74781 w 4644342"/>
              <a:gd name="connsiteY272" fmla="*/ 1335069 h 2918444"/>
              <a:gd name="connsiteX273" fmla="*/ 112171 w 4644342"/>
              <a:gd name="connsiteY273" fmla="*/ 1366645 h 2918444"/>
              <a:gd name="connsiteX274" fmla="*/ 97215 w 4644342"/>
              <a:gd name="connsiteY274" fmla="*/ 1325021 h 2918444"/>
              <a:gd name="connsiteX275" fmla="*/ 124136 w 4644342"/>
              <a:gd name="connsiteY275" fmla="*/ 1325021 h 2918444"/>
              <a:gd name="connsiteX276" fmla="*/ 124136 w 4644342"/>
              <a:gd name="connsiteY276" fmla="*/ 1294880 h 2918444"/>
              <a:gd name="connsiteX277" fmla="*/ 97215 w 4644342"/>
              <a:gd name="connsiteY277" fmla="*/ 1274786 h 2918444"/>
              <a:gd name="connsiteX278" fmla="*/ 83754 w 4644342"/>
              <a:gd name="connsiteY278" fmla="*/ 1303492 h 2918444"/>
              <a:gd name="connsiteX279" fmla="*/ 59824 w 4644342"/>
              <a:gd name="connsiteY279" fmla="*/ 1293445 h 2918444"/>
              <a:gd name="connsiteX280" fmla="*/ 10469 w 4644342"/>
              <a:gd name="connsiteY280" fmla="*/ 1155656 h 2918444"/>
              <a:gd name="connsiteX281" fmla="*/ 23930 w 4644342"/>
              <a:gd name="connsiteY281" fmla="*/ 1058056 h 2918444"/>
              <a:gd name="connsiteX282" fmla="*/ 0 w 4644342"/>
              <a:gd name="connsiteY282" fmla="*/ 1002079 h 2918444"/>
              <a:gd name="connsiteX283" fmla="*/ 11965 w 4644342"/>
              <a:gd name="connsiteY283" fmla="*/ 960455 h 2918444"/>
              <a:gd name="connsiteX284" fmla="*/ 35895 w 4644342"/>
              <a:gd name="connsiteY284" fmla="*/ 951843 h 2918444"/>
              <a:gd name="connsiteX285" fmla="*/ 59824 w 4644342"/>
              <a:gd name="connsiteY285" fmla="*/ 884384 h 2918444"/>
              <a:gd name="connsiteX286" fmla="*/ 59824 w 4644342"/>
              <a:gd name="connsiteY286" fmla="*/ 805402 h 2918444"/>
              <a:gd name="connsiteX287" fmla="*/ 59766 w 4644342"/>
              <a:gd name="connsiteY287" fmla="*/ 805390 h 2918444"/>
              <a:gd name="connsiteX288" fmla="*/ 59766 w 4644342"/>
              <a:gd name="connsiteY288" fmla="*/ 704877 h 2918444"/>
              <a:gd name="connsiteX289" fmla="*/ 86707 w 4644342"/>
              <a:gd name="connsiteY289" fmla="*/ 660364 h 2918444"/>
              <a:gd name="connsiteX290" fmla="*/ 113648 w 4644342"/>
              <a:gd name="connsiteY290" fmla="*/ 612979 h 2918444"/>
              <a:gd name="connsiteX291" fmla="*/ 133105 w 4644342"/>
              <a:gd name="connsiteY291" fmla="*/ 572774 h 2918444"/>
              <a:gd name="connsiteX292" fmla="*/ 148073 w 4644342"/>
              <a:gd name="connsiteY292" fmla="*/ 535441 h 2918444"/>
              <a:gd name="connsiteX293" fmla="*/ 161543 w 4644342"/>
              <a:gd name="connsiteY293" fmla="*/ 498107 h 2918444"/>
              <a:gd name="connsiteX294" fmla="*/ 170523 w 4644342"/>
              <a:gd name="connsiteY294" fmla="*/ 463646 h 2918444"/>
              <a:gd name="connsiteX295" fmla="*/ 183994 w 4644342"/>
              <a:gd name="connsiteY295" fmla="*/ 422005 h 2918444"/>
              <a:gd name="connsiteX296" fmla="*/ 197465 w 4644342"/>
              <a:gd name="connsiteY296" fmla="*/ 371748 h 2918444"/>
              <a:gd name="connsiteX297" fmla="*/ 218419 w 4644342"/>
              <a:gd name="connsiteY297" fmla="*/ 358825 h 2918444"/>
              <a:gd name="connsiteX298" fmla="*/ 218835 w 4644342"/>
              <a:gd name="connsiteY298" fmla="*/ 358861 h 2918444"/>
              <a:gd name="connsiteX299" fmla="*/ 211400 w 4644342"/>
              <a:gd name="connsiteY299" fmla="*/ 327416 h 2918444"/>
              <a:gd name="connsiteX300" fmla="*/ 224824 w 4644342"/>
              <a:gd name="connsiteY300" fmla="*/ 294440 h 2918444"/>
              <a:gd name="connsiteX301" fmla="*/ 208417 w 4644342"/>
              <a:gd name="connsiteY301" fmla="*/ 262897 h 2918444"/>
              <a:gd name="connsiteX302" fmla="*/ 209909 w 4644342"/>
              <a:gd name="connsiteY302" fmla="*/ 178306 h 2918444"/>
              <a:gd name="connsiteX303" fmla="*/ 197976 w 4644342"/>
              <a:gd name="connsiteY303" fmla="*/ 112354 h 2918444"/>
              <a:gd name="connsiteX304" fmla="*/ 205434 w 4644342"/>
              <a:gd name="connsiteY304" fmla="*/ 86547 h 2918444"/>
              <a:gd name="connsiteX305" fmla="*/ 235266 w 4644342"/>
              <a:gd name="connsiteY305" fmla="*/ 96583 h 2918444"/>
              <a:gd name="connsiteX306" fmla="*/ 266589 w 4644342"/>
              <a:gd name="connsiteY306" fmla="*/ 135294 h 2918444"/>
              <a:gd name="connsiteX307" fmla="*/ 323270 w 4644342"/>
              <a:gd name="connsiteY307" fmla="*/ 143897 h 2918444"/>
              <a:gd name="connsiteX308" fmla="*/ 338186 w 4644342"/>
              <a:gd name="connsiteY308" fmla="*/ 175439 h 2918444"/>
              <a:gd name="connsiteX309" fmla="*/ 309845 w 4644342"/>
              <a:gd name="connsiteY309" fmla="*/ 175439 h 2918444"/>
              <a:gd name="connsiteX310" fmla="*/ 306862 w 4644342"/>
              <a:gd name="connsiteY310" fmla="*/ 202680 h 2918444"/>
              <a:gd name="connsiteX311" fmla="*/ 323270 w 4644342"/>
              <a:gd name="connsiteY311" fmla="*/ 205548 h 2918444"/>
              <a:gd name="connsiteX312" fmla="*/ 329236 w 4644342"/>
              <a:gd name="connsiteY312" fmla="*/ 232789 h 2918444"/>
              <a:gd name="connsiteX313" fmla="*/ 294930 w 4644342"/>
              <a:gd name="connsiteY313" fmla="*/ 252861 h 2918444"/>
              <a:gd name="connsiteX314" fmla="*/ 294930 w 4644342"/>
              <a:gd name="connsiteY314" fmla="*/ 271500 h 2918444"/>
              <a:gd name="connsiteX315" fmla="*/ 333711 w 4644342"/>
              <a:gd name="connsiteY315" fmla="*/ 271500 h 2918444"/>
              <a:gd name="connsiteX316" fmla="*/ 344152 w 4644342"/>
              <a:gd name="connsiteY316" fmla="*/ 224186 h 2918444"/>
              <a:gd name="connsiteX317" fmla="*/ 373984 w 4644342"/>
              <a:gd name="connsiteY317" fmla="*/ 195511 h 2918444"/>
              <a:gd name="connsiteX318" fmla="*/ 338186 w 4644342"/>
              <a:gd name="connsiteY318" fmla="*/ 122390 h 2918444"/>
              <a:gd name="connsiteX319" fmla="*/ 360560 w 4644342"/>
              <a:gd name="connsiteY319" fmla="*/ 98017 h 2918444"/>
              <a:gd name="connsiteX320" fmla="*/ 344152 w 4644342"/>
              <a:gd name="connsiteY320" fmla="*/ 40667 h 2918444"/>
              <a:gd name="connsiteX321" fmla="*/ 463480 w 4644342"/>
              <a:gd name="connsiteY321" fmla="*/ 75077 h 2918444"/>
              <a:gd name="connsiteX322" fmla="*/ 554467 w 4644342"/>
              <a:gd name="connsiteY322" fmla="*/ 96583 h 2918444"/>
              <a:gd name="connsiteX323" fmla="*/ 599215 w 4644342"/>
              <a:gd name="connsiteY323" fmla="*/ 106619 h 2918444"/>
              <a:gd name="connsiteX324" fmla="*/ 643963 w 4644342"/>
              <a:gd name="connsiteY324" fmla="*/ 113788 h 2918444"/>
              <a:gd name="connsiteX325" fmla="*/ 705119 w 4644342"/>
              <a:gd name="connsiteY325" fmla="*/ 125258 h 2918444"/>
              <a:gd name="connsiteX326" fmla="*/ 778068 w 4644342"/>
              <a:gd name="connsiteY326" fmla="*/ 138137 h 2918444"/>
              <a:gd name="connsiteX327" fmla="*/ 778318 w 4644342"/>
              <a:gd name="connsiteY327" fmla="*/ 136354 h 2918444"/>
              <a:gd name="connsiteX328" fmla="*/ 851512 w 4644342"/>
              <a:gd name="connsiteY328" fmla="*/ 146175 h 2918444"/>
              <a:gd name="connsiteX329" fmla="*/ 851661 w 4644342"/>
              <a:gd name="connsiteY329" fmla="*/ 144726 h 2918444"/>
              <a:gd name="connsiteX330" fmla="*/ 1029368 w 4644342"/>
              <a:gd name="connsiteY330" fmla="*/ 169156 h 2918444"/>
              <a:gd name="connsiteX331" fmla="*/ 1138382 w 4644342"/>
              <a:gd name="connsiteY331" fmla="*/ 183527 h 2918444"/>
              <a:gd name="connsiteX332" fmla="*/ 1280249 w 4644342"/>
              <a:gd name="connsiteY332" fmla="*/ 199335 h 2918444"/>
              <a:gd name="connsiteX333" fmla="*/ 1410169 w 4644342"/>
              <a:gd name="connsiteY333" fmla="*/ 212268 h 2918444"/>
              <a:gd name="connsiteX334" fmla="*/ 1637157 w 4644342"/>
              <a:gd name="connsiteY334" fmla="*/ 229513 h 2918444"/>
              <a:gd name="connsiteX335" fmla="*/ 1743184 w 4644342"/>
              <a:gd name="connsiteY335" fmla="*/ 238135 h 2918444"/>
              <a:gd name="connsiteX336" fmla="*/ 1743181 w 4644342"/>
              <a:gd name="connsiteY336" fmla="*/ 238626 h 2918444"/>
              <a:gd name="connsiteX337" fmla="*/ 2238016 w 4644342"/>
              <a:gd name="connsiteY337" fmla="*/ 249783 h 2918444"/>
              <a:gd name="connsiteX338" fmla="*/ 2242096 w 4644342"/>
              <a:gd name="connsiteY338" fmla="*/ 248307 h 2918444"/>
              <a:gd name="connsiteX339" fmla="*/ 2399738 w 4644342"/>
              <a:gd name="connsiteY339" fmla="*/ 248307 h 2918444"/>
              <a:gd name="connsiteX340" fmla="*/ 2398237 w 4644342"/>
              <a:gd name="connsiteY340" fmla="*/ 193765 h 2918444"/>
              <a:gd name="connsiteX341" fmla="*/ 2431266 w 4644342"/>
              <a:gd name="connsiteY341" fmla="*/ 209553 h 2918444"/>
              <a:gd name="connsiteX342" fmla="*/ 2438773 w 4644342"/>
              <a:gd name="connsiteY342" fmla="*/ 251177 h 2918444"/>
              <a:gd name="connsiteX343" fmla="*/ 2513841 w 4644342"/>
              <a:gd name="connsiteY343" fmla="*/ 297107 h 2918444"/>
              <a:gd name="connsiteX344" fmla="*/ 2536361 w 4644342"/>
              <a:gd name="connsiteY344" fmla="*/ 277013 h 2918444"/>
              <a:gd name="connsiteX345" fmla="*/ 2581402 w 4644342"/>
              <a:gd name="connsiteY345" fmla="*/ 277013 h 2918444"/>
              <a:gd name="connsiteX346" fmla="*/ 2615933 w 4644342"/>
              <a:gd name="connsiteY346" fmla="*/ 317201 h 2918444"/>
              <a:gd name="connsiteX347" fmla="*/ 2638453 w 4644342"/>
              <a:gd name="connsiteY347" fmla="*/ 302848 h 2918444"/>
              <a:gd name="connsiteX348" fmla="*/ 2704513 w 4644342"/>
              <a:gd name="connsiteY348" fmla="*/ 318636 h 2918444"/>
              <a:gd name="connsiteX349" fmla="*/ 2727033 w 4644342"/>
              <a:gd name="connsiteY349" fmla="*/ 288495 h 2918444"/>
              <a:gd name="connsiteX350" fmla="*/ 2769071 w 4644342"/>
              <a:gd name="connsiteY350" fmla="*/ 312895 h 2918444"/>
              <a:gd name="connsiteX351" fmla="*/ 2842637 w 4644342"/>
              <a:gd name="connsiteY351" fmla="*/ 308589 h 2918444"/>
              <a:gd name="connsiteX352" fmla="*/ 2722529 w 4644342"/>
              <a:gd name="connsiteY352" fmla="*/ 394707 h 2918444"/>
              <a:gd name="connsiteX353" fmla="*/ 2663976 w 4644342"/>
              <a:gd name="connsiteY353" fmla="*/ 470778 h 2918444"/>
              <a:gd name="connsiteX354" fmla="*/ 2671324 w 4644342"/>
              <a:gd name="connsiteY354" fmla="*/ 470349 h 2918444"/>
              <a:gd name="connsiteX355" fmla="*/ 2705709 w 4644342"/>
              <a:gd name="connsiteY355" fmla="*/ 466037 h 2918444"/>
              <a:gd name="connsiteX356" fmla="*/ 2735609 w 4644342"/>
              <a:gd name="connsiteY356" fmla="*/ 466037 h 2918444"/>
              <a:gd name="connsiteX357" fmla="*/ 2756538 w 4644342"/>
              <a:gd name="connsiteY357" fmla="*/ 432982 h 2918444"/>
              <a:gd name="connsiteX358" fmla="*/ 2769993 w 4644342"/>
              <a:gd name="connsiteY358" fmla="*/ 473223 h 2918444"/>
              <a:gd name="connsiteX359" fmla="*/ 2819327 w 4644342"/>
              <a:gd name="connsiteY359" fmla="*/ 473223 h 2918444"/>
              <a:gd name="connsiteX360" fmla="*/ 2819485 w 4644342"/>
              <a:gd name="connsiteY360" fmla="*/ 473442 h 2918444"/>
              <a:gd name="connsiteX361" fmla="*/ 2926006 w 4644342"/>
              <a:gd name="connsiteY361" fmla="*/ 356433 h 2918444"/>
              <a:gd name="connsiteX362" fmla="*/ 2906503 w 4644342"/>
              <a:gd name="connsiteY362" fmla="*/ 405126 h 2918444"/>
              <a:gd name="connsiteX363" fmla="*/ 2921506 w 4644342"/>
              <a:gd name="connsiteY363" fmla="*/ 420880 h 2918444"/>
              <a:gd name="connsiteX364" fmla="*/ 2956011 w 4644342"/>
              <a:gd name="connsiteY364" fmla="*/ 400830 h 2918444"/>
              <a:gd name="connsiteX365" fmla="*/ 3031024 w 4644342"/>
              <a:gd name="connsiteY365" fmla="*/ 430905 h 2918444"/>
              <a:gd name="connsiteX366" fmla="*/ 3064029 w 4644342"/>
              <a:gd name="connsiteY366" fmla="*/ 405126 h 2918444"/>
              <a:gd name="connsiteX367" fmla="*/ 3166046 w 4644342"/>
              <a:gd name="connsiteY367" fmla="*/ 392237 h 2918444"/>
              <a:gd name="connsiteX368" fmla="*/ 3185550 w 4644342"/>
              <a:gd name="connsiteY368" fmla="*/ 422312 h 2918444"/>
              <a:gd name="connsiteX369" fmla="*/ 3224556 w 4644342"/>
              <a:gd name="connsiteY369" fmla="*/ 415151 h 2918444"/>
              <a:gd name="connsiteX370" fmla="*/ 3302569 w 4644342"/>
              <a:gd name="connsiteY370" fmla="*/ 448091 h 2918444"/>
              <a:gd name="connsiteX371" fmla="*/ 3307070 w 4644342"/>
              <a:gd name="connsiteY371" fmla="*/ 471005 h 2918444"/>
              <a:gd name="connsiteX372" fmla="*/ 3223056 w 4644342"/>
              <a:gd name="connsiteY372" fmla="*/ 491055 h 2918444"/>
              <a:gd name="connsiteX373" fmla="*/ 3199052 w 4644342"/>
              <a:gd name="connsiteY373" fmla="*/ 476734 h 2918444"/>
              <a:gd name="connsiteX374" fmla="*/ 3157045 w 4644342"/>
              <a:gd name="connsiteY374" fmla="*/ 481030 h 2918444"/>
              <a:gd name="connsiteX375" fmla="*/ 3107537 w 4644342"/>
              <a:gd name="connsiteY375" fmla="*/ 511105 h 2918444"/>
              <a:gd name="connsiteX376" fmla="*/ 3083533 w 4644342"/>
              <a:gd name="connsiteY376" fmla="*/ 512538 h 2918444"/>
              <a:gd name="connsiteX377" fmla="*/ 3065530 w 4644342"/>
              <a:gd name="connsiteY377" fmla="*/ 491055 h 2918444"/>
              <a:gd name="connsiteX378" fmla="*/ 3038637 w 4644342"/>
              <a:gd name="connsiteY378" fmla="*/ 572349 h 2918444"/>
              <a:gd name="connsiteX379" fmla="*/ 3039089 w 4644342"/>
              <a:gd name="connsiteY379" fmla="*/ 572389 h 2918444"/>
              <a:gd name="connsiteX380" fmla="*/ 3028624 w 4644342"/>
              <a:gd name="connsiteY380" fmla="*/ 601132 h 2918444"/>
              <a:gd name="connsiteX381" fmla="*/ 3040584 w 4644342"/>
              <a:gd name="connsiteY381" fmla="*/ 632750 h 2918444"/>
              <a:gd name="connsiteX382" fmla="*/ 3019654 w 4644342"/>
              <a:gd name="connsiteY382" fmla="*/ 672991 h 2918444"/>
              <a:gd name="connsiteX383" fmla="*/ 3034604 w 4644342"/>
              <a:gd name="connsiteY383" fmla="*/ 681614 h 2918444"/>
              <a:gd name="connsiteX384" fmla="*/ 3070483 w 4644342"/>
              <a:gd name="connsiteY384" fmla="*/ 637062 h 2918444"/>
              <a:gd name="connsiteX385" fmla="*/ 3068988 w 4644342"/>
              <a:gd name="connsiteY385" fmla="*/ 622690 h 2918444"/>
              <a:gd name="connsiteX386" fmla="*/ 3082443 w 4644342"/>
              <a:gd name="connsiteY386" fmla="*/ 615504 h 2918444"/>
              <a:gd name="connsiteX387" fmla="*/ 3092908 w 4644342"/>
              <a:gd name="connsiteY387" fmla="*/ 637062 h 2918444"/>
              <a:gd name="connsiteX388" fmla="*/ 3064503 w 4644342"/>
              <a:gd name="connsiteY388" fmla="*/ 668680 h 2918444"/>
              <a:gd name="connsiteX389" fmla="*/ 3054039 w 4644342"/>
              <a:gd name="connsiteY389" fmla="*/ 737664 h 2918444"/>
              <a:gd name="connsiteX390" fmla="*/ 3054039 w 4644342"/>
              <a:gd name="connsiteY390" fmla="*/ 854076 h 2918444"/>
              <a:gd name="connsiteX391" fmla="*/ 3070483 w 4644342"/>
              <a:gd name="connsiteY391" fmla="*/ 874197 h 2918444"/>
              <a:gd name="connsiteX392" fmla="*/ 3063008 w 4644342"/>
              <a:gd name="connsiteY392" fmla="*/ 947493 h 2918444"/>
              <a:gd name="connsiteX393" fmla="*/ 3048884 w 4644342"/>
              <a:gd name="connsiteY393" fmla="*/ 949756 h 2918444"/>
              <a:gd name="connsiteX394" fmla="*/ 3080413 w 4644342"/>
              <a:gd name="connsiteY394" fmla="*/ 1023537 h 2918444"/>
              <a:gd name="connsiteX395" fmla="*/ 3081702 w 4644342"/>
              <a:gd name="connsiteY395" fmla="*/ 1025079 h 2918444"/>
              <a:gd name="connsiteX396" fmla="*/ 3116009 w 4644342"/>
              <a:gd name="connsiteY396" fmla="*/ 1043756 h 2918444"/>
              <a:gd name="connsiteX397" fmla="*/ 3148825 w 4644342"/>
              <a:gd name="connsiteY397" fmla="*/ 1039446 h 2918444"/>
              <a:gd name="connsiteX398" fmla="*/ 3160758 w 4644342"/>
              <a:gd name="connsiteY398" fmla="*/ 1029389 h 2918444"/>
              <a:gd name="connsiteX399" fmla="*/ 3168217 w 4644342"/>
              <a:gd name="connsiteY399" fmla="*/ 999219 h 2918444"/>
              <a:gd name="connsiteX400" fmla="*/ 3169776 w 4644342"/>
              <a:gd name="connsiteY400" fmla="*/ 998731 h 2918444"/>
              <a:gd name="connsiteX401" fmla="*/ 3177226 w 4644342"/>
              <a:gd name="connsiteY401" fmla="*/ 952824 h 2918444"/>
              <a:gd name="connsiteX402" fmla="*/ 3178716 w 4644342"/>
              <a:gd name="connsiteY402" fmla="*/ 928436 h 2918444"/>
              <a:gd name="connsiteX403" fmla="*/ 3177226 w 4644342"/>
              <a:gd name="connsiteY403" fmla="*/ 899744 h 2918444"/>
              <a:gd name="connsiteX404" fmla="*/ 3172756 w 4644342"/>
              <a:gd name="connsiteY404" fmla="*/ 863879 h 2918444"/>
              <a:gd name="connsiteX405" fmla="*/ 3141468 w 4644342"/>
              <a:gd name="connsiteY405" fmla="*/ 795018 h 2918444"/>
              <a:gd name="connsiteX406" fmla="*/ 3151897 w 4644342"/>
              <a:gd name="connsiteY406" fmla="*/ 654427 h 2918444"/>
              <a:gd name="connsiteX407" fmla="*/ 3202554 w 4644342"/>
              <a:gd name="connsiteY407" fmla="*/ 605650 h 2918444"/>
              <a:gd name="connsiteX408" fmla="*/ 3215963 w 4644342"/>
              <a:gd name="connsiteY408" fmla="*/ 655861 h 2918444"/>
              <a:gd name="connsiteX409" fmla="*/ 3217453 w 4644342"/>
              <a:gd name="connsiteY409" fmla="*/ 578393 h 2918444"/>
              <a:gd name="connsiteX410" fmla="*/ 3241291 w 4644342"/>
              <a:gd name="connsiteY410" fmla="*/ 559743 h 2918444"/>
              <a:gd name="connsiteX411" fmla="*/ 3229372 w 4644342"/>
              <a:gd name="connsiteY411" fmla="*/ 529617 h 2918444"/>
              <a:gd name="connsiteX412" fmla="*/ 3268110 w 4644342"/>
              <a:gd name="connsiteY412" fmla="*/ 509532 h 2918444"/>
              <a:gd name="connsiteX413" fmla="*/ 3332175 w 4644342"/>
              <a:gd name="connsiteY413" fmla="*/ 549701 h 2918444"/>
              <a:gd name="connsiteX414" fmla="*/ 3375383 w 4644342"/>
              <a:gd name="connsiteY414" fmla="*/ 562612 h 2918444"/>
              <a:gd name="connsiteX415" fmla="*/ 3375383 w 4644342"/>
              <a:gd name="connsiteY415" fmla="*/ 592739 h 2918444"/>
              <a:gd name="connsiteX416" fmla="*/ 3402201 w 4644342"/>
              <a:gd name="connsiteY416" fmla="*/ 655861 h 2918444"/>
              <a:gd name="connsiteX417" fmla="*/ 3375383 w 4644342"/>
              <a:gd name="connsiteY417" fmla="*/ 677380 h 2918444"/>
              <a:gd name="connsiteX418" fmla="*/ 3375383 w 4644342"/>
              <a:gd name="connsiteY418" fmla="*/ 694596 h 2918444"/>
              <a:gd name="connsiteX419" fmla="*/ 3366443 w 4644342"/>
              <a:gd name="connsiteY419" fmla="*/ 697465 h 2918444"/>
              <a:gd name="connsiteX420" fmla="*/ 3356014 w 4644342"/>
              <a:gd name="connsiteY420" fmla="*/ 701769 h 2918444"/>
              <a:gd name="connsiteX421" fmla="*/ 3345585 w 4644342"/>
              <a:gd name="connsiteY421" fmla="*/ 711811 h 2918444"/>
              <a:gd name="connsiteX422" fmla="*/ 3342605 w 4644342"/>
              <a:gd name="connsiteY422" fmla="*/ 721853 h 2918444"/>
              <a:gd name="connsiteX423" fmla="*/ 3345585 w 4644342"/>
              <a:gd name="connsiteY423" fmla="*/ 737634 h 2918444"/>
              <a:gd name="connsiteX424" fmla="*/ 3357504 w 4644342"/>
              <a:gd name="connsiteY424" fmla="*/ 741938 h 2918444"/>
              <a:gd name="connsiteX425" fmla="*/ 3367933 w 4644342"/>
              <a:gd name="connsiteY425" fmla="*/ 739068 h 2918444"/>
              <a:gd name="connsiteX426" fmla="*/ 3381342 w 4644342"/>
              <a:gd name="connsiteY426" fmla="*/ 729026 h 2918444"/>
              <a:gd name="connsiteX427" fmla="*/ 3405181 w 4644342"/>
              <a:gd name="connsiteY427" fmla="*/ 697465 h 2918444"/>
              <a:gd name="connsiteX428" fmla="*/ 3426039 w 4644342"/>
              <a:gd name="connsiteY428" fmla="*/ 697465 h 2918444"/>
              <a:gd name="connsiteX429" fmla="*/ 3448388 w 4644342"/>
              <a:gd name="connsiteY429" fmla="*/ 701769 h 2918444"/>
              <a:gd name="connsiteX430" fmla="*/ 3463287 w 4644342"/>
              <a:gd name="connsiteY430" fmla="*/ 717549 h 2918444"/>
              <a:gd name="connsiteX431" fmla="*/ 3478186 w 4644342"/>
              <a:gd name="connsiteY431" fmla="*/ 741938 h 2918444"/>
              <a:gd name="connsiteX432" fmla="*/ 3484145 w 4644342"/>
              <a:gd name="connsiteY432" fmla="*/ 783541 h 2918444"/>
              <a:gd name="connsiteX433" fmla="*/ 3490105 w 4644342"/>
              <a:gd name="connsiteY433" fmla="*/ 850967 h 2918444"/>
              <a:gd name="connsiteX434" fmla="*/ 3464777 w 4644342"/>
              <a:gd name="connsiteY434" fmla="*/ 848098 h 2918444"/>
              <a:gd name="connsiteX435" fmla="*/ 3451368 w 4644342"/>
              <a:gd name="connsiteY435" fmla="*/ 865313 h 2918444"/>
              <a:gd name="connsiteX436" fmla="*/ 3464777 w 4644342"/>
              <a:gd name="connsiteY436" fmla="*/ 889701 h 2918444"/>
              <a:gd name="connsiteX437" fmla="*/ 3464777 w 4644342"/>
              <a:gd name="connsiteY437" fmla="*/ 915524 h 2918444"/>
              <a:gd name="connsiteX438" fmla="*/ 3437958 w 4644342"/>
              <a:gd name="connsiteY438" fmla="*/ 938478 h 2918444"/>
              <a:gd name="connsiteX439" fmla="*/ 3455837 w 4644342"/>
              <a:gd name="connsiteY439" fmla="*/ 962866 h 2918444"/>
              <a:gd name="connsiteX440" fmla="*/ 3488615 w 4644342"/>
              <a:gd name="connsiteY440" fmla="*/ 972908 h 2918444"/>
              <a:gd name="connsiteX441" fmla="*/ 3485179 w 4644342"/>
              <a:gd name="connsiteY441" fmla="*/ 973234 h 2918444"/>
              <a:gd name="connsiteX442" fmla="*/ 3516026 w 4644342"/>
              <a:gd name="connsiteY442" fmla="*/ 979402 h 2918444"/>
              <a:gd name="connsiteX443" fmla="*/ 3596817 w 4644342"/>
              <a:gd name="connsiteY443" fmla="*/ 940628 h 2918444"/>
              <a:gd name="connsiteX444" fmla="*/ 3614771 w 4644342"/>
              <a:gd name="connsiteY444" fmla="*/ 904727 h 2918444"/>
              <a:gd name="connsiteX445" fmla="*/ 3660864 w 4644342"/>
              <a:gd name="connsiteY445" fmla="*/ 888136 h 2918444"/>
              <a:gd name="connsiteX446" fmla="*/ 3660688 w 4644342"/>
              <a:gd name="connsiteY446" fmla="*/ 887016 h 2918444"/>
              <a:gd name="connsiteX447" fmla="*/ 3704769 w 4644342"/>
              <a:gd name="connsiteY447" fmla="*/ 844630 h 2918444"/>
              <a:gd name="connsiteX448" fmla="*/ 3704267 w 4644342"/>
              <a:gd name="connsiteY448" fmla="*/ 843972 h 2918444"/>
              <a:gd name="connsiteX449" fmla="*/ 3761070 w 4644342"/>
              <a:gd name="connsiteY449" fmla="*/ 757897 h 2918444"/>
              <a:gd name="connsiteX450" fmla="*/ 3747616 w 4644342"/>
              <a:gd name="connsiteY450" fmla="*/ 717729 h 2918444"/>
              <a:gd name="connsiteX451" fmla="*/ 3802924 w 4644342"/>
              <a:gd name="connsiteY451" fmla="*/ 689037 h 2918444"/>
              <a:gd name="connsiteX452" fmla="*/ 3876170 w 4644342"/>
              <a:gd name="connsiteY452" fmla="*/ 681864 h 2918444"/>
              <a:gd name="connsiteX453" fmla="*/ 3894107 w 4644342"/>
              <a:gd name="connsiteY453" fmla="*/ 656041 h 2918444"/>
              <a:gd name="connsiteX454" fmla="*/ 3919519 w 4644342"/>
              <a:gd name="connsiteY454" fmla="*/ 653172 h 2918444"/>
              <a:gd name="connsiteX455" fmla="*/ 3934467 w 4644342"/>
              <a:gd name="connsiteY455" fmla="*/ 625915 h 2918444"/>
              <a:gd name="connsiteX456" fmla="*/ 3959879 w 4644342"/>
              <a:gd name="connsiteY456" fmla="*/ 615873 h 2918444"/>
              <a:gd name="connsiteX457" fmla="*/ 3947920 w 4644342"/>
              <a:gd name="connsiteY457" fmla="*/ 565662 h 2918444"/>
              <a:gd name="connsiteX458" fmla="*/ 3932972 w 4644342"/>
              <a:gd name="connsiteY458" fmla="*/ 552751 h 2918444"/>
              <a:gd name="connsiteX459" fmla="*/ 3964363 w 4644342"/>
              <a:gd name="connsiteY459" fmla="*/ 511148 h 2918444"/>
              <a:gd name="connsiteX460" fmla="*/ 3983795 w 4644342"/>
              <a:gd name="connsiteY460" fmla="*/ 511148 h 2918444"/>
              <a:gd name="connsiteX461" fmla="*/ 4051062 w 4644342"/>
              <a:gd name="connsiteY461" fmla="*/ 425073 h 2918444"/>
              <a:gd name="connsiteX462" fmla="*/ 4154203 w 4644342"/>
              <a:gd name="connsiteY462" fmla="*/ 393512 h 2918444"/>
              <a:gd name="connsiteX463" fmla="*/ 4154470 w 4644342"/>
              <a:gd name="connsiteY463" fmla="*/ 395561 h 2918444"/>
              <a:gd name="connsiteX464" fmla="*/ 4262900 w 4644342"/>
              <a:gd name="connsiteY464" fmla="*/ 366002 h 2918444"/>
              <a:gd name="connsiteX465" fmla="*/ 4262909 w 4644342"/>
              <a:gd name="connsiteY465" fmla="*/ 366019 h 2918444"/>
              <a:gd name="connsiteX466" fmla="*/ 4299493 w 4644342"/>
              <a:gd name="connsiteY466" fmla="*/ 309786 h 2918444"/>
              <a:gd name="connsiteX467" fmla="*/ 4302355 w 4644342"/>
              <a:gd name="connsiteY467" fmla="*/ 313147 h 2918444"/>
              <a:gd name="connsiteX468" fmla="*/ 4335051 w 4644342"/>
              <a:gd name="connsiteY468" fmla="*/ 295411 h 2918444"/>
              <a:gd name="connsiteX469" fmla="*/ 4335051 w 4644342"/>
              <a:gd name="connsiteY469" fmla="*/ 245220 h 2918444"/>
              <a:gd name="connsiteX470" fmla="*/ 4345510 w 4644342"/>
              <a:gd name="connsiteY470" fmla="*/ 213671 h 2918444"/>
              <a:gd name="connsiteX471" fmla="*/ 4330568 w 4644342"/>
              <a:gd name="connsiteY471" fmla="*/ 199331 h 2918444"/>
              <a:gd name="connsiteX472" fmla="*/ 4354475 w 4644342"/>
              <a:gd name="connsiteY472" fmla="*/ 153442 h 2918444"/>
              <a:gd name="connsiteX473" fmla="*/ 4330568 w 4644342"/>
              <a:gd name="connsiteY473" fmla="*/ 116157 h 2918444"/>
              <a:gd name="connsiteX474" fmla="*/ 4381370 w 4644342"/>
              <a:gd name="connsiteY474" fmla="*/ 17209 h 2918444"/>
              <a:gd name="connsiteX475" fmla="*/ 4399300 w 4644342"/>
              <a:gd name="connsiteY475" fmla="*/ 28681 h 2918444"/>
              <a:gd name="connsiteX476" fmla="*/ 4408265 w 4644342"/>
              <a:gd name="connsiteY476" fmla="*/ 12906 h 2918444"/>
              <a:gd name="connsiteX477" fmla="*/ 4462054 w 4644342"/>
              <a:gd name="connsiteY477" fmla="*/ 0 h 2918444"/>
              <a:gd name="connsiteX0" fmla="*/ 3811392 w 4644342"/>
              <a:gd name="connsiteY0" fmla="*/ 2209369 h 2918444"/>
              <a:gd name="connsiteX1" fmla="*/ 3811392 w 4644342"/>
              <a:gd name="connsiteY1" fmla="*/ 2268716 h 2918444"/>
              <a:gd name="connsiteX2" fmla="*/ 3772405 w 4644342"/>
              <a:gd name="connsiteY2" fmla="*/ 2238520 h 2918444"/>
              <a:gd name="connsiteX3" fmla="*/ 3811746 w 4644342"/>
              <a:gd name="connsiteY3" fmla="*/ 2270061 h 2918444"/>
              <a:gd name="connsiteX4" fmla="*/ 3811746 w 4644342"/>
              <a:gd name="connsiteY4" fmla="*/ 2209877 h 2918444"/>
              <a:gd name="connsiteX5" fmla="*/ 3811392 w 4644342"/>
              <a:gd name="connsiteY5" fmla="*/ 2209369 h 2918444"/>
              <a:gd name="connsiteX6" fmla="*/ 4121540 w 4644342"/>
              <a:gd name="connsiteY6" fmla="*/ 1069673 h 2918444"/>
              <a:gd name="connsiteX7" fmla="*/ 4118092 w 4644342"/>
              <a:gd name="connsiteY7" fmla="*/ 1070354 h 2918444"/>
              <a:gd name="connsiteX8" fmla="*/ 4171442 w 4644342"/>
              <a:gd name="connsiteY8" fmla="*/ 1198313 h 2918444"/>
              <a:gd name="connsiteX9" fmla="*/ 4172764 w 4644342"/>
              <a:gd name="connsiteY9" fmla="*/ 1197979 h 2918444"/>
              <a:gd name="connsiteX10" fmla="*/ 4121540 w 4644342"/>
              <a:gd name="connsiteY10" fmla="*/ 1069673 h 2918444"/>
              <a:gd name="connsiteX11" fmla="*/ 4142082 w 4644342"/>
              <a:gd name="connsiteY11" fmla="*/ 1060930 h 2918444"/>
              <a:gd name="connsiteX12" fmla="*/ 4128683 w 4644342"/>
              <a:gd name="connsiteY12" fmla="*/ 1066943 h 2918444"/>
              <a:gd name="connsiteX13" fmla="*/ 4141228 w 4644342"/>
              <a:gd name="connsiteY13" fmla="*/ 1062914 h 2918444"/>
              <a:gd name="connsiteX14" fmla="*/ 4142082 w 4644342"/>
              <a:gd name="connsiteY14" fmla="*/ 1060930 h 2918444"/>
              <a:gd name="connsiteX15" fmla="*/ 4400141 w 4644342"/>
              <a:gd name="connsiteY15" fmla="*/ 797788 h 2918444"/>
              <a:gd name="connsiteX16" fmla="*/ 4412059 w 4644342"/>
              <a:gd name="connsiteY16" fmla="*/ 799233 h 2918444"/>
              <a:gd name="connsiteX17" fmla="*/ 4431425 w 4644342"/>
              <a:gd name="connsiteY17" fmla="*/ 802124 h 2918444"/>
              <a:gd name="connsiteX18" fmla="*/ 4365878 w 4644342"/>
              <a:gd name="connsiteY18" fmla="*/ 855599 h 2918444"/>
              <a:gd name="connsiteX19" fmla="*/ 4283943 w 4644342"/>
              <a:gd name="connsiteY19" fmla="*/ 901847 h 2918444"/>
              <a:gd name="connsiteX20" fmla="*/ 4264577 w 4644342"/>
              <a:gd name="connsiteY20" fmla="*/ 874387 h 2918444"/>
              <a:gd name="connsiteX21" fmla="*/ 4333104 w 4644342"/>
              <a:gd name="connsiteY21" fmla="*/ 841146 h 2918444"/>
              <a:gd name="connsiteX22" fmla="*/ 4400141 w 4644342"/>
              <a:gd name="connsiteY22" fmla="*/ 797788 h 2918444"/>
              <a:gd name="connsiteX23" fmla="*/ 4405089 w 4644342"/>
              <a:gd name="connsiteY23" fmla="*/ 613077 h 2918444"/>
              <a:gd name="connsiteX24" fmla="*/ 4408373 w 4644342"/>
              <a:gd name="connsiteY24" fmla="*/ 613320 h 2918444"/>
              <a:gd name="connsiteX25" fmla="*/ 4408626 w 4644342"/>
              <a:gd name="connsiteY25" fmla="*/ 613077 h 2918444"/>
              <a:gd name="connsiteX26" fmla="*/ 4405089 w 4644342"/>
              <a:gd name="connsiteY26" fmla="*/ 613077 h 2918444"/>
              <a:gd name="connsiteX27" fmla="*/ 285749 w 4644342"/>
              <a:gd name="connsiteY27" fmla="*/ 364673 h 2918444"/>
              <a:gd name="connsiteX28" fmla="*/ 283831 w 4644342"/>
              <a:gd name="connsiteY28" fmla="*/ 373644 h 2918444"/>
              <a:gd name="connsiteX29" fmla="*/ 285980 w 4644342"/>
              <a:gd name="connsiteY29" fmla="*/ 364693 h 2918444"/>
              <a:gd name="connsiteX30" fmla="*/ 285749 w 4644342"/>
              <a:gd name="connsiteY30" fmla="*/ 364673 h 2918444"/>
              <a:gd name="connsiteX31" fmla="*/ 4313929 w 4644342"/>
              <a:gd name="connsiteY31" fmla="*/ 328177 h 2918444"/>
              <a:gd name="connsiteX32" fmla="*/ 4314132 w 4644342"/>
              <a:gd name="connsiteY32" fmla="*/ 328393 h 2918444"/>
              <a:gd name="connsiteX33" fmla="*/ 4313929 w 4644342"/>
              <a:gd name="connsiteY33" fmla="*/ 328177 h 2918444"/>
              <a:gd name="connsiteX34" fmla="*/ 4462054 w 4644342"/>
              <a:gd name="connsiteY34" fmla="*/ 0 h 2918444"/>
              <a:gd name="connsiteX35" fmla="*/ 4482973 w 4644342"/>
              <a:gd name="connsiteY35" fmla="*/ 31549 h 2918444"/>
              <a:gd name="connsiteX36" fmla="*/ 4526303 w 4644342"/>
              <a:gd name="connsiteY36" fmla="*/ 192160 h 2918444"/>
              <a:gd name="connsiteX37" fmla="*/ 4580093 w 4644342"/>
              <a:gd name="connsiteY37" fmla="*/ 197897 h 2918444"/>
              <a:gd name="connsiteX38" fmla="*/ 4590552 w 4644342"/>
              <a:gd name="connsiteY38" fmla="*/ 233747 h 2918444"/>
              <a:gd name="connsiteX39" fmla="*/ 4644342 w 4644342"/>
              <a:gd name="connsiteY39" fmla="*/ 245220 h 2918444"/>
              <a:gd name="connsiteX40" fmla="*/ 4644342 w 4644342"/>
              <a:gd name="connsiteY40" fmla="*/ 278202 h 2918444"/>
              <a:gd name="connsiteX41" fmla="*/ 4605494 w 4644342"/>
              <a:gd name="connsiteY41" fmla="*/ 305449 h 2918444"/>
              <a:gd name="connsiteX42" fmla="*/ 4572622 w 4644342"/>
              <a:gd name="connsiteY42" fmla="*/ 345602 h 2918444"/>
              <a:gd name="connsiteX43" fmla="*/ 4530786 w 4644342"/>
              <a:gd name="connsiteY43" fmla="*/ 348470 h 2918444"/>
              <a:gd name="connsiteX44" fmla="*/ 4527797 w 4644342"/>
              <a:gd name="connsiteY44" fmla="*/ 401529 h 2918444"/>
              <a:gd name="connsiteX45" fmla="*/ 4457572 w 4644342"/>
              <a:gd name="connsiteY45" fmla="*/ 440248 h 2918444"/>
              <a:gd name="connsiteX46" fmla="*/ 4468031 w 4644342"/>
              <a:gd name="connsiteY46" fmla="*/ 471797 h 2918444"/>
              <a:gd name="connsiteX47" fmla="*/ 4439642 w 4644342"/>
              <a:gd name="connsiteY47" fmla="*/ 501911 h 2918444"/>
              <a:gd name="connsiteX48" fmla="*/ 4442630 w 4644342"/>
              <a:gd name="connsiteY48" fmla="*/ 540630 h 2918444"/>
              <a:gd name="connsiteX49" fmla="*/ 4440141 w 4644342"/>
              <a:gd name="connsiteY49" fmla="*/ 541207 h 2918444"/>
              <a:gd name="connsiteX50" fmla="*/ 4429667 w 4644342"/>
              <a:gd name="connsiteY50" fmla="*/ 562768 h 2918444"/>
              <a:gd name="connsiteX51" fmla="*/ 4429667 w 4644342"/>
              <a:gd name="connsiteY51" fmla="*/ 593497 h 2918444"/>
              <a:gd name="connsiteX52" fmla="*/ 4445698 w 4644342"/>
              <a:gd name="connsiteY52" fmla="*/ 603288 h 2918444"/>
              <a:gd name="connsiteX53" fmla="*/ 4424796 w 4644342"/>
              <a:gd name="connsiteY53" fmla="*/ 646280 h 2918444"/>
              <a:gd name="connsiteX54" fmla="*/ 4459135 w 4644342"/>
              <a:gd name="connsiteY54" fmla="*/ 643414 h 2918444"/>
              <a:gd name="connsiteX55" fmla="*/ 4478544 w 4644342"/>
              <a:gd name="connsiteY55" fmla="*/ 677807 h 2918444"/>
              <a:gd name="connsiteX56" fmla="*/ 4502432 w 4644342"/>
              <a:gd name="connsiteY56" fmla="*/ 680673 h 2918444"/>
              <a:gd name="connsiteX57" fmla="*/ 4518855 w 4644342"/>
              <a:gd name="connsiteY57" fmla="*/ 674941 h 2918444"/>
              <a:gd name="connsiteX58" fmla="*/ 4518855 w 4644342"/>
              <a:gd name="connsiteY58" fmla="*/ 656311 h 2918444"/>
              <a:gd name="connsiteX59" fmla="*/ 4490488 w 4644342"/>
              <a:gd name="connsiteY59" fmla="*/ 633382 h 2918444"/>
              <a:gd name="connsiteX60" fmla="*/ 4511390 w 4644342"/>
              <a:gd name="connsiteY60" fmla="*/ 631949 h 2918444"/>
              <a:gd name="connsiteX61" fmla="*/ 4547222 w 4644342"/>
              <a:gd name="connsiteY61" fmla="*/ 682106 h 2918444"/>
              <a:gd name="connsiteX62" fmla="*/ 4512883 w 4644342"/>
              <a:gd name="connsiteY62" fmla="*/ 712200 h 2918444"/>
              <a:gd name="connsiteX63" fmla="*/ 4474065 w 4644342"/>
              <a:gd name="connsiteY63" fmla="*/ 697870 h 2918444"/>
              <a:gd name="connsiteX64" fmla="*/ 4450177 w 4644342"/>
              <a:gd name="connsiteY64" fmla="*/ 733696 h 2918444"/>
              <a:gd name="connsiteX65" fmla="*/ 4448325 w 4644342"/>
              <a:gd name="connsiteY65" fmla="*/ 732349 h 2918444"/>
              <a:gd name="connsiteX66" fmla="*/ 4438105 w 4644342"/>
              <a:gd name="connsiteY66" fmla="*/ 742172 h 2918444"/>
              <a:gd name="connsiteX67" fmla="*/ 4414207 w 4644342"/>
              <a:gd name="connsiteY67" fmla="*/ 742172 h 2918444"/>
              <a:gd name="connsiteX68" fmla="*/ 4402258 w 4644342"/>
              <a:gd name="connsiteY68" fmla="*/ 768011 h 2918444"/>
              <a:gd name="connsiteX69" fmla="*/ 4402258 w 4644342"/>
              <a:gd name="connsiteY69" fmla="*/ 768012 h 2918444"/>
              <a:gd name="connsiteX70" fmla="*/ 4379854 w 4644342"/>
              <a:gd name="connsiteY70" fmla="*/ 795287 h 2918444"/>
              <a:gd name="connsiteX71" fmla="*/ 4338033 w 4644342"/>
              <a:gd name="connsiteY71" fmla="*/ 785238 h 2918444"/>
              <a:gd name="connsiteX72" fmla="*/ 4277586 w 4644342"/>
              <a:gd name="connsiteY72" fmla="*/ 839185 h 2918444"/>
              <a:gd name="connsiteX73" fmla="*/ 4251365 w 4644342"/>
              <a:gd name="connsiteY73" fmla="*/ 875533 h 2918444"/>
              <a:gd name="connsiteX74" fmla="*/ 4249501 w 4644342"/>
              <a:gd name="connsiteY74" fmla="*/ 874313 h 2918444"/>
              <a:gd name="connsiteX75" fmla="*/ 4240948 w 4644342"/>
              <a:gd name="connsiteY75" fmla="*/ 905824 h 2918444"/>
              <a:gd name="connsiteX76" fmla="*/ 4263352 w 4644342"/>
              <a:gd name="connsiteY76" fmla="*/ 928792 h 2918444"/>
              <a:gd name="connsiteX77" fmla="*/ 4264846 w 4644342"/>
              <a:gd name="connsiteY77" fmla="*/ 1059426 h 2918444"/>
              <a:gd name="connsiteX78" fmla="*/ 4242442 w 4644342"/>
              <a:gd name="connsiteY78" fmla="*/ 1111105 h 2918444"/>
              <a:gd name="connsiteX79" fmla="*/ 4215557 w 4644342"/>
              <a:gd name="connsiteY79" fmla="*/ 1092443 h 2918444"/>
              <a:gd name="connsiteX80" fmla="*/ 4191015 w 4644342"/>
              <a:gd name="connsiteY80" fmla="*/ 1091133 h 2918444"/>
              <a:gd name="connsiteX81" fmla="*/ 4192774 w 4644342"/>
              <a:gd name="connsiteY81" fmla="*/ 1092211 h 2918444"/>
              <a:gd name="connsiteX82" fmla="*/ 4192774 w 4644342"/>
              <a:gd name="connsiteY82" fmla="*/ 1122300 h 2918444"/>
              <a:gd name="connsiteX83" fmla="*/ 4226981 w 4644342"/>
              <a:gd name="connsiteY83" fmla="*/ 1143792 h 2918444"/>
              <a:gd name="connsiteX84" fmla="*/ 4228468 w 4644342"/>
              <a:gd name="connsiteY84" fmla="*/ 1183911 h 2918444"/>
              <a:gd name="connsiteX85" fmla="*/ 4228220 w 4644342"/>
              <a:gd name="connsiteY85" fmla="*/ 1183982 h 2918444"/>
              <a:gd name="connsiteX86" fmla="*/ 4229714 w 4644342"/>
              <a:gd name="connsiteY86" fmla="*/ 1248484 h 2918444"/>
              <a:gd name="connsiteX87" fmla="*/ 4221768 w 4644342"/>
              <a:gd name="connsiteY87" fmla="*/ 1249960 h 2918444"/>
              <a:gd name="connsiteX88" fmla="*/ 4229713 w 4644342"/>
              <a:gd name="connsiteY88" fmla="*/ 1248711 h 2918444"/>
              <a:gd name="connsiteX89" fmla="*/ 4204449 w 4644342"/>
              <a:gd name="connsiteY89" fmla="*/ 1331241 h 2918444"/>
              <a:gd name="connsiteX90" fmla="*/ 4186615 w 4644342"/>
              <a:gd name="connsiteY90" fmla="*/ 1328345 h 2918444"/>
              <a:gd name="connsiteX91" fmla="*/ 4183687 w 4644342"/>
              <a:gd name="connsiteY91" fmla="*/ 1257031 h 2918444"/>
              <a:gd name="connsiteX92" fmla="*/ 4183395 w 4644342"/>
              <a:gd name="connsiteY92" fmla="*/ 1257085 h 2918444"/>
              <a:gd name="connsiteX93" fmla="*/ 4143053 w 4644342"/>
              <a:gd name="connsiteY93" fmla="*/ 1215514 h 2918444"/>
              <a:gd name="connsiteX94" fmla="*/ 4117652 w 4644342"/>
              <a:gd name="connsiteY94" fmla="*/ 1163909 h 2918444"/>
              <a:gd name="connsiteX95" fmla="*/ 4111675 w 4644342"/>
              <a:gd name="connsiteY95" fmla="*/ 1093668 h 2918444"/>
              <a:gd name="connsiteX96" fmla="*/ 4092251 w 4644342"/>
              <a:gd name="connsiteY96" fmla="*/ 1129505 h 2918444"/>
              <a:gd name="connsiteX97" fmla="*/ 4116158 w 4644342"/>
              <a:gd name="connsiteY97" fmla="*/ 1235583 h 2918444"/>
              <a:gd name="connsiteX98" fmla="*/ 4158773 w 4644342"/>
              <a:gd name="connsiteY98" fmla="*/ 1280519 h 2918444"/>
              <a:gd name="connsiteX99" fmla="*/ 4146829 w 4644342"/>
              <a:gd name="connsiteY99" fmla="*/ 1333713 h 2918444"/>
              <a:gd name="connsiteX100" fmla="*/ 4158773 w 4644342"/>
              <a:gd name="connsiteY100" fmla="*/ 1392658 h 2918444"/>
              <a:gd name="connsiteX101" fmla="*/ 4178183 w 4644342"/>
              <a:gd name="connsiteY101" fmla="*/ 1371093 h 2918444"/>
              <a:gd name="connsiteX102" fmla="*/ 4203565 w 4644342"/>
              <a:gd name="connsiteY102" fmla="*/ 1384032 h 2918444"/>
              <a:gd name="connsiteX103" fmla="*/ 4203565 w 4644342"/>
              <a:gd name="connsiteY103" fmla="*/ 1428600 h 2918444"/>
              <a:gd name="connsiteX104" fmla="*/ 4144637 w 4644342"/>
              <a:gd name="connsiteY104" fmla="*/ 1442975 h 2918444"/>
              <a:gd name="connsiteX105" fmla="*/ 4204084 w 4644342"/>
              <a:gd name="connsiteY105" fmla="*/ 1429320 h 2918444"/>
              <a:gd name="connsiteX106" fmla="*/ 4224995 w 4644342"/>
              <a:gd name="connsiteY106" fmla="*/ 1443693 h 2918444"/>
              <a:gd name="connsiteX107" fmla="*/ 4186160 w 4644342"/>
              <a:gd name="connsiteY107" fmla="*/ 1475313 h 2918444"/>
              <a:gd name="connsiteX108" fmla="*/ 4156286 w 4644342"/>
              <a:gd name="connsiteY108" fmla="*/ 1465252 h 2918444"/>
              <a:gd name="connsiteX109" fmla="*/ 4154793 w 4644342"/>
              <a:gd name="connsiteY109" fmla="*/ 1505495 h 2918444"/>
              <a:gd name="connsiteX110" fmla="*/ 4224995 w 4644342"/>
              <a:gd name="connsiteY110" fmla="*/ 1478187 h 2918444"/>
              <a:gd name="connsiteX111" fmla="*/ 4239932 w 4644342"/>
              <a:gd name="connsiteY111" fmla="*/ 1493997 h 2918444"/>
              <a:gd name="connsiteX112" fmla="*/ 4227983 w 4644342"/>
              <a:gd name="connsiteY112" fmla="*/ 1561549 h 2918444"/>
              <a:gd name="connsiteX113" fmla="*/ 4205578 w 4644342"/>
              <a:gd name="connsiteY113" fmla="*/ 1551488 h 2918444"/>
              <a:gd name="connsiteX114" fmla="*/ 4145831 w 4644342"/>
              <a:gd name="connsiteY114" fmla="*/ 1568735 h 2918444"/>
              <a:gd name="connsiteX115" fmla="*/ 4198109 w 4644342"/>
              <a:gd name="connsiteY115" fmla="*/ 1575922 h 2918444"/>
              <a:gd name="connsiteX116" fmla="*/ 4141350 w 4644342"/>
              <a:gd name="connsiteY116" fmla="*/ 1596043 h 2918444"/>
              <a:gd name="connsiteX117" fmla="*/ 4141350 w 4644342"/>
              <a:gd name="connsiteY117" fmla="*/ 1616165 h 2918444"/>
              <a:gd name="connsiteX118" fmla="*/ 4198109 w 4644342"/>
              <a:gd name="connsiteY118" fmla="*/ 1600355 h 2918444"/>
              <a:gd name="connsiteX119" fmla="*/ 4214540 w 4644342"/>
              <a:gd name="connsiteY119" fmla="*/ 1604667 h 2918444"/>
              <a:gd name="connsiteX120" fmla="*/ 4257856 w 4644342"/>
              <a:gd name="connsiteY120" fmla="*/ 1544302 h 2918444"/>
              <a:gd name="connsiteX121" fmla="*/ 4266818 w 4644342"/>
              <a:gd name="connsiteY121" fmla="*/ 1472438 h 2918444"/>
              <a:gd name="connsiteX122" fmla="*/ 4268312 w 4644342"/>
              <a:gd name="connsiteY122" fmla="*/ 1558674 h 2918444"/>
              <a:gd name="connsiteX123" fmla="*/ 4232464 w 4644342"/>
              <a:gd name="connsiteY123" fmla="*/ 1630538 h 2918444"/>
              <a:gd name="connsiteX124" fmla="*/ 4156286 w 4644342"/>
              <a:gd name="connsiteY124" fmla="*/ 1657846 h 2918444"/>
              <a:gd name="connsiteX125" fmla="*/ 4111476 w 4644342"/>
              <a:gd name="connsiteY125" fmla="*/ 1754143 h 2918444"/>
              <a:gd name="connsiteX126" fmla="*/ 4034103 w 4644342"/>
              <a:gd name="connsiteY126" fmla="*/ 1778483 h 2918444"/>
              <a:gd name="connsiteX127" fmla="*/ 3998367 w 4644342"/>
              <a:gd name="connsiteY127" fmla="*/ 1888618 h 2918444"/>
              <a:gd name="connsiteX128" fmla="*/ 3944578 w 4644342"/>
              <a:gd name="connsiteY128" fmla="*/ 1943160 h 2918444"/>
              <a:gd name="connsiteX129" fmla="*/ 3884811 w 4644342"/>
              <a:gd name="connsiteY129" fmla="*/ 1960383 h 2918444"/>
              <a:gd name="connsiteX130" fmla="*/ 3896765 w 4644342"/>
              <a:gd name="connsiteY130" fmla="*/ 2004877 h 2918444"/>
              <a:gd name="connsiteX131" fmla="*/ 3860952 w 4644342"/>
              <a:gd name="connsiteY131" fmla="*/ 2046447 h 2918444"/>
              <a:gd name="connsiteX132" fmla="*/ 3869871 w 4644342"/>
              <a:gd name="connsiteY132" fmla="*/ 2116297 h 2918444"/>
              <a:gd name="connsiteX133" fmla="*/ 3847379 w 4644342"/>
              <a:gd name="connsiteY133" fmla="*/ 2133552 h 2918444"/>
              <a:gd name="connsiteX134" fmla="*/ 3860874 w 4644342"/>
              <a:gd name="connsiteY134" fmla="*/ 2205447 h 2918444"/>
              <a:gd name="connsiteX135" fmla="*/ 3833702 w 4644342"/>
              <a:gd name="connsiteY135" fmla="*/ 2207027 h 2918444"/>
              <a:gd name="connsiteX136" fmla="*/ 3858120 w 4644342"/>
              <a:gd name="connsiteY136" fmla="*/ 2208444 h 2918444"/>
              <a:gd name="connsiteX137" fmla="*/ 3910478 w 4644342"/>
              <a:gd name="connsiteY137" fmla="*/ 2298721 h 2918444"/>
              <a:gd name="connsiteX138" fmla="*/ 3992754 w 4644342"/>
              <a:gd name="connsiteY138" fmla="*/ 2421955 h 2918444"/>
              <a:gd name="connsiteX139" fmla="*/ 4034640 w 4644342"/>
              <a:gd name="connsiteY139" fmla="*/ 2527994 h 2918444"/>
              <a:gd name="connsiteX140" fmla="*/ 4095973 w 4644342"/>
              <a:gd name="connsiteY140" fmla="*/ 2602508 h 2918444"/>
              <a:gd name="connsiteX141" fmla="*/ 4106445 w 4644342"/>
              <a:gd name="connsiteY141" fmla="*/ 2709980 h 2918444"/>
              <a:gd name="connsiteX142" fmla="*/ 4086998 w 4644342"/>
              <a:gd name="connsiteY142" fmla="*/ 2774464 h 2918444"/>
              <a:gd name="connsiteX143" fmla="*/ 3998738 w 4644342"/>
              <a:gd name="connsiteY143" fmla="*/ 2791659 h 2918444"/>
              <a:gd name="connsiteX144" fmla="*/ 3983778 w 4644342"/>
              <a:gd name="connsiteY144" fmla="*/ 2764433 h 2918444"/>
              <a:gd name="connsiteX145" fmla="*/ 3920949 w 4644342"/>
              <a:gd name="connsiteY145" fmla="*/ 2725743 h 2918444"/>
              <a:gd name="connsiteX146" fmla="*/ 3901502 w 4644342"/>
              <a:gd name="connsiteY146" fmla="*/ 2685620 h 2918444"/>
              <a:gd name="connsiteX147" fmla="*/ 3885047 w 4644342"/>
              <a:gd name="connsiteY147" fmla="*/ 2669858 h 2918444"/>
              <a:gd name="connsiteX148" fmla="*/ 3876071 w 4644342"/>
              <a:gd name="connsiteY148" fmla="*/ 2632601 h 2918444"/>
              <a:gd name="connsiteX149" fmla="*/ 3861112 w 4644342"/>
              <a:gd name="connsiteY149" fmla="*/ 2642631 h 2918444"/>
              <a:gd name="connsiteX150" fmla="*/ 3811746 w 4644342"/>
              <a:gd name="connsiteY150" fmla="*/ 2593911 h 2918444"/>
              <a:gd name="connsiteX151" fmla="*/ 3823713 w 4644342"/>
              <a:gd name="connsiteY151" fmla="*/ 2548056 h 2918444"/>
              <a:gd name="connsiteX152" fmla="*/ 3811746 w 4644342"/>
              <a:gd name="connsiteY152" fmla="*/ 2523696 h 2918444"/>
              <a:gd name="connsiteX153" fmla="*/ 3796787 w 4644342"/>
              <a:gd name="connsiteY153" fmla="*/ 2532293 h 2918444"/>
              <a:gd name="connsiteX154" fmla="*/ 3798283 w 4644342"/>
              <a:gd name="connsiteY154" fmla="*/ 2558087 h 2918444"/>
              <a:gd name="connsiteX155" fmla="*/ 3781827 w 4644342"/>
              <a:gd name="connsiteY155" fmla="*/ 2523696 h 2918444"/>
              <a:gd name="connsiteX156" fmla="*/ 3783323 w 4644342"/>
              <a:gd name="connsiteY156" fmla="*/ 2440584 h 2918444"/>
              <a:gd name="connsiteX157" fmla="*/ 3753405 w 4644342"/>
              <a:gd name="connsiteY157" fmla="*/ 2391863 h 2918444"/>
              <a:gd name="connsiteX158" fmla="*/ 3674120 w 4644342"/>
              <a:gd name="connsiteY158" fmla="*/ 2351740 h 2918444"/>
              <a:gd name="connsiteX159" fmla="*/ 3635226 w 4644342"/>
              <a:gd name="connsiteY159" fmla="*/ 2305886 h 2918444"/>
              <a:gd name="connsiteX160" fmla="*/ 3590348 w 4644342"/>
              <a:gd name="connsiteY160" fmla="*/ 2301587 h 2918444"/>
              <a:gd name="connsiteX161" fmla="*/ 3572397 w 4644342"/>
              <a:gd name="connsiteY161" fmla="*/ 2330246 h 2918444"/>
              <a:gd name="connsiteX162" fmla="*/ 3508071 w 4644342"/>
              <a:gd name="connsiteY162" fmla="*/ 2350307 h 2918444"/>
              <a:gd name="connsiteX163" fmla="*/ 3469177 w 4644342"/>
              <a:gd name="connsiteY163" fmla="*/ 2330246 h 2918444"/>
              <a:gd name="connsiteX164" fmla="*/ 3449730 w 4644342"/>
              <a:gd name="connsiteY164" fmla="*/ 2298721 h 2918444"/>
              <a:gd name="connsiteX165" fmla="*/ 3327063 w 4644342"/>
              <a:gd name="connsiteY165" fmla="*/ 2325947 h 2918444"/>
              <a:gd name="connsiteX166" fmla="*/ 3301632 w 4644342"/>
              <a:gd name="connsiteY166" fmla="*/ 2304453 h 2918444"/>
              <a:gd name="connsiteX167" fmla="*/ 3274467 w 4644342"/>
              <a:gd name="connsiteY167" fmla="*/ 2326365 h 2918444"/>
              <a:gd name="connsiteX168" fmla="*/ 3274966 w 4644342"/>
              <a:gd name="connsiteY168" fmla="*/ 2329953 h 2918444"/>
              <a:gd name="connsiteX169" fmla="*/ 3240527 w 4644342"/>
              <a:gd name="connsiteY169" fmla="*/ 2351500 h 2918444"/>
              <a:gd name="connsiteX170" fmla="*/ 3213576 w 4644342"/>
              <a:gd name="connsiteY170" fmla="*/ 2269620 h 2918444"/>
              <a:gd name="connsiteX171" fmla="*/ 3197105 w 4644342"/>
              <a:gd name="connsiteY171" fmla="*/ 2335699 h 2918444"/>
              <a:gd name="connsiteX172" fmla="*/ 3167159 w 4644342"/>
              <a:gd name="connsiteY172" fmla="*/ 2329953 h 2918444"/>
              <a:gd name="connsiteX173" fmla="*/ 3166785 w 4644342"/>
              <a:gd name="connsiteY173" fmla="*/ 2327205 h 2918444"/>
              <a:gd name="connsiteX174" fmla="*/ 3100378 w 4644342"/>
              <a:gd name="connsiteY174" fmla="*/ 2337133 h 2918444"/>
              <a:gd name="connsiteX175" fmla="*/ 3091413 w 4644342"/>
              <a:gd name="connsiteY175" fmla="*/ 2373030 h 2918444"/>
              <a:gd name="connsiteX176" fmla="*/ 3057709 w 4644342"/>
              <a:gd name="connsiteY176" fmla="*/ 2365257 h 2918444"/>
              <a:gd name="connsiteX177" fmla="*/ 3057756 w 4644342"/>
              <a:gd name="connsiteY177" fmla="*/ 2365536 h 2918444"/>
              <a:gd name="connsiteX178" fmla="*/ 3003942 w 4644342"/>
              <a:gd name="connsiteY178" fmla="*/ 2359791 h 2918444"/>
              <a:gd name="connsiteX179" fmla="*/ 2978529 w 4644342"/>
              <a:gd name="connsiteY179" fmla="*/ 2389949 h 2918444"/>
              <a:gd name="connsiteX180" fmla="*/ 3006931 w 4644342"/>
              <a:gd name="connsiteY180" fmla="*/ 2410054 h 2918444"/>
              <a:gd name="connsiteX181" fmla="*/ 3056261 w 4644342"/>
              <a:gd name="connsiteY181" fmla="*/ 2385641 h 2918444"/>
              <a:gd name="connsiteX182" fmla="*/ 3057756 w 4644342"/>
              <a:gd name="connsiteY182" fmla="*/ 2420107 h 2918444"/>
              <a:gd name="connsiteX183" fmla="*/ 3086158 w 4644342"/>
              <a:gd name="connsiteY183" fmla="*/ 2391385 h 2918444"/>
              <a:gd name="connsiteX184" fmla="*/ 3107086 w 4644342"/>
              <a:gd name="connsiteY184" fmla="*/ 2391385 h 2918444"/>
              <a:gd name="connsiteX185" fmla="*/ 3083169 w 4644342"/>
              <a:gd name="connsiteY185" fmla="*/ 2450264 h 2918444"/>
              <a:gd name="connsiteX186" fmla="*/ 3128014 w 4644342"/>
              <a:gd name="connsiteY186" fmla="*/ 2460317 h 2918444"/>
              <a:gd name="connsiteX187" fmla="*/ 3141468 w 4644342"/>
              <a:gd name="connsiteY187" fmla="*/ 2493346 h 2918444"/>
              <a:gd name="connsiteX188" fmla="*/ 3120540 w 4644342"/>
              <a:gd name="connsiteY188" fmla="*/ 2503399 h 2918444"/>
              <a:gd name="connsiteX189" fmla="*/ 3093633 w 4644342"/>
              <a:gd name="connsiteY189" fmla="*/ 2481858 h 2918444"/>
              <a:gd name="connsiteX190" fmla="*/ 3041313 w 4644342"/>
              <a:gd name="connsiteY190" fmla="*/ 2467497 h 2918444"/>
              <a:gd name="connsiteX191" fmla="*/ 3051777 w 4644342"/>
              <a:gd name="connsiteY191" fmla="*/ 2506271 h 2918444"/>
              <a:gd name="connsiteX192" fmla="*/ 3026364 w 4644342"/>
              <a:gd name="connsiteY192" fmla="*/ 2510579 h 2918444"/>
              <a:gd name="connsiteX193" fmla="*/ 3005436 w 4644342"/>
              <a:gd name="connsiteY193" fmla="*/ 2476113 h 2918444"/>
              <a:gd name="connsiteX194" fmla="*/ 2991983 w 4644342"/>
              <a:gd name="connsiteY194" fmla="*/ 2497655 h 2918444"/>
              <a:gd name="connsiteX195" fmla="*/ 2912756 w 4644342"/>
              <a:gd name="connsiteY195" fmla="*/ 2497655 h 2918444"/>
              <a:gd name="connsiteX196" fmla="*/ 2912756 w 4644342"/>
              <a:gd name="connsiteY196" fmla="*/ 2476113 h 2918444"/>
              <a:gd name="connsiteX197" fmla="*/ 2884353 w 4644342"/>
              <a:gd name="connsiteY197" fmla="*/ 2450264 h 2918444"/>
              <a:gd name="connsiteX198" fmla="*/ 2824559 w 4644342"/>
              <a:gd name="connsiteY198" fmla="*/ 2447392 h 2918444"/>
              <a:gd name="connsiteX199" fmla="*/ 2873889 w 4644342"/>
              <a:gd name="connsiteY199" fmla="*/ 2476113 h 2918444"/>
              <a:gd name="connsiteX200" fmla="*/ 2805126 w 4644342"/>
              <a:gd name="connsiteY200" fmla="*/ 2490474 h 2918444"/>
              <a:gd name="connsiteX201" fmla="*/ 2697497 w 4644342"/>
              <a:gd name="connsiteY201" fmla="*/ 2470369 h 2918444"/>
              <a:gd name="connsiteX202" fmla="*/ 2664691 w 4644342"/>
              <a:gd name="connsiteY202" fmla="*/ 2475038 h 2918444"/>
              <a:gd name="connsiteX203" fmla="*/ 2664586 w 4644342"/>
              <a:gd name="connsiteY203" fmla="*/ 2476109 h 2918444"/>
              <a:gd name="connsiteX204" fmla="*/ 2595869 w 4644342"/>
              <a:gd name="connsiteY204" fmla="*/ 2536428 h 2918444"/>
              <a:gd name="connsiteX205" fmla="*/ 2580930 w 4644342"/>
              <a:gd name="connsiteY205" fmla="*/ 2480418 h 2918444"/>
              <a:gd name="connsiteX206" fmla="*/ 2561510 w 4644342"/>
              <a:gd name="connsiteY206" fmla="*/ 2506269 h 2918444"/>
              <a:gd name="connsiteX207" fmla="*/ 2576448 w 4644342"/>
              <a:gd name="connsiteY207" fmla="*/ 2542172 h 2918444"/>
              <a:gd name="connsiteX208" fmla="*/ 2453951 w 4644342"/>
              <a:gd name="connsiteY208" fmla="*/ 2632650 h 2918444"/>
              <a:gd name="connsiteX209" fmla="*/ 2424074 w 4644342"/>
              <a:gd name="connsiteY209" fmla="*/ 2638395 h 2918444"/>
              <a:gd name="connsiteX210" fmla="*/ 2359838 w 4644342"/>
              <a:gd name="connsiteY210" fmla="*/ 2682915 h 2918444"/>
              <a:gd name="connsiteX211" fmla="*/ 2359838 w 4644342"/>
              <a:gd name="connsiteY211" fmla="*/ 2708766 h 2918444"/>
              <a:gd name="connsiteX212" fmla="*/ 2340418 w 4644342"/>
              <a:gd name="connsiteY212" fmla="*/ 2714511 h 2918444"/>
              <a:gd name="connsiteX213" fmla="*/ 2355356 w 4644342"/>
              <a:gd name="connsiteY213" fmla="*/ 2744670 h 2918444"/>
              <a:gd name="connsiteX214" fmla="*/ 2320998 w 4644342"/>
              <a:gd name="connsiteY214" fmla="*/ 2789190 h 2918444"/>
              <a:gd name="connsiteX215" fmla="*/ 2340418 w 4644342"/>
              <a:gd name="connsiteY215" fmla="*/ 2855253 h 2918444"/>
              <a:gd name="connsiteX216" fmla="*/ 2359838 w 4644342"/>
              <a:gd name="connsiteY216" fmla="*/ 2878232 h 2918444"/>
              <a:gd name="connsiteX217" fmla="*/ 2355356 w 4644342"/>
              <a:gd name="connsiteY217" fmla="*/ 2918444 h 2918444"/>
              <a:gd name="connsiteX218" fmla="*/ 2306059 w 4644342"/>
              <a:gd name="connsiteY218" fmla="*/ 2918444 h 2918444"/>
              <a:gd name="connsiteX219" fmla="*/ 2262737 w 4644342"/>
              <a:gd name="connsiteY219" fmla="*/ 2898338 h 2918444"/>
              <a:gd name="connsiteX220" fmla="*/ 2232860 w 4644342"/>
              <a:gd name="connsiteY220" fmla="*/ 2902646 h 2918444"/>
              <a:gd name="connsiteX221" fmla="*/ 2134264 w 4644342"/>
              <a:gd name="connsiteY221" fmla="*/ 2868179 h 2918444"/>
              <a:gd name="connsiteX222" fmla="*/ 2090942 w 4644342"/>
              <a:gd name="connsiteY222" fmla="*/ 2728872 h 2918444"/>
              <a:gd name="connsiteX223" fmla="*/ 2022225 w 4644342"/>
              <a:gd name="connsiteY223" fmla="*/ 2662809 h 2918444"/>
              <a:gd name="connsiteX224" fmla="*/ 1960976 w 4644342"/>
              <a:gd name="connsiteY224" fmla="*/ 2542172 h 2918444"/>
              <a:gd name="connsiteX225" fmla="*/ 1934087 w 4644342"/>
              <a:gd name="connsiteY225" fmla="*/ 2529247 h 2918444"/>
              <a:gd name="connsiteX226" fmla="*/ 1901222 w 4644342"/>
              <a:gd name="connsiteY226" fmla="*/ 2499088 h 2918444"/>
              <a:gd name="connsiteX227" fmla="*/ 1869850 w 4644342"/>
              <a:gd name="connsiteY227" fmla="*/ 2499088 h 2918444"/>
              <a:gd name="connsiteX228" fmla="*/ 1822047 w 4644342"/>
              <a:gd name="connsiteY228" fmla="*/ 2489035 h 2918444"/>
              <a:gd name="connsiteX229" fmla="*/ 1786194 w 4644342"/>
              <a:gd name="connsiteY229" fmla="*/ 2499088 h 2918444"/>
              <a:gd name="connsiteX230" fmla="*/ 1762292 w 4644342"/>
              <a:gd name="connsiteY230" fmla="*/ 2560842 h 2918444"/>
              <a:gd name="connsiteX231" fmla="*/ 1724946 w 4644342"/>
              <a:gd name="connsiteY231" fmla="*/ 2570895 h 2918444"/>
              <a:gd name="connsiteX232" fmla="*/ 1644277 w 4644342"/>
              <a:gd name="connsiteY232" fmla="*/ 2523502 h 2918444"/>
              <a:gd name="connsiteX233" fmla="*/ 1596473 w 4644342"/>
              <a:gd name="connsiteY233" fmla="*/ 2466056 h 2918444"/>
              <a:gd name="connsiteX234" fmla="*/ 1589004 w 4644342"/>
              <a:gd name="connsiteY234" fmla="*/ 2397121 h 2918444"/>
              <a:gd name="connsiteX235" fmla="*/ 1554645 w 4644342"/>
              <a:gd name="connsiteY235" fmla="*/ 2349728 h 2918444"/>
              <a:gd name="connsiteX236" fmla="*/ 1473976 w 4644342"/>
              <a:gd name="connsiteY236" fmla="*/ 2283665 h 2918444"/>
              <a:gd name="connsiteX237" fmla="*/ 1415716 w 4644342"/>
              <a:gd name="connsiteY237" fmla="*/ 2214730 h 2918444"/>
              <a:gd name="connsiteX238" fmla="*/ 1415716 w 4644342"/>
              <a:gd name="connsiteY238" fmla="*/ 2189287 h 2918444"/>
              <a:gd name="connsiteX239" fmla="*/ 1412048 w 4644342"/>
              <a:gd name="connsiteY239" fmla="*/ 2189192 h 2918444"/>
              <a:gd name="connsiteX240" fmla="*/ 1412048 w 4644342"/>
              <a:gd name="connsiteY240" fmla="*/ 2210725 h 2918444"/>
              <a:gd name="connsiteX241" fmla="*/ 1273143 w 4644342"/>
              <a:gd name="connsiteY241" fmla="*/ 2210725 h 2918444"/>
              <a:gd name="connsiteX242" fmla="*/ 1265675 w 4644342"/>
              <a:gd name="connsiteY242" fmla="*/ 2253791 h 2918444"/>
              <a:gd name="connsiteX243" fmla="*/ 1165694 w 4644342"/>
              <a:gd name="connsiteY243" fmla="*/ 2240063 h 2918444"/>
              <a:gd name="connsiteX244" fmla="*/ 1165602 w 4644342"/>
              <a:gd name="connsiteY244" fmla="*/ 2240871 h 2918444"/>
              <a:gd name="connsiteX245" fmla="*/ 978901 w 4644342"/>
              <a:gd name="connsiteY245" fmla="*/ 2238000 h 2918444"/>
              <a:gd name="connsiteX246" fmla="*/ 648813 w 4644342"/>
              <a:gd name="connsiteY246" fmla="*/ 2065736 h 2918444"/>
              <a:gd name="connsiteX247" fmla="*/ 653063 w 4644342"/>
              <a:gd name="connsiteY247" fmla="*/ 2022169 h 2918444"/>
              <a:gd name="connsiteX248" fmla="*/ 432233 w 4644342"/>
              <a:gd name="connsiteY248" fmla="*/ 2013965 h 2918444"/>
              <a:gd name="connsiteX249" fmla="*/ 417277 w 4644342"/>
              <a:gd name="connsiteY249" fmla="*/ 1942200 h 2918444"/>
              <a:gd name="connsiteX250" fmla="*/ 376895 w 4644342"/>
              <a:gd name="connsiteY250" fmla="*/ 1890530 h 2918444"/>
              <a:gd name="connsiteX251" fmla="*/ 346983 w 4644342"/>
              <a:gd name="connsiteY251" fmla="*/ 1871871 h 2918444"/>
              <a:gd name="connsiteX252" fmla="*/ 339505 w 4644342"/>
              <a:gd name="connsiteY252" fmla="*/ 1834553 h 2918444"/>
              <a:gd name="connsiteX253" fmla="*/ 314079 w 4644342"/>
              <a:gd name="connsiteY253" fmla="*/ 1814459 h 2918444"/>
              <a:gd name="connsiteX254" fmla="*/ 290150 w 4644342"/>
              <a:gd name="connsiteY254" fmla="*/ 1788623 h 2918444"/>
              <a:gd name="connsiteX255" fmla="*/ 281176 w 4644342"/>
              <a:gd name="connsiteY255" fmla="*/ 1759917 h 2918444"/>
              <a:gd name="connsiteX256" fmla="*/ 258742 w 4644342"/>
              <a:gd name="connsiteY256" fmla="*/ 1741258 h 2918444"/>
              <a:gd name="connsiteX257" fmla="*/ 222847 w 4644342"/>
              <a:gd name="connsiteY257" fmla="*/ 1751306 h 2918444"/>
              <a:gd name="connsiteX258" fmla="*/ 182465 w 4644342"/>
              <a:gd name="connsiteY258" fmla="*/ 1736953 h 2918444"/>
              <a:gd name="connsiteX259" fmla="*/ 182465 w 4644342"/>
              <a:gd name="connsiteY259" fmla="*/ 1721164 h 2918444"/>
              <a:gd name="connsiteX260" fmla="*/ 180969 w 4644342"/>
              <a:gd name="connsiteY260" fmla="*/ 1688152 h 2918444"/>
              <a:gd name="connsiteX261" fmla="*/ 164518 w 4644342"/>
              <a:gd name="connsiteY261" fmla="*/ 1650835 h 2918444"/>
              <a:gd name="connsiteX262" fmla="*/ 163022 w 4644342"/>
              <a:gd name="connsiteY262" fmla="*/ 1620693 h 2918444"/>
              <a:gd name="connsiteX263" fmla="*/ 145075 w 4644342"/>
              <a:gd name="connsiteY263" fmla="*/ 1593423 h 2918444"/>
              <a:gd name="connsiteX264" fmla="*/ 149561 w 4644342"/>
              <a:gd name="connsiteY264" fmla="*/ 1567587 h 2918444"/>
              <a:gd name="connsiteX265" fmla="*/ 98710 w 4644342"/>
              <a:gd name="connsiteY265" fmla="*/ 1505869 h 2918444"/>
              <a:gd name="connsiteX266" fmla="*/ 98710 w 4644342"/>
              <a:gd name="connsiteY266" fmla="*/ 1469987 h 2918444"/>
              <a:gd name="connsiteX267" fmla="*/ 124136 w 4644342"/>
              <a:gd name="connsiteY267" fmla="*/ 1457069 h 2918444"/>
              <a:gd name="connsiteX268" fmla="*/ 124136 w 4644342"/>
              <a:gd name="connsiteY268" fmla="*/ 1434104 h 2918444"/>
              <a:gd name="connsiteX269" fmla="*/ 98710 w 4644342"/>
              <a:gd name="connsiteY269" fmla="*/ 1428363 h 2918444"/>
              <a:gd name="connsiteX270" fmla="*/ 86746 w 4644342"/>
              <a:gd name="connsiteY270" fmla="*/ 1393916 h 2918444"/>
              <a:gd name="connsiteX271" fmla="*/ 74781 w 4644342"/>
              <a:gd name="connsiteY271" fmla="*/ 1335069 h 2918444"/>
              <a:gd name="connsiteX272" fmla="*/ 112171 w 4644342"/>
              <a:gd name="connsiteY272" fmla="*/ 1366645 h 2918444"/>
              <a:gd name="connsiteX273" fmla="*/ 97215 w 4644342"/>
              <a:gd name="connsiteY273" fmla="*/ 1325021 h 2918444"/>
              <a:gd name="connsiteX274" fmla="*/ 124136 w 4644342"/>
              <a:gd name="connsiteY274" fmla="*/ 1325021 h 2918444"/>
              <a:gd name="connsiteX275" fmla="*/ 124136 w 4644342"/>
              <a:gd name="connsiteY275" fmla="*/ 1294880 h 2918444"/>
              <a:gd name="connsiteX276" fmla="*/ 97215 w 4644342"/>
              <a:gd name="connsiteY276" fmla="*/ 1274786 h 2918444"/>
              <a:gd name="connsiteX277" fmla="*/ 83754 w 4644342"/>
              <a:gd name="connsiteY277" fmla="*/ 1303492 h 2918444"/>
              <a:gd name="connsiteX278" fmla="*/ 59824 w 4644342"/>
              <a:gd name="connsiteY278" fmla="*/ 1293445 h 2918444"/>
              <a:gd name="connsiteX279" fmla="*/ 10469 w 4644342"/>
              <a:gd name="connsiteY279" fmla="*/ 1155656 h 2918444"/>
              <a:gd name="connsiteX280" fmla="*/ 23930 w 4644342"/>
              <a:gd name="connsiteY280" fmla="*/ 1058056 h 2918444"/>
              <a:gd name="connsiteX281" fmla="*/ 0 w 4644342"/>
              <a:gd name="connsiteY281" fmla="*/ 1002079 h 2918444"/>
              <a:gd name="connsiteX282" fmla="*/ 11965 w 4644342"/>
              <a:gd name="connsiteY282" fmla="*/ 960455 h 2918444"/>
              <a:gd name="connsiteX283" fmla="*/ 35895 w 4644342"/>
              <a:gd name="connsiteY283" fmla="*/ 951843 h 2918444"/>
              <a:gd name="connsiteX284" fmla="*/ 59824 w 4644342"/>
              <a:gd name="connsiteY284" fmla="*/ 884384 h 2918444"/>
              <a:gd name="connsiteX285" fmla="*/ 59824 w 4644342"/>
              <a:gd name="connsiteY285" fmla="*/ 805402 h 2918444"/>
              <a:gd name="connsiteX286" fmla="*/ 59766 w 4644342"/>
              <a:gd name="connsiteY286" fmla="*/ 805390 h 2918444"/>
              <a:gd name="connsiteX287" fmla="*/ 59766 w 4644342"/>
              <a:gd name="connsiteY287" fmla="*/ 704877 h 2918444"/>
              <a:gd name="connsiteX288" fmla="*/ 86707 w 4644342"/>
              <a:gd name="connsiteY288" fmla="*/ 660364 h 2918444"/>
              <a:gd name="connsiteX289" fmla="*/ 113648 w 4644342"/>
              <a:gd name="connsiteY289" fmla="*/ 612979 h 2918444"/>
              <a:gd name="connsiteX290" fmla="*/ 133105 w 4644342"/>
              <a:gd name="connsiteY290" fmla="*/ 572774 h 2918444"/>
              <a:gd name="connsiteX291" fmla="*/ 148073 w 4644342"/>
              <a:gd name="connsiteY291" fmla="*/ 535441 h 2918444"/>
              <a:gd name="connsiteX292" fmla="*/ 161543 w 4644342"/>
              <a:gd name="connsiteY292" fmla="*/ 498107 h 2918444"/>
              <a:gd name="connsiteX293" fmla="*/ 170523 w 4644342"/>
              <a:gd name="connsiteY293" fmla="*/ 463646 h 2918444"/>
              <a:gd name="connsiteX294" fmla="*/ 183994 w 4644342"/>
              <a:gd name="connsiteY294" fmla="*/ 422005 h 2918444"/>
              <a:gd name="connsiteX295" fmla="*/ 197465 w 4644342"/>
              <a:gd name="connsiteY295" fmla="*/ 371748 h 2918444"/>
              <a:gd name="connsiteX296" fmla="*/ 218419 w 4644342"/>
              <a:gd name="connsiteY296" fmla="*/ 358825 h 2918444"/>
              <a:gd name="connsiteX297" fmla="*/ 218835 w 4644342"/>
              <a:gd name="connsiteY297" fmla="*/ 358861 h 2918444"/>
              <a:gd name="connsiteX298" fmla="*/ 211400 w 4644342"/>
              <a:gd name="connsiteY298" fmla="*/ 327416 h 2918444"/>
              <a:gd name="connsiteX299" fmla="*/ 224824 w 4644342"/>
              <a:gd name="connsiteY299" fmla="*/ 294440 h 2918444"/>
              <a:gd name="connsiteX300" fmla="*/ 208417 w 4644342"/>
              <a:gd name="connsiteY300" fmla="*/ 262897 h 2918444"/>
              <a:gd name="connsiteX301" fmla="*/ 209909 w 4644342"/>
              <a:gd name="connsiteY301" fmla="*/ 178306 h 2918444"/>
              <a:gd name="connsiteX302" fmla="*/ 197976 w 4644342"/>
              <a:gd name="connsiteY302" fmla="*/ 112354 h 2918444"/>
              <a:gd name="connsiteX303" fmla="*/ 205434 w 4644342"/>
              <a:gd name="connsiteY303" fmla="*/ 86547 h 2918444"/>
              <a:gd name="connsiteX304" fmla="*/ 235266 w 4644342"/>
              <a:gd name="connsiteY304" fmla="*/ 96583 h 2918444"/>
              <a:gd name="connsiteX305" fmla="*/ 266589 w 4644342"/>
              <a:gd name="connsiteY305" fmla="*/ 135294 h 2918444"/>
              <a:gd name="connsiteX306" fmla="*/ 323270 w 4644342"/>
              <a:gd name="connsiteY306" fmla="*/ 143897 h 2918444"/>
              <a:gd name="connsiteX307" fmla="*/ 338186 w 4644342"/>
              <a:gd name="connsiteY307" fmla="*/ 175439 h 2918444"/>
              <a:gd name="connsiteX308" fmla="*/ 309845 w 4644342"/>
              <a:gd name="connsiteY308" fmla="*/ 175439 h 2918444"/>
              <a:gd name="connsiteX309" fmla="*/ 306862 w 4644342"/>
              <a:gd name="connsiteY309" fmla="*/ 202680 h 2918444"/>
              <a:gd name="connsiteX310" fmla="*/ 323270 w 4644342"/>
              <a:gd name="connsiteY310" fmla="*/ 205548 h 2918444"/>
              <a:gd name="connsiteX311" fmla="*/ 329236 w 4644342"/>
              <a:gd name="connsiteY311" fmla="*/ 232789 h 2918444"/>
              <a:gd name="connsiteX312" fmla="*/ 294930 w 4644342"/>
              <a:gd name="connsiteY312" fmla="*/ 252861 h 2918444"/>
              <a:gd name="connsiteX313" fmla="*/ 294930 w 4644342"/>
              <a:gd name="connsiteY313" fmla="*/ 271500 h 2918444"/>
              <a:gd name="connsiteX314" fmla="*/ 333711 w 4644342"/>
              <a:gd name="connsiteY314" fmla="*/ 271500 h 2918444"/>
              <a:gd name="connsiteX315" fmla="*/ 344152 w 4644342"/>
              <a:gd name="connsiteY315" fmla="*/ 224186 h 2918444"/>
              <a:gd name="connsiteX316" fmla="*/ 373984 w 4644342"/>
              <a:gd name="connsiteY316" fmla="*/ 195511 h 2918444"/>
              <a:gd name="connsiteX317" fmla="*/ 338186 w 4644342"/>
              <a:gd name="connsiteY317" fmla="*/ 122390 h 2918444"/>
              <a:gd name="connsiteX318" fmla="*/ 360560 w 4644342"/>
              <a:gd name="connsiteY318" fmla="*/ 98017 h 2918444"/>
              <a:gd name="connsiteX319" fmla="*/ 344152 w 4644342"/>
              <a:gd name="connsiteY319" fmla="*/ 40667 h 2918444"/>
              <a:gd name="connsiteX320" fmla="*/ 463480 w 4644342"/>
              <a:gd name="connsiteY320" fmla="*/ 75077 h 2918444"/>
              <a:gd name="connsiteX321" fmla="*/ 554467 w 4644342"/>
              <a:gd name="connsiteY321" fmla="*/ 96583 h 2918444"/>
              <a:gd name="connsiteX322" fmla="*/ 599215 w 4644342"/>
              <a:gd name="connsiteY322" fmla="*/ 106619 h 2918444"/>
              <a:gd name="connsiteX323" fmla="*/ 643963 w 4644342"/>
              <a:gd name="connsiteY323" fmla="*/ 113788 h 2918444"/>
              <a:gd name="connsiteX324" fmla="*/ 705119 w 4644342"/>
              <a:gd name="connsiteY324" fmla="*/ 125258 h 2918444"/>
              <a:gd name="connsiteX325" fmla="*/ 778068 w 4644342"/>
              <a:gd name="connsiteY325" fmla="*/ 138137 h 2918444"/>
              <a:gd name="connsiteX326" fmla="*/ 778318 w 4644342"/>
              <a:gd name="connsiteY326" fmla="*/ 136354 h 2918444"/>
              <a:gd name="connsiteX327" fmla="*/ 851512 w 4644342"/>
              <a:gd name="connsiteY327" fmla="*/ 146175 h 2918444"/>
              <a:gd name="connsiteX328" fmla="*/ 851661 w 4644342"/>
              <a:gd name="connsiteY328" fmla="*/ 144726 h 2918444"/>
              <a:gd name="connsiteX329" fmla="*/ 1029368 w 4644342"/>
              <a:gd name="connsiteY329" fmla="*/ 169156 h 2918444"/>
              <a:gd name="connsiteX330" fmla="*/ 1138382 w 4644342"/>
              <a:gd name="connsiteY330" fmla="*/ 183527 h 2918444"/>
              <a:gd name="connsiteX331" fmla="*/ 1280249 w 4644342"/>
              <a:gd name="connsiteY331" fmla="*/ 199335 h 2918444"/>
              <a:gd name="connsiteX332" fmla="*/ 1410169 w 4644342"/>
              <a:gd name="connsiteY332" fmla="*/ 212268 h 2918444"/>
              <a:gd name="connsiteX333" fmla="*/ 1637157 w 4644342"/>
              <a:gd name="connsiteY333" fmla="*/ 229513 h 2918444"/>
              <a:gd name="connsiteX334" fmla="*/ 1743184 w 4644342"/>
              <a:gd name="connsiteY334" fmla="*/ 238135 h 2918444"/>
              <a:gd name="connsiteX335" fmla="*/ 1743181 w 4644342"/>
              <a:gd name="connsiteY335" fmla="*/ 238626 h 2918444"/>
              <a:gd name="connsiteX336" fmla="*/ 2238016 w 4644342"/>
              <a:gd name="connsiteY336" fmla="*/ 249783 h 2918444"/>
              <a:gd name="connsiteX337" fmla="*/ 2242096 w 4644342"/>
              <a:gd name="connsiteY337" fmla="*/ 248307 h 2918444"/>
              <a:gd name="connsiteX338" fmla="*/ 2399738 w 4644342"/>
              <a:gd name="connsiteY338" fmla="*/ 248307 h 2918444"/>
              <a:gd name="connsiteX339" fmla="*/ 2398237 w 4644342"/>
              <a:gd name="connsiteY339" fmla="*/ 193765 h 2918444"/>
              <a:gd name="connsiteX340" fmla="*/ 2431266 w 4644342"/>
              <a:gd name="connsiteY340" fmla="*/ 209553 h 2918444"/>
              <a:gd name="connsiteX341" fmla="*/ 2438773 w 4644342"/>
              <a:gd name="connsiteY341" fmla="*/ 251177 h 2918444"/>
              <a:gd name="connsiteX342" fmla="*/ 2513841 w 4644342"/>
              <a:gd name="connsiteY342" fmla="*/ 297107 h 2918444"/>
              <a:gd name="connsiteX343" fmla="*/ 2536361 w 4644342"/>
              <a:gd name="connsiteY343" fmla="*/ 277013 h 2918444"/>
              <a:gd name="connsiteX344" fmla="*/ 2581402 w 4644342"/>
              <a:gd name="connsiteY344" fmla="*/ 277013 h 2918444"/>
              <a:gd name="connsiteX345" fmla="*/ 2615933 w 4644342"/>
              <a:gd name="connsiteY345" fmla="*/ 317201 h 2918444"/>
              <a:gd name="connsiteX346" fmla="*/ 2638453 w 4644342"/>
              <a:gd name="connsiteY346" fmla="*/ 302848 h 2918444"/>
              <a:gd name="connsiteX347" fmla="*/ 2704513 w 4644342"/>
              <a:gd name="connsiteY347" fmla="*/ 318636 h 2918444"/>
              <a:gd name="connsiteX348" fmla="*/ 2727033 w 4644342"/>
              <a:gd name="connsiteY348" fmla="*/ 288495 h 2918444"/>
              <a:gd name="connsiteX349" fmla="*/ 2769071 w 4644342"/>
              <a:gd name="connsiteY349" fmla="*/ 312895 h 2918444"/>
              <a:gd name="connsiteX350" fmla="*/ 2842637 w 4644342"/>
              <a:gd name="connsiteY350" fmla="*/ 308589 h 2918444"/>
              <a:gd name="connsiteX351" fmla="*/ 2722529 w 4644342"/>
              <a:gd name="connsiteY351" fmla="*/ 394707 h 2918444"/>
              <a:gd name="connsiteX352" fmla="*/ 2663976 w 4644342"/>
              <a:gd name="connsiteY352" fmla="*/ 470778 h 2918444"/>
              <a:gd name="connsiteX353" fmla="*/ 2671324 w 4644342"/>
              <a:gd name="connsiteY353" fmla="*/ 470349 h 2918444"/>
              <a:gd name="connsiteX354" fmla="*/ 2705709 w 4644342"/>
              <a:gd name="connsiteY354" fmla="*/ 466037 h 2918444"/>
              <a:gd name="connsiteX355" fmla="*/ 2735609 w 4644342"/>
              <a:gd name="connsiteY355" fmla="*/ 466037 h 2918444"/>
              <a:gd name="connsiteX356" fmla="*/ 2756538 w 4644342"/>
              <a:gd name="connsiteY356" fmla="*/ 432982 h 2918444"/>
              <a:gd name="connsiteX357" fmla="*/ 2769993 w 4644342"/>
              <a:gd name="connsiteY357" fmla="*/ 473223 h 2918444"/>
              <a:gd name="connsiteX358" fmla="*/ 2819327 w 4644342"/>
              <a:gd name="connsiteY358" fmla="*/ 473223 h 2918444"/>
              <a:gd name="connsiteX359" fmla="*/ 2819485 w 4644342"/>
              <a:gd name="connsiteY359" fmla="*/ 473442 h 2918444"/>
              <a:gd name="connsiteX360" fmla="*/ 2926006 w 4644342"/>
              <a:gd name="connsiteY360" fmla="*/ 356433 h 2918444"/>
              <a:gd name="connsiteX361" fmla="*/ 2906503 w 4644342"/>
              <a:gd name="connsiteY361" fmla="*/ 405126 h 2918444"/>
              <a:gd name="connsiteX362" fmla="*/ 2921506 w 4644342"/>
              <a:gd name="connsiteY362" fmla="*/ 420880 h 2918444"/>
              <a:gd name="connsiteX363" fmla="*/ 2956011 w 4644342"/>
              <a:gd name="connsiteY363" fmla="*/ 400830 h 2918444"/>
              <a:gd name="connsiteX364" fmla="*/ 3031024 w 4644342"/>
              <a:gd name="connsiteY364" fmla="*/ 430905 h 2918444"/>
              <a:gd name="connsiteX365" fmla="*/ 3064029 w 4644342"/>
              <a:gd name="connsiteY365" fmla="*/ 405126 h 2918444"/>
              <a:gd name="connsiteX366" fmla="*/ 3166046 w 4644342"/>
              <a:gd name="connsiteY366" fmla="*/ 392237 h 2918444"/>
              <a:gd name="connsiteX367" fmla="*/ 3185550 w 4644342"/>
              <a:gd name="connsiteY367" fmla="*/ 422312 h 2918444"/>
              <a:gd name="connsiteX368" fmla="*/ 3224556 w 4644342"/>
              <a:gd name="connsiteY368" fmla="*/ 415151 h 2918444"/>
              <a:gd name="connsiteX369" fmla="*/ 3302569 w 4644342"/>
              <a:gd name="connsiteY369" fmla="*/ 448091 h 2918444"/>
              <a:gd name="connsiteX370" fmla="*/ 3307070 w 4644342"/>
              <a:gd name="connsiteY370" fmla="*/ 471005 h 2918444"/>
              <a:gd name="connsiteX371" fmla="*/ 3223056 w 4644342"/>
              <a:gd name="connsiteY371" fmla="*/ 491055 h 2918444"/>
              <a:gd name="connsiteX372" fmla="*/ 3199052 w 4644342"/>
              <a:gd name="connsiteY372" fmla="*/ 476734 h 2918444"/>
              <a:gd name="connsiteX373" fmla="*/ 3157045 w 4644342"/>
              <a:gd name="connsiteY373" fmla="*/ 481030 h 2918444"/>
              <a:gd name="connsiteX374" fmla="*/ 3107537 w 4644342"/>
              <a:gd name="connsiteY374" fmla="*/ 511105 h 2918444"/>
              <a:gd name="connsiteX375" fmla="*/ 3083533 w 4644342"/>
              <a:gd name="connsiteY375" fmla="*/ 512538 h 2918444"/>
              <a:gd name="connsiteX376" fmla="*/ 3065530 w 4644342"/>
              <a:gd name="connsiteY376" fmla="*/ 491055 h 2918444"/>
              <a:gd name="connsiteX377" fmla="*/ 3038637 w 4644342"/>
              <a:gd name="connsiteY377" fmla="*/ 572349 h 2918444"/>
              <a:gd name="connsiteX378" fmla="*/ 3039089 w 4644342"/>
              <a:gd name="connsiteY378" fmla="*/ 572389 h 2918444"/>
              <a:gd name="connsiteX379" fmla="*/ 3028624 w 4644342"/>
              <a:gd name="connsiteY379" fmla="*/ 601132 h 2918444"/>
              <a:gd name="connsiteX380" fmla="*/ 3040584 w 4644342"/>
              <a:gd name="connsiteY380" fmla="*/ 632750 h 2918444"/>
              <a:gd name="connsiteX381" fmla="*/ 3019654 w 4644342"/>
              <a:gd name="connsiteY381" fmla="*/ 672991 h 2918444"/>
              <a:gd name="connsiteX382" fmla="*/ 3034604 w 4644342"/>
              <a:gd name="connsiteY382" fmla="*/ 681614 h 2918444"/>
              <a:gd name="connsiteX383" fmla="*/ 3070483 w 4644342"/>
              <a:gd name="connsiteY383" fmla="*/ 637062 h 2918444"/>
              <a:gd name="connsiteX384" fmla="*/ 3068988 w 4644342"/>
              <a:gd name="connsiteY384" fmla="*/ 622690 h 2918444"/>
              <a:gd name="connsiteX385" fmla="*/ 3082443 w 4644342"/>
              <a:gd name="connsiteY385" fmla="*/ 615504 h 2918444"/>
              <a:gd name="connsiteX386" fmla="*/ 3092908 w 4644342"/>
              <a:gd name="connsiteY386" fmla="*/ 637062 h 2918444"/>
              <a:gd name="connsiteX387" fmla="*/ 3064503 w 4644342"/>
              <a:gd name="connsiteY387" fmla="*/ 668680 h 2918444"/>
              <a:gd name="connsiteX388" fmla="*/ 3054039 w 4644342"/>
              <a:gd name="connsiteY388" fmla="*/ 737664 h 2918444"/>
              <a:gd name="connsiteX389" fmla="*/ 3054039 w 4644342"/>
              <a:gd name="connsiteY389" fmla="*/ 854076 h 2918444"/>
              <a:gd name="connsiteX390" fmla="*/ 3070483 w 4644342"/>
              <a:gd name="connsiteY390" fmla="*/ 874197 h 2918444"/>
              <a:gd name="connsiteX391" fmla="*/ 3063008 w 4644342"/>
              <a:gd name="connsiteY391" fmla="*/ 947493 h 2918444"/>
              <a:gd name="connsiteX392" fmla="*/ 3048884 w 4644342"/>
              <a:gd name="connsiteY392" fmla="*/ 949756 h 2918444"/>
              <a:gd name="connsiteX393" fmla="*/ 3080413 w 4644342"/>
              <a:gd name="connsiteY393" fmla="*/ 1023537 h 2918444"/>
              <a:gd name="connsiteX394" fmla="*/ 3081702 w 4644342"/>
              <a:gd name="connsiteY394" fmla="*/ 1025079 h 2918444"/>
              <a:gd name="connsiteX395" fmla="*/ 3116009 w 4644342"/>
              <a:gd name="connsiteY395" fmla="*/ 1043756 h 2918444"/>
              <a:gd name="connsiteX396" fmla="*/ 3148825 w 4644342"/>
              <a:gd name="connsiteY396" fmla="*/ 1039446 h 2918444"/>
              <a:gd name="connsiteX397" fmla="*/ 3160758 w 4644342"/>
              <a:gd name="connsiteY397" fmla="*/ 1029389 h 2918444"/>
              <a:gd name="connsiteX398" fmla="*/ 3168217 w 4644342"/>
              <a:gd name="connsiteY398" fmla="*/ 999219 h 2918444"/>
              <a:gd name="connsiteX399" fmla="*/ 3169776 w 4644342"/>
              <a:gd name="connsiteY399" fmla="*/ 998731 h 2918444"/>
              <a:gd name="connsiteX400" fmla="*/ 3177226 w 4644342"/>
              <a:gd name="connsiteY400" fmla="*/ 952824 h 2918444"/>
              <a:gd name="connsiteX401" fmla="*/ 3178716 w 4644342"/>
              <a:gd name="connsiteY401" fmla="*/ 928436 h 2918444"/>
              <a:gd name="connsiteX402" fmla="*/ 3177226 w 4644342"/>
              <a:gd name="connsiteY402" fmla="*/ 899744 h 2918444"/>
              <a:gd name="connsiteX403" fmla="*/ 3172756 w 4644342"/>
              <a:gd name="connsiteY403" fmla="*/ 863879 h 2918444"/>
              <a:gd name="connsiteX404" fmla="*/ 3141468 w 4644342"/>
              <a:gd name="connsiteY404" fmla="*/ 795018 h 2918444"/>
              <a:gd name="connsiteX405" fmla="*/ 3151897 w 4644342"/>
              <a:gd name="connsiteY405" fmla="*/ 654427 h 2918444"/>
              <a:gd name="connsiteX406" fmla="*/ 3202554 w 4644342"/>
              <a:gd name="connsiteY406" fmla="*/ 605650 h 2918444"/>
              <a:gd name="connsiteX407" fmla="*/ 3215963 w 4644342"/>
              <a:gd name="connsiteY407" fmla="*/ 655861 h 2918444"/>
              <a:gd name="connsiteX408" fmla="*/ 3217453 w 4644342"/>
              <a:gd name="connsiteY408" fmla="*/ 578393 h 2918444"/>
              <a:gd name="connsiteX409" fmla="*/ 3241291 w 4644342"/>
              <a:gd name="connsiteY409" fmla="*/ 559743 h 2918444"/>
              <a:gd name="connsiteX410" fmla="*/ 3229372 w 4644342"/>
              <a:gd name="connsiteY410" fmla="*/ 529617 h 2918444"/>
              <a:gd name="connsiteX411" fmla="*/ 3268110 w 4644342"/>
              <a:gd name="connsiteY411" fmla="*/ 509532 h 2918444"/>
              <a:gd name="connsiteX412" fmla="*/ 3332175 w 4644342"/>
              <a:gd name="connsiteY412" fmla="*/ 549701 h 2918444"/>
              <a:gd name="connsiteX413" fmla="*/ 3375383 w 4644342"/>
              <a:gd name="connsiteY413" fmla="*/ 562612 h 2918444"/>
              <a:gd name="connsiteX414" fmla="*/ 3375383 w 4644342"/>
              <a:gd name="connsiteY414" fmla="*/ 592739 h 2918444"/>
              <a:gd name="connsiteX415" fmla="*/ 3402201 w 4644342"/>
              <a:gd name="connsiteY415" fmla="*/ 655861 h 2918444"/>
              <a:gd name="connsiteX416" fmla="*/ 3375383 w 4644342"/>
              <a:gd name="connsiteY416" fmla="*/ 677380 h 2918444"/>
              <a:gd name="connsiteX417" fmla="*/ 3375383 w 4644342"/>
              <a:gd name="connsiteY417" fmla="*/ 694596 h 2918444"/>
              <a:gd name="connsiteX418" fmla="*/ 3366443 w 4644342"/>
              <a:gd name="connsiteY418" fmla="*/ 697465 h 2918444"/>
              <a:gd name="connsiteX419" fmla="*/ 3356014 w 4644342"/>
              <a:gd name="connsiteY419" fmla="*/ 701769 h 2918444"/>
              <a:gd name="connsiteX420" fmla="*/ 3345585 w 4644342"/>
              <a:gd name="connsiteY420" fmla="*/ 711811 h 2918444"/>
              <a:gd name="connsiteX421" fmla="*/ 3342605 w 4644342"/>
              <a:gd name="connsiteY421" fmla="*/ 721853 h 2918444"/>
              <a:gd name="connsiteX422" fmla="*/ 3345585 w 4644342"/>
              <a:gd name="connsiteY422" fmla="*/ 737634 h 2918444"/>
              <a:gd name="connsiteX423" fmla="*/ 3357504 w 4644342"/>
              <a:gd name="connsiteY423" fmla="*/ 741938 h 2918444"/>
              <a:gd name="connsiteX424" fmla="*/ 3367933 w 4644342"/>
              <a:gd name="connsiteY424" fmla="*/ 739068 h 2918444"/>
              <a:gd name="connsiteX425" fmla="*/ 3381342 w 4644342"/>
              <a:gd name="connsiteY425" fmla="*/ 729026 h 2918444"/>
              <a:gd name="connsiteX426" fmla="*/ 3405181 w 4644342"/>
              <a:gd name="connsiteY426" fmla="*/ 697465 h 2918444"/>
              <a:gd name="connsiteX427" fmla="*/ 3426039 w 4644342"/>
              <a:gd name="connsiteY427" fmla="*/ 697465 h 2918444"/>
              <a:gd name="connsiteX428" fmla="*/ 3448388 w 4644342"/>
              <a:gd name="connsiteY428" fmla="*/ 701769 h 2918444"/>
              <a:gd name="connsiteX429" fmla="*/ 3463287 w 4644342"/>
              <a:gd name="connsiteY429" fmla="*/ 717549 h 2918444"/>
              <a:gd name="connsiteX430" fmla="*/ 3478186 w 4644342"/>
              <a:gd name="connsiteY430" fmla="*/ 741938 h 2918444"/>
              <a:gd name="connsiteX431" fmla="*/ 3484145 w 4644342"/>
              <a:gd name="connsiteY431" fmla="*/ 783541 h 2918444"/>
              <a:gd name="connsiteX432" fmla="*/ 3490105 w 4644342"/>
              <a:gd name="connsiteY432" fmla="*/ 850967 h 2918444"/>
              <a:gd name="connsiteX433" fmla="*/ 3464777 w 4644342"/>
              <a:gd name="connsiteY433" fmla="*/ 848098 h 2918444"/>
              <a:gd name="connsiteX434" fmla="*/ 3451368 w 4644342"/>
              <a:gd name="connsiteY434" fmla="*/ 865313 h 2918444"/>
              <a:gd name="connsiteX435" fmla="*/ 3464777 w 4644342"/>
              <a:gd name="connsiteY435" fmla="*/ 889701 h 2918444"/>
              <a:gd name="connsiteX436" fmla="*/ 3464777 w 4644342"/>
              <a:gd name="connsiteY436" fmla="*/ 915524 h 2918444"/>
              <a:gd name="connsiteX437" fmla="*/ 3437958 w 4644342"/>
              <a:gd name="connsiteY437" fmla="*/ 938478 h 2918444"/>
              <a:gd name="connsiteX438" fmla="*/ 3455837 w 4644342"/>
              <a:gd name="connsiteY438" fmla="*/ 962866 h 2918444"/>
              <a:gd name="connsiteX439" fmla="*/ 3488615 w 4644342"/>
              <a:gd name="connsiteY439" fmla="*/ 972908 h 2918444"/>
              <a:gd name="connsiteX440" fmla="*/ 3485179 w 4644342"/>
              <a:gd name="connsiteY440" fmla="*/ 973234 h 2918444"/>
              <a:gd name="connsiteX441" fmla="*/ 3516026 w 4644342"/>
              <a:gd name="connsiteY441" fmla="*/ 979402 h 2918444"/>
              <a:gd name="connsiteX442" fmla="*/ 3596817 w 4644342"/>
              <a:gd name="connsiteY442" fmla="*/ 940628 h 2918444"/>
              <a:gd name="connsiteX443" fmla="*/ 3614771 w 4644342"/>
              <a:gd name="connsiteY443" fmla="*/ 904727 h 2918444"/>
              <a:gd name="connsiteX444" fmla="*/ 3660864 w 4644342"/>
              <a:gd name="connsiteY444" fmla="*/ 888136 h 2918444"/>
              <a:gd name="connsiteX445" fmla="*/ 3660688 w 4644342"/>
              <a:gd name="connsiteY445" fmla="*/ 887016 h 2918444"/>
              <a:gd name="connsiteX446" fmla="*/ 3704769 w 4644342"/>
              <a:gd name="connsiteY446" fmla="*/ 844630 h 2918444"/>
              <a:gd name="connsiteX447" fmla="*/ 3704267 w 4644342"/>
              <a:gd name="connsiteY447" fmla="*/ 843972 h 2918444"/>
              <a:gd name="connsiteX448" fmla="*/ 3761070 w 4644342"/>
              <a:gd name="connsiteY448" fmla="*/ 757897 h 2918444"/>
              <a:gd name="connsiteX449" fmla="*/ 3747616 w 4644342"/>
              <a:gd name="connsiteY449" fmla="*/ 717729 h 2918444"/>
              <a:gd name="connsiteX450" fmla="*/ 3802924 w 4644342"/>
              <a:gd name="connsiteY450" fmla="*/ 689037 h 2918444"/>
              <a:gd name="connsiteX451" fmla="*/ 3876170 w 4644342"/>
              <a:gd name="connsiteY451" fmla="*/ 681864 h 2918444"/>
              <a:gd name="connsiteX452" fmla="*/ 3894107 w 4644342"/>
              <a:gd name="connsiteY452" fmla="*/ 656041 h 2918444"/>
              <a:gd name="connsiteX453" fmla="*/ 3919519 w 4644342"/>
              <a:gd name="connsiteY453" fmla="*/ 653172 h 2918444"/>
              <a:gd name="connsiteX454" fmla="*/ 3934467 w 4644342"/>
              <a:gd name="connsiteY454" fmla="*/ 625915 h 2918444"/>
              <a:gd name="connsiteX455" fmla="*/ 3959879 w 4644342"/>
              <a:gd name="connsiteY455" fmla="*/ 615873 h 2918444"/>
              <a:gd name="connsiteX456" fmla="*/ 3947920 w 4644342"/>
              <a:gd name="connsiteY456" fmla="*/ 565662 h 2918444"/>
              <a:gd name="connsiteX457" fmla="*/ 3932972 w 4644342"/>
              <a:gd name="connsiteY457" fmla="*/ 552751 h 2918444"/>
              <a:gd name="connsiteX458" fmla="*/ 3964363 w 4644342"/>
              <a:gd name="connsiteY458" fmla="*/ 511148 h 2918444"/>
              <a:gd name="connsiteX459" fmla="*/ 3983795 w 4644342"/>
              <a:gd name="connsiteY459" fmla="*/ 511148 h 2918444"/>
              <a:gd name="connsiteX460" fmla="*/ 4051062 w 4644342"/>
              <a:gd name="connsiteY460" fmla="*/ 425073 h 2918444"/>
              <a:gd name="connsiteX461" fmla="*/ 4154203 w 4644342"/>
              <a:gd name="connsiteY461" fmla="*/ 393512 h 2918444"/>
              <a:gd name="connsiteX462" fmla="*/ 4154470 w 4644342"/>
              <a:gd name="connsiteY462" fmla="*/ 395561 h 2918444"/>
              <a:gd name="connsiteX463" fmla="*/ 4262900 w 4644342"/>
              <a:gd name="connsiteY463" fmla="*/ 366002 h 2918444"/>
              <a:gd name="connsiteX464" fmla="*/ 4262909 w 4644342"/>
              <a:gd name="connsiteY464" fmla="*/ 366019 h 2918444"/>
              <a:gd name="connsiteX465" fmla="*/ 4299493 w 4644342"/>
              <a:gd name="connsiteY465" fmla="*/ 309786 h 2918444"/>
              <a:gd name="connsiteX466" fmla="*/ 4302355 w 4644342"/>
              <a:gd name="connsiteY466" fmla="*/ 313147 h 2918444"/>
              <a:gd name="connsiteX467" fmla="*/ 4335051 w 4644342"/>
              <a:gd name="connsiteY467" fmla="*/ 295411 h 2918444"/>
              <a:gd name="connsiteX468" fmla="*/ 4335051 w 4644342"/>
              <a:gd name="connsiteY468" fmla="*/ 245220 h 2918444"/>
              <a:gd name="connsiteX469" fmla="*/ 4345510 w 4644342"/>
              <a:gd name="connsiteY469" fmla="*/ 213671 h 2918444"/>
              <a:gd name="connsiteX470" fmla="*/ 4330568 w 4644342"/>
              <a:gd name="connsiteY470" fmla="*/ 199331 h 2918444"/>
              <a:gd name="connsiteX471" fmla="*/ 4354475 w 4644342"/>
              <a:gd name="connsiteY471" fmla="*/ 153442 h 2918444"/>
              <a:gd name="connsiteX472" fmla="*/ 4330568 w 4644342"/>
              <a:gd name="connsiteY472" fmla="*/ 116157 h 2918444"/>
              <a:gd name="connsiteX473" fmla="*/ 4381370 w 4644342"/>
              <a:gd name="connsiteY473" fmla="*/ 17209 h 2918444"/>
              <a:gd name="connsiteX474" fmla="*/ 4399300 w 4644342"/>
              <a:gd name="connsiteY474" fmla="*/ 28681 h 2918444"/>
              <a:gd name="connsiteX475" fmla="*/ 4408265 w 4644342"/>
              <a:gd name="connsiteY475" fmla="*/ 12906 h 2918444"/>
              <a:gd name="connsiteX476" fmla="*/ 4462054 w 4644342"/>
              <a:gd name="connsiteY476" fmla="*/ 0 h 2918444"/>
              <a:gd name="connsiteX0" fmla="*/ 3811392 w 4644342"/>
              <a:gd name="connsiteY0" fmla="*/ 2209369 h 2918444"/>
              <a:gd name="connsiteX1" fmla="*/ 3811392 w 4644342"/>
              <a:gd name="connsiteY1" fmla="*/ 2268716 h 2918444"/>
              <a:gd name="connsiteX2" fmla="*/ 3772405 w 4644342"/>
              <a:gd name="connsiteY2" fmla="*/ 2238520 h 2918444"/>
              <a:gd name="connsiteX3" fmla="*/ 3811746 w 4644342"/>
              <a:gd name="connsiteY3" fmla="*/ 2209877 h 2918444"/>
              <a:gd name="connsiteX4" fmla="*/ 3811392 w 4644342"/>
              <a:gd name="connsiteY4" fmla="*/ 2209369 h 2918444"/>
              <a:gd name="connsiteX5" fmla="*/ 4121540 w 4644342"/>
              <a:gd name="connsiteY5" fmla="*/ 1069673 h 2918444"/>
              <a:gd name="connsiteX6" fmla="*/ 4118092 w 4644342"/>
              <a:gd name="connsiteY6" fmla="*/ 1070354 h 2918444"/>
              <a:gd name="connsiteX7" fmla="*/ 4171442 w 4644342"/>
              <a:gd name="connsiteY7" fmla="*/ 1198313 h 2918444"/>
              <a:gd name="connsiteX8" fmla="*/ 4172764 w 4644342"/>
              <a:gd name="connsiteY8" fmla="*/ 1197979 h 2918444"/>
              <a:gd name="connsiteX9" fmla="*/ 4121540 w 4644342"/>
              <a:gd name="connsiteY9" fmla="*/ 1069673 h 2918444"/>
              <a:gd name="connsiteX10" fmla="*/ 4142082 w 4644342"/>
              <a:gd name="connsiteY10" fmla="*/ 1060930 h 2918444"/>
              <a:gd name="connsiteX11" fmla="*/ 4128683 w 4644342"/>
              <a:gd name="connsiteY11" fmla="*/ 1066943 h 2918444"/>
              <a:gd name="connsiteX12" fmla="*/ 4141228 w 4644342"/>
              <a:gd name="connsiteY12" fmla="*/ 1062914 h 2918444"/>
              <a:gd name="connsiteX13" fmla="*/ 4142082 w 4644342"/>
              <a:gd name="connsiteY13" fmla="*/ 1060930 h 2918444"/>
              <a:gd name="connsiteX14" fmla="*/ 4400141 w 4644342"/>
              <a:gd name="connsiteY14" fmla="*/ 797788 h 2918444"/>
              <a:gd name="connsiteX15" fmla="*/ 4412059 w 4644342"/>
              <a:gd name="connsiteY15" fmla="*/ 799233 h 2918444"/>
              <a:gd name="connsiteX16" fmla="*/ 4431425 w 4644342"/>
              <a:gd name="connsiteY16" fmla="*/ 802124 h 2918444"/>
              <a:gd name="connsiteX17" fmla="*/ 4365878 w 4644342"/>
              <a:gd name="connsiteY17" fmla="*/ 855599 h 2918444"/>
              <a:gd name="connsiteX18" fmla="*/ 4283943 w 4644342"/>
              <a:gd name="connsiteY18" fmla="*/ 901847 h 2918444"/>
              <a:gd name="connsiteX19" fmla="*/ 4264577 w 4644342"/>
              <a:gd name="connsiteY19" fmla="*/ 874387 h 2918444"/>
              <a:gd name="connsiteX20" fmla="*/ 4333104 w 4644342"/>
              <a:gd name="connsiteY20" fmla="*/ 841146 h 2918444"/>
              <a:gd name="connsiteX21" fmla="*/ 4400141 w 4644342"/>
              <a:gd name="connsiteY21" fmla="*/ 797788 h 2918444"/>
              <a:gd name="connsiteX22" fmla="*/ 4405089 w 4644342"/>
              <a:gd name="connsiteY22" fmla="*/ 613077 h 2918444"/>
              <a:gd name="connsiteX23" fmla="*/ 4408373 w 4644342"/>
              <a:gd name="connsiteY23" fmla="*/ 613320 h 2918444"/>
              <a:gd name="connsiteX24" fmla="*/ 4408626 w 4644342"/>
              <a:gd name="connsiteY24" fmla="*/ 613077 h 2918444"/>
              <a:gd name="connsiteX25" fmla="*/ 4405089 w 4644342"/>
              <a:gd name="connsiteY25" fmla="*/ 613077 h 2918444"/>
              <a:gd name="connsiteX26" fmla="*/ 285749 w 4644342"/>
              <a:gd name="connsiteY26" fmla="*/ 364673 h 2918444"/>
              <a:gd name="connsiteX27" fmla="*/ 283831 w 4644342"/>
              <a:gd name="connsiteY27" fmla="*/ 373644 h 2918444"/>
              <a:gd name="connsiteX28" fmla="*/ 285980 w 4644342"/>
              <a:gd name="connsiteY28" fmla="*/ 364693 h 2918444"/>
              <a:gd name="connsiteX29" fmla="*/ 285749 w 4644342"/>
              <a:gd name="connsiteY29" fmla="*/ 364673 h 2918444"/>
              <a:gd name="connsiteX30" fmla="*/ 4313929 w 4644342"/>
              <a:gd name="connsiteY30" fmla="*/ 328177 h 2918444"/>
              <a:gd name="connsiteX31" fmla="*/ 4314132 w 4644342"/>
              <a:gd name="connsiteY31" fmla="*/ 328393 h 2918444"/>
              <a:gd name="connsiteX32" fmla="*/ 4313929 w 4644342"/>
              <a:gd name="connsiteY32" fmla="*/ 328177 h 2918444"/>
              <a:gd name="connsiteX33" fmla="*/ 4462054 w 4644342"/>
              <a:gd name="connsiteY33" fmla="*/ 0 h 2918444"/>
              <a:gd name="connsiteX34" fmla="*/ 4482973 w 4644342"/>
              <a:gd name="connsiteY34" fmla="*/ 31549 h 2918444"/>
              <a:gd name="connsiteX35" fmla="*/ 4526303 w 4644342"/>
              <a:gd name="connsiteY35" fmla="*/ 192160 h 2918444"/>
              <a:gd name="connsiteX36" fmla="*/ 4580093 w 4644342"/>
              <a:gd name="connsiteY36" fmla="*/ 197897 h 2918444"/>
              <a:gd name="connsiteX37" fmla="*/ 4590552 w 4644342"/>
              <a:gd name="connsiteY37" fmla="*/ 233747 h 2918444"/>
              <a:gd name="connsiteX38" fmla="*/ 4644342 w 4644342"/>
              <a:gd name="connsiteY38" fmla="*/ 245220 h 2918444"/>
              <a:gd name="connsiteX39" fmla="*/ 4644342 w 4644342"/>
              <a:gd name="connsiteY39" fmla="*/ 278202 h 2918444"/>
              <a:gd name="connsiteX40" fmla="*/ 4605494 w 4644342"/>
              <a:gd name="connsiteY40" fmla="*/ 305449 h 2918444"/>
              <a:gd name="connsiteX41" fmla="*/ 4572622 w 4644342"/>
              <a:gd name="connsiteY41" fmla="*/ 345602 h 2918444"/>
              <a:gd name="connsiteX42" fmla="*/ 4530786 w 4644342"/>
              <a:gd name="connsiteY42" fmla="*/ 348470 h 2918444"/>
              <a:gd name="connsiteX43" fmla="*/ 4527797 w 4644342"/>
              <a:gd name="connsiteY43" fmla="*/ 401529 h 2918444"/>
              <a:gd name="connsiteX44" fmla="*/ 4457572 w 4644342"/>
              <a:gd name="connsiteY44" fmla="*/ 440248 h 2918444"/>
              <a:gd name="connsiteX45" fmla="*/ 4468031 w 4644342"/>
              <a:gd name="connsiteY45" fmla="*/ 471797 h 2918444"/>
              <a:gd name="connsiteX46" fmla="*/ 4439642 w 4644342"/>
              <a:gd name="connsiteY46" fmla="*/ 501911 h 2918444"/>
              <a:gd name="connsiteX47" fmla="*/ 4442630 w 4644342"/>
              <a:gd name="connsiteY47" fmla="*/ 540630 h 2918444"/>
              <a:gd name="connsiteX48" fmla="*/ 4440141 w 4644342"/>
              <a:gd name="connsiteY48" fmla="*/ 541207 h 2918444"/>
              <a:gd name="connsiteX49" fmla="*/ 4429667 w 4644342"/>
              <a:gd name="connsiteY49" fmla="*/ 562768 h 2918444"/>
              <a:gd name="connsiteX50" fmla="*/ 4429667 w 4644342"/>
              <a:gd name="connsiteY50" fmla="*/ 593497 h 2918444"/>
              <a:gd name="connsiteX51" fmla="*/ 4445698 w 4644342"/>
              <a:gd name="connsiteY51" fmla="*/ 603288 h 2918444"/>
              <a:gd name="connsiteX52" fmla="*/ 4424796 w 4644342"/>
              <a:gd name="connsiteY52" fmla="*/ 646280 h 2918444"/>
              <a:gd name="connsiteX53" fmla="*/ 4459135 w 4644342"/>
              <a:gd name="connsiteY53" fmla="*/ 643414 h 2918444"/>
              <a:gd name="connsiteX54" fmla="*/ 4478544 w 4644342"/>
              <a:gd name="connsiteY54" fmla="*/ 677807 h 2918444"/>
              <a:gd name="connsiteX55" fmla="*/ 4502432 w 4644342"/>
              <a:gd name="connsiteY55" fmla="*/ 680673 h 2918444"/>
              <a:gd name="connsiteX56" fmla="*/ 4518855 w 4644342"/>
              <a:gd name="connsiteY56" fmla="*/ 674941 h 2918444"/>
              <a:gd name="connsiteX57" fmla="*/ 4518855 w 4644342"/>
              <a:gd name="connsiteY57" fmla="*/ 656311 h 2918444"/>
              <a:gd name="connsiteX58" fmla="*/ 4490488 w 4644342"/>
              <a:gd name="connsiteY58" fmla="*/ 633382 h 2918444"/>
              <a:gd name="connsiteX59" fmla="*/ 4511390 w 4644342"/>
              <a:gd name="connsiteY59" fmla="*/ 631949 h 2918444"/>
              <a:gd name="connsiteX60" fmla="*/ 4547222 w 4644342"/>
              <a:gd name="connsiteY60" fmla="*/ 682106 h 2918444"/>
              <a:gd name="connsiteX61" fmla="*/ 4512883 w 4644342"/>
              <a:gd name="connsiteY61" fmla="*/ 712200 h 2918444"/>
              <a:gd name="connsiteX62" fmla="*/ 4474065 w 4644342"/>
              <a:gd name="connsiteY62" fmla="*/ 697870 h 2918444"/>
              <a:gd name="connsiteX63" fmla="*/ 4450177 w 4644342"/>
              <a:gd name="connsiteY63" fmla="*/ 733696 h 2918444"/>
              <a:gd name="connsiteX64" fmla="*/ 4448325 w 4644342"/>
              <a:gd name="connsiteY64" fmla="*/ 732349 h 2918444"/>
              <a:gd name="connsiteX65" fmla="*/ 4438105 w 4644342"/>
              <a:gd name="connsiteY65" fmla="*/ 742172 h 2918444"/>
              <a:gd name="connsiteX66" fmla="*/ 4414207 w 4644342"/>
              <a:gd name="connsiteY66" fmla="*/ 742172 h 2918444"/>
              <a:gd name="connsiteX67" fmla="*/ 4402258 w 4644342"/>
              <a:gd name="connsiteY67" fmla="*/ 768011 h 2918444"/>
              <a:gd name="connsiteX68" fmla="*/ 4402258 w 4644342"/>
              <a:gd name="connsiteY68" fmla="*/ 768012 h 2918444"/>
              <a:gd name="connsiteX69" fmla="*/ 4379854 w 4644342"/>
              <a:gd name="connsiteY69" fmla="*/ 795287 h 2918444"/>
              <a:gd name="connsiteX70" fmla="*/ 4338033 w 4644342"/>
              <a:gd name="connsiteY70" fmla="*/ 785238 h 2918444"/>
              <a:gd name="connsiteX71" fmla="*/ 4277586 w 4644342"/>
              <a:gd name="connsiteY71" fmla="*/ 839185 h 2918444"/>
              <a:gd name="connsiteX72" fmla="*/ 4251365 w 4644342"/>
              <a:gd name="connsiteY72" fmla="*/ 875533 h 2918444"/>
              <a:gd name="connsiteX73" fmla="*/ 4249501 w 4644342"/>
              <a:gd name="connsiteY73" fmla="*/ 874313 h 2918444"/>
              <a:gd name="connsiteX74" fmla="*/ 4240948 w 4644342"/>
              <a:gd name="connsiteY74" fmla="*/ 905824 h 2918444"/>
              <a:gd name="connsiteX75" fmla="*/ 4263352 w 4644342"/>
              <a:gd name="connsiteY75" fmla="*/ 928792 h 2918444"/>
              <a:gd name="connsiteX76" fmla="*/ 4264846 w 4644342"/>
              <a:gd name="connsiteY76" fmla="*/ 1059426 h 2918444"/>
              <a:gd name="connsiteX77" fmla="*/ 4242442 w 4644342"/>
              <a:gd name="connsiteY77" fmla="*/ 1111105 h 2918444"/>
              <a:gd name="connsiteX78" fmla="*/ 4215557 w 4644342"/>
              <a:gd name="connsiteY78" fmla="*/ 1092443 h 2918444"/>
              <a:gd name="connsiteX79" fmla="*/ 4191015 w 4644342"/>
              <a:gd name="connsiteY79" fmla="*/ 1091133 h 2918444"/>
              <a:gd name="connsiteX80" fmla="*/ 4192774 w 4644342"/>
              <a:gd name="connsiteY80" fmla="*/ 1092211 h 2918444"/>
              <a:gd name="connsiteX81" fmla="*/ 4192774 w 4644342"/>
              <a:gd name="connsiteY81" fmla="*/ 1122300 h 2918444"/>
              <a:gd name="connsiteX82" fmla="*/ 4226981 w 4644342"/>
              <a:gd name="connsiteY82" fmla="*/ 1143792 h 2918444"/>
              <a:gd name="connsiteX83" fmla="*/ 4228468 w 4644342"/>
              <a:gd name="connsiteY83" fmla="*/ 1183911 h 2918444"/>
              <a:gd name="connsiteX84" fmla="*/ 4228220 w 4644342"/>
              <a:gd name="connsiteY84" fmla="*/ 1183982 h 2918444"/>
              <a:gd name="connsiteX85" fmla="*/ 4229714 w 4644342"/>
              <a:gd name="connsiteY85" fmla="*/ 1248484 h 2918444"/>
              <a:gd name="connsiteX86" fmla="*/ 4221768 w 4644342"/>
              <a:gd name="connsiteY86" fmla="*/ 1249960 h 2918444"/>
              <a:gd name="connsiteX87" fmla="*/ 4229713 w 4644342"/>
              <a:gd name="connsiteY87" fmla="*/ 1248711 h 2918444"/>
              <a:gd name="connsiteX88" fmla="*/ 4204449 w 4644342"/>
              <a:gd name="connsiteY88" fmla="*/ 1331241 h 2918444"/>
              <a:gd name="connsiteX89" fmla="*/ 4186615 w 4644342"/>
              <a:gd name="connsiteY89" fmla="*/ 1328345 h 2918444"/>
              <a:gd name="connsiteX90" fmla="*/ 4183687 w 4644342"/>
              <a:gd name="connsiteY90" fmla="*/ 1257031 h 2918444"/>
              <a:gd name="connsiteX91" fmla="*/ 4183395 w 4644342"/>
              <a:gd name="connsiteY91" fmla="*/ 1257085 h 2918444"/>
              <a:gd name="connsiteX92" fmla="*/ 4143053 w 4644342"/>
              <a:gd name="connsiteY92" fmla="*/ 1215514 h 2918444"/>
              <a:gd name="connsiteX93" fmla="*/ 4117652 w 4644342"/>
              <a:gd name="connsiteY93" fmla="*/ 1163909 h 2918444"/>
              <a:gd name="connsiteX94" fmla="*/ 4111675 w 4644342"/>
              <a:gd name="connsiteY94" fmla="*/ 1093668 h 2918444"/>
              <a:gd name="connsiteX95" fmla="*/ 4092251 w 4644342"/>
              <a:gd name="connsiteY95" fmla="*/ 1129505 h 2918444"/>
              <a:gd name="connsiteX96" fmla="*/ 4116158 w 4644342"/>
              <a:gd name="connsiteY96" fmla="*/ 1235583 h 2918444"/>
              <a:gd name="connsiteX97" fmla="*/ 4158773 w 4644342"/>
              <a:gd name="connsiteY97" fmla="*/ 1280519 h 2918444"/>
              <a:gd name="connsiteX98" fmla="*/ 4146829 w 4644342"/>
              <a:gd name="connsiteY98" fmla="*/ 1333713 h 2918444"/>
              <a:gd name="connsiteX99" fmla="*/ 4158773 w 4644342"/>
              <a:gd name="connsiteY99" fmla="*/ 1392658 h 2918444"/>
              <a:gd name="connsiteX100" fmla="*/ 4178183 w 4644342"/>
              <a:gd name="connsiteY100" fmla="*/ 1371093 h 2918444"/>
              <a:gd name="connsiteX101" fmla="*/ 4203565 w 4644342"/>
              <a:gd name="connsiteY101" fmla="*/ 1384032 h 2918444"/>
              <a:gd name="connsiteX102" fmla="*/ 4203565 w 4644342"/>
              <a:gd name="connsiteY102" fmla="*/ 1428600 h 2918444"/>
              <a:gd name="connsiteX103" fmla="*/ 4144637 w 4644342"/>
              <a:gd name="connsiteY103" fmla="*/ 1442975 h 2918444"/>
              <a:gd name="connsiteX104" fmla="*/ 4204084 w 4644342"/>
              <a:gd name="connsiteY104" fmla="*/ 1429320 h 2918444"/>
              <a:gd name="connsiteX105" fmla="*/ 4224995 w 4644342"/>
              <a:gd name="connsiteY105" fmla="*/ 1443693 h 2918444"/>
              <a:gd name="connsiteX106" fmla="*/ 4186160 w 4644342"/>
              <a:gd name="connsiteY106" fmla="*/ 1475313 h 2918444"/>
              <a:gd name="connsiteX107" fmla="*/ 4156286 w 4644342"/>
              <a:gd name="connsiteY107" fmla="*/ 1465252 h 2918444"/>
              <a:gd name="connsiteX108" fmla="*/ 4154793 w 4644342"/>
              <a:gd name="connsiteY108" fmla="*/ 1505495 h 2918444"/>
              <a:gd name="connsiteX109" fmla="*/ 4224995 w 4644342"/>
              <a:gd name="connsiteY109" fmla="*/ 1478187 h 2918444"/>
              <a:gd name="connsiteX110" fmla="*/ 4239932 w 4644342"/>
              <a:gd name="connsiteY110" fmla="*/ 1493997 h 2918444"/>
              <a:gd name="connsiteX111" fmla="*/ 4227983 w 4644342"/>
              <a:gd name="connsiteY111" fmla="*/ 1561549 h 2918444"/>
              <a:gd name="connsiteX112" fmla="*/ 4205578 w 4644342"/>
              <a:gd name="connsiteY112" fmla="*/ 1551488 h 2918444"/>
              <a:gd name="connsiteX113" fmla="*/ 4145831 w 4644342"/>
              <a:gd name="connsiteY113" fmla="*/ 1568735 h 2918444"/>
              <a:gd name="connsiteX114" fmla="*/ 4198109 w 4644342"/>
              <a:gd name="connsiteY114" fmla="*/ 1575922 h 2918444"/>
              <a:gd name="connsiteX115" fmla="*/ 4141350 w 4644342"/>
              <a:gd name="connsiteY115" fmla="*/ 1596043 h 2918444"/>
              <a:gd name="connsiteX116" fmla="*/ 4141350 w 4644342"/>
              <a:gd name="connsiteY116" fmla="*/ 1616165 h 2918444"/>
              <a:gd name="connsiteX117" fmla="*/ 4198109 w 4644342"/>
              <a:gd name="connsiteY117" fmla="*/ 1600355 h 2918444"/>
              <a:gd name="connsiteX118" fmla="*/ 4214540 w 4644342"/>
              <a:gd name="connsiteY118" fmla="*/ 1604667 h 2918444"/>
              <a:gd name="connsiteX119" fmla="*/ 4257856 w 4644342"/>
              <a:gd name="connsiteY119" fmla="*/ 1544302 h 2918444"/>
              <a:gd name="connsiteX120" fmla="*/ 4266818 w 4644342"/>
              <a:gd name="connsiteY120" fmla="*/ 1472438 h 2918444"/>
              <a:gd name="connsiteX121" fmla="*/ 4268312 w 4644342"/>
              <a:gd name="connsiteY121" fmla="*/ 1558674 h 2918444"/>
              <a:gd name="connsiteX122" fmla="*/ 4232464 w 4644342"/>
              <a:gd name="connsiteY122" fmla="*/ 1630538 h 2918444"/>
              <a:gd name="connsiteX123" fmla="*/ 4156286 w 4644342"/>
              <a:gd name="connsiteY123" fmla="*/ 1657846 h 2918444"/>
              <a:gd name="connsiteX124" fmla="*/ 4111476 w 4644342"/>
              <a:gd name="connsiteY124" fmla="*/ 1754143 h 2918444"/>
              <a:gd name="connsiteX125" fmla="*/ 4034103 w 4644342"/>
              <a:gd name="connsiteY125" fmla="*/ 1778483 h 2918444"/>
              <a:gd name="connsiteX126" fmla="*/ 3998367 w 4644342"/>
              <a:gd name="connsiteY126" fmla="*/ 1888618 h 2918444"/>
              <a:gd name="connsiteX127" fmla="*/ 3944578 w 4644342"/>
              <a:gd name="connsiteY127" fmla="*/ 1943160 h 2918444"/>
              <a:gd name="connsiteX128" fmla="*/ 3884811 w 4644342"/>
              <a:gd name="connsiteY128" fmla="*/ 1960383 h 2918444"/>
              <a:gd name="connsiteX129" fmla="*/ 3896765 w 4644342"/>
              <a:gd name="connsiteY129" fmla="*/ 2004877 h 2918444"/>
              <a:gd name="connsiteX130" fmla="*/ 3860952 w 4644342"/>
              <a:gd name="connsiteY130" fmla="*/ 2046447 h 2918444"/>
              <a:gd name="connsiteX131" fmla="*/ 3869871 w 4644342"/>
              <a:gd name="connsiteY131" fmla="*/ 2116297 h 2918444"/>
              <a:gd name="connsiteX132" fmla="*/ 3847379 w 4644342"/>
              <a:gd name="connsiteY132" fmla="*/ 2133552 h 2918444"/>
              <a:gd name="connsiteX133" fmla="*/ 3860874 w 4644342"/>
              <a:gd name="connsiteY133" fmla="*/ 2205447 h 2918444"/>
              <a:gd name="connsiteX134" fmla="*/ 3833702 w 4644342"/>
              <a:gd name="connsiteY134" fmla="*/ 2207027 h 2918444"/>
              <a:gd name="connsiteX135" fmla="*/ 3858120 w 4644342"/>
              <a:gd name="connsiteY135" fmla="*/ 2208444 h 2918444"/>
              <a:gd name="connsiteX136" fmla="*/ 3910478 w 4644342"/>
              <a:gd name="connsiteY136" fmla="*/ 2298721 h 2918444"/>
              <a:gd name="connsiteX137" fmla="*/ 3992754 w 4644342"/>
              <a:gd name="connsiteY137" fmla="*/ 2421955 h 2918444"/>
              <a:gd name="connsiteX138" fmla="*/ 4034640 w 4644342"/>
              <a:gd name="connsiteY138" fmla="*/ 2527994 h 2918444"/>
              <a:gd name="connsiteX139" fmla="*/ 4095973 w 4644342"/>
              <a:gd name="connsiteY139" fmla="*/ 2602508 h 2918444"/>
              <a:gd name="connsiteX140" fmla="*/ 4106445 w 4644342"/>
              <a:gd name="connsiteY140" fmla="*/ 2709980 h 2918444"/>
              <a:gd name="connsiteX141" fmla="*/ 4086998 w 4644342"/>
              <a:gd name="connsiteY141" fmla="*/ 2774464 h 2918444"/>
              <a:gd name="connsiteX142" fmla="*/ 3998738 w 4644342"/>
              <a:gd name="connsiteY142" fmla="*/ 2791659 h 2918444"/>
              <a:gd name="connsiteX143" fmla="*/ 3983778 w 4644342"/>
              <a:gd name="connsiteY143" fmla="*/ 2764433 h 2918444"/>
              <a:gd name="connsiteX144" fmla="*/ 3920949 w 4644342"/>
              <a:gd name="connsiteY144" fmla="*/ 2725743 h 2918444"/>
              <a:gd name="connsiteX145" fmla="*/ 3901502 w 4644342"/>
              <a:gd name="connsiteY145" fmla="*/ 2685620 h 2918444"/>
              <a:gd name="connsiteX146" fmla="*/ 3885047 w 4644342"/>
              <a:gd name="connsiteY146" fmla="*/ 2669858 h 2918444"/>
              <a:gd name="connsiteX147" fmla="*/ 3876071 w 4644342"/>
              <a:gd name="connsiteY147" fmla="*/ 2632601 h 2918444"/>
              <a:gd name="connsiteX148" fmla="*/ 3861112 w 4644342"/>
              <a:gd name="connsiteY148" fmla="*/ 2642631 h 2918444"/>
              <a:gd name="connsiteX149" fmla="*/ 3811746 w 4644342"/>
              <a:gd name="connsiteY149" fmla="*/ 2593911 h 2918444"/>
              <a:gd name="connsiteX150" fmla="*/ 3823713 w 4644342"/>
              <a:gd name="connsiteY150" fmla="*/ 2548056 h 2918444"/>
              <a:gd name="connsiteX151" fmla="*/ 3811746 w 4644342"/>
              <a:gd name="connsiteY151" fmla="*/ 2523696 h 2918444"/>
              <a:gd name="connsiteX152" fmla="*/ 3796787 w 4644342"/>
              <a:gd name="connsiteY152" fmla="*/ 2532293 h 2918444"/>
              <a:gd name="connsiteX153" fmla="*/ 3798283 w 4644342"/>
              <a:gd name="connsiteY153" fmla="*/ 2558087 h 2918444"/>
              <a:gd name="connsiteX154" fmla="*/ 3781827 w 4644342"/>
              <a:gd name="connsiteY154" fmla="*/ 2523696 h 2918444"/>
              <a:gd name="connsiteX155" fmla="*/ 3783323 w 4644342"/>
              <a:gd name="connsiteY155" fmla="*/ 2440584 h 2918444"/>
              <a:gd name="connsiteX156" fmla="*/ 3753405 w 4644342"/>
              <a:gd name="connsiteY156" fmla="*/ 2391863 h 2918444"/>
              <a:gd name="connsiteX157" fmla="*/ 3674120 w 4644342"/>
              <a:gd name="connsiteY157" fmla="*/ 2351740 h 2918444"/>
              <a:gd name="connsiteX158" fmla="*/ 3635226 w 4644342"/>
              <a:gd name="connsiteY158" fmla="*/ 2305886 h 2918444"/>
              <a:gd name="connsiteX159" fmla="*/ 3590348 w 4644342"/>
              <a:gd name="connsiteY159" fmla="*/ 2301587 h 2918444"/>
              <a:gd name="connsiteX160" fmla="*/ 3572397 w 4644342"/>
              <a:gd name="connsiteY160" fmla="*/ 2330246 h 2918444"/>
              <a:gd name="connsiteX161" fmla="*/ 3508071 w 4644342"/>
              <a:gd name="connsiteY161" fmla="*/ 2350307 h 2918444"/>
              <a:gd name="connsiteX162" fmla="*/ 3469177 w 4644342"/>
              <a:gd name="connsiteY162" fmla="*/ 2330246 h 2918444"/>
              <a:gd name="connsiteX163" fmla="*/ 3449730 w 4644342"/>
              <a:gd name="connsiteY163" fmla="*/ 2298721 h 2918444"/>
              <a:gd name="connsiteX164" fmla="*/ 3327063 w 4644342"/>
              <a:gd name="connsiteY164" fmla="*/ 2325947 h 2918444"/>
              <a:gd name="connsiteX165" fmla="*/ 3301632 w 4644342"/>
              <a:gd name="connsiteY165" fmla="*/ 2304453 h 2918444"/>
              <a:gd name="connsiteX166" fmla="*/ 3274467 w 4644342"/>
              <a:gd name="connsiteY166" fmla="*/ 2326365 h 2918444"/>
              <a:gd name="connsiteX167" fmla="*/ 3274966 w 4644342"/>
              <a:gd name="connsiteY167" fmla="*/ 2329953 h 2918444"/>
              <a:gd name="connsiteX168" fmla="*/ 3240527 w 4644342"/>
              <a:gd name="connsiteY168" fmla="*/ 2351500 h 2918444"/>
              <a:gd name="connsiteX169" fmla="*/ 3213576 w 4644342"/>
              <a:gd name="connsiteY169" fmla="*/ 2269620 h 2918444"/>
              <a:gd name="connsiteX170" fmla="*/ 3197105 w 4644342"/>
              <a:gd name="connsiteY170" fmla="*/ 2335699 h 2918444"/>
              <a:gd name="connsiteX171" fmla="*/ 3167159 w 4644342"/>
              <a:gd name="connsiteY171" fmla="*/ 2329953 h 2918444"/>
              <a:gd name="connsiteX172" fmla="*/ 3166785 w 4644342"/>
              <a:gd name="connsiteY172" fmla="*/ 2327205 h 2918444"/>
              <a:gd name="connsiteX173" fmla="*/ 3100378 w 4644342"/>
              <a:gd name="connsiteY173" fmla="*/ 2337133 h 2918444"/>
              <a:gd name="connsiteX174" fmla="*/ 3091413 w 4644342"/>
              <a:gd name="connsiteY174" fmla="*/ 2373030 h 2918444"/>
              <a:gd name="connsiteX175" fmla="*/ 3057709 w 4644342"/>
              <a:gd name="connsiteY175" fmla="*/ 2365257 h 2918444"/>
              <a:gd name="connsiteX176" fmla="*/ 3057756 w 4644342"/>
              <a:gd name="connsiteY176" fmla="*/ 2365536 h 2918444"/>
              <a:gd name="connsiteX177" fmla="*/ 3003942 w 4644342"/>
              <a:gd name="connsiteY177" fmla="*/ 2359791 h 2918444"/>
              <a:gd name="connsiteX178" fmla="*/ 2978529 w 4644342"/>
              <a:gd name="connsiteY178" fmla="*/ 2389949 h 2918444"/>
              <a:gd name="connsiteX179" fmla="*/ 3006931 w 4644342"/>
              <a:gd name="connsiteY179" fmla="*/ 2410054 h 2918444"/>
              <a:gd name="connsiteX180" fmla="*/ 3056261 w 4644342"/>
              <a:gd name="connsiteY180" fmla="*/ 2385641 h 2918444"/>
              <a:gd name="connsiteX181" fmla="*/ 3057756 w 4644342"/>
              <a:gd name="connsiteY181" fmla="*/ 2420107 h 2918444"/>
              <a:gd name="connsiteX182" fmla="*/ 3086158 w 4644342"/>
              <a:gd name="connsiteY182" fmla="*/ 2391385 h 2918444"/>
              <a:gd name="connsiteX183" fmla="*/ 3107086 w 4644342"/>
              <a:gd name="connsiteY183" fmla="*/ 2391385 h 2918444"/>
              <a:gd name="connsiteX184" fmla="*/ 3083169 w 4644342"/>
              <a:gd name="connsiteY184" fmla="*/ 2450264 h 2918444"/>
              <a:gd name="connsiteX185" fmla="*/ 3128014 w 4644342"/>
              <a:gd name="connsiteY185" fmla="*/ 2460317 h 2918444"/>
              <a:gd name="connsiteX186" fmla="*/ 3141468 w 4644342"/>
              <a:gd name="connsiteY186" fmla="*/ 2493346 h 2918444"/>
              <a:gd name="connsiteX187" fmla="*/ 3120540 w 4644342"/>
              <a:gd name="connsiteY187" fmla="*/ 2503399 h 2918444"/>
              <a:gd name="connsiteX188" fmla="*/ 3093633 w 4644342"/>
              <a:gd name="connsiteY188" fmla="*/ 2481858 h 2918444"/>
              <a:gd name="connsiteX189" fmla="*/ 3041313 w 4644342"/>
              <a:gd name="connsiteY189" fmla="*/ 2467497 h 2918444"/>
              <a:gd name="connsiteX190" fmla="*/ 3051777 w 4644342"/>
              <a:gd name="connsiteY190" fmla="*/ 2506271 h 2918444"/>
              <a:gd name="connsiteX191" fmla="*/ 3026364 w 4644342"/>
              <a:gd name="connsiteY191" fmla="*/ 2510579 h 2918444"/>
              <a:gd name="connsiteX192" fmla="*/ 3005436 w 4644342"/>
              <a:gd name="connsiteY192" fmla="*/ 2476113 h 2918444"/>
              <a:gd name="connsiteX193" fmla="*/ 2991983 w 4644342"/>
              <a:gd name="connsiteY193" fmla="*/ 2497655 h 2918444"/>
              <a:gd name="connsiteX194" fmla="*/ 2912756 w 4644342"/>
              <a:gd name="connsiteY194" fmla="*/ 2497655 h 2918444"/>
              <a:gd name="connsiteX195" fmla="*/ 2912756 w 4644342"/>
              <a:gd name="connsiteY195" fmla="*/ 2476113 h 2918444"/>
              <a:gd name="connsiteX196" fmla="*/ 2884353 w 4644342"/>
              <a:gd name="connsiteY196" fmla="*/ 2450264 h 2918444"/>
              <a:gd name="connsiteX197" fmla="*/ 2824559 w 4644342"/>
              <a:gd name="connsiteY197" fmla="*/ 2447392 h 2918444"/>
              <a:gd name="connsiteX198" fmla="*/ 2873889 w 4644342"/>
              <a:gd name="connsiteY198" fmla="*/ 2476113 h 2918444"/>
              <a:gd name="connsiteX199" fmla="*/ 2805126 w 4644342"/>
              <a:gd name="connsiteY199" fmla="*/ 2490474 h 2918444"/>
              <a:gd name="connsiteX200" fmla="*/ 2697497 w 4644342"/>
              <a:gd name="connsiteY200" fmla="*/ 2470369 h 2918444"/>
              <a:gd name="connsiteX201" fmla="*/ 2664691 w 4644342"/>
              <a:gd name="connsiteY201" fmla="*/ 2475038 h 2918444"/>
              <a:gd name="connsiteX202" fmla="*/ 2664586 w 4644342"/>
              <a:gd name="connsiteY202" fmla="*/ 2476109 h 2918444"/>
              <a:gd name="connsiteX203" fmla="*/ 2595869 w 4644342"/>
              <a:gd name="connsiteY203" fmla="*/ 2536428 h 2918444"/>
              <a:gd name="connsiteX204" fmla="*/ 2580930 w 4644342"/>
              <a:gd name="connsiteY204" fmla="*/ 2480418 h 2918444"/>
              <a:gd name="connsiteX205" fmla="*/ 2561510 w 4644342"/>
              <a:gd name="connsiteY205" fmla="*/ 2506269 h 2918444"/>
              <a:gd name="connsiteX206" fmla="*/ 2576448 w 4644342"/>
              <a:gd name="connsiteY206" fmla="*/ 2542172 h 2918444"/>
              <a:gd name="connsiteX207" fmla="*/ 2453951 w 4644342"/>
              <a:gd name="connsiteY207" fmla="*/ 2632650 h 2918444"/>
              <a:gd name="connsiteX208" fmla="*/ 2424074 w 4644342"/>
              <a:gd name="connsiteY208" fmla="*/ 2638395 h 2918444"/>
              <a:gd name="connsiteX209" fmla="*/ 2359838 w 4644342"/>
              <a:gd name="connsiteY209" fmla="*/ 2682915 h 2918444"/>
              <a:gd name="connsiteX210" fmla="*/ 2359838 w 4644342"/>
              <a:gd name="connsiteY210" fmla="*/ 2708766 h 2918444"/>
              <a:gd name="connsiteX211" fmla="*/ 2340418 w 4644342"/>
              <a:gd name="connsiteY211" fmla="*/ 2714511 h 2918444"/>
              <a:gd name="connsiteX212" fmla="*/ 2355356 w 4644342"/>
              <a:gd name="connsiteY212" fmla="*/ 2744670 h 2918444"/>
              <a:gd name="connsiteX213" fmla="*/ 2320998 w 4644342"/>
              <a:gd name="connsiteY213" fmla="*/ 2789190 h 2918444"/>
              <a:gd name="connsiteX214" fmla="*/ 2340418 w 4644342"/>
              <a:gd name="connsiteY214" fmla="*/ 2855253 h 2918444"/>
              <a:gd name="connsiteX215" fmla="*/ 2359838 w 4644342"/>
              <a:gd name="connsiteY215" fmla="*/ 2878232 h 2918444"/>
              <a:gd name="connsiteX216" fmla="*/ 2355356 w 4644342"/>
              <a:gd name="connsiteY216" fmla="*/ 2918444 h 2918444"/>
              <a:gd name="connsiteX217" fmla="*/ 2306059 w 4644342"/>
              <a:gd name="connsiteY217" fmla="*/ 2918444 h 2918444"/>
              <a:gd name="connsiteX218" fmla="*/ 2262737 w 4644342"/>
              <a:gd name="connsiteY218" fmla="*/ 2898338 h 2918444"/>
              <a:gd name="connsiteX219" fmla="*/ 2232860 w 4644342"/>
              <a:gd name="connsiteY219" fmla="*/ 2902646 h 2918444"/>
              <a:gd name="connsiteX220" fmla="*/ 2134264 w 4644342"/>
              <a:gd name="connsiteY220" fmla="*/ 2868179 h 2918444"/>
              <a:gd name="connsiteX221" fmla="*/ 2090942 w 4644342"/>
              <a:gd name="connsiteY221" fmla="*/ 2728872 h 2918444"/>
              <a:gd name="connsiteX222" fmla="*/ 2022225 w 4644342"/>
              <a:gd name="connsiteY222" fmla="*/ 2662809 h 2918444"/>
              <a:gd name="connsiteX223" fmla="*/ 1960976 w 4644342"/>
              <a:gd name="connsiteY223" fmla="*/ 2542172 h 2918444"/>
              <a:gd name="connsiteX224" fmla="*/ 1934087 w 4644342"/>
              <a:gd name="connsiteY224" fmla="*/ 2529247 h 2918444"/>
              <a:gd name="connsiteX225" fmla="*/ 1901222 w 4644342"/>
              <a:gd name="connsiteY225" fmla="*/ 2499088 h 2918444"/>
              <a:gd name="connsiteX226" fmla="*/ 1869850 w 4644342"/>
              <a:gd name="connsiteY226" fmla="*/ 2499088 h 2918444"/>
              <a:gd name="connsiteX227" fmla="*/ 1822047 w 4644342"/>
              <a:gd name="connsiteY227" fmla="*/ 2489035 h 2918444"/>
              <a:gd name="connsiteX228" fmla="*/ 1786194 w 4644342"/>
              <a:gd name="connsiteY228" fmla="*/ 2499088 h 2918444"/>
              <a:gd name="connsiteX229" fmla="*/ 1762292 w 4644342"/>
              <a:gd name="connsiteY229" fmla="*/ 2560842 h 2918444"/>
              <a:gd name="connsiteX230" fmla="*/ 1724946 w 4644342"/>
              <a:gd name="connsiteY230" fmla="*/ 2570895 h 2918444"/>
              <a:gd name="connsiteX231" fmla="*/ 1644277 w 4644342"/>
              <a:gd name="connsiteY231" fmla="*/ 2523502 h 2918444"/>
              <a:gd name="connsiteX232" fmla="*/ 1596473 w 4644342"/>
              <a:gd name="connsiteY232" fmla="*/ 2466056 h 2918444"/>
              <a:gd name="connsiteX233" fmla="*/ 1589004 w 4644342"/>
              <a:gd name="connsiteY233" fmla="*/ 2397121 h 2918444"/>
              <a:gd name="connsiteX234" fmla="*/ 1554645 w 4644342"/>
              <a:gd name="connsiteY234" fmla="*/ 2349728 h 2918444"/>
              <a:gd name="connsiteX235" fmla="*/ 1473976 w 4644342"/>
              <a:gd name="connsiteY235" fmla="*/ 2283665 h 2918444"/>
              <a:gd name="connsiteX236" fmla="*/ 1415716 w 4644342"/>
              <a:gd name="connsiteY236" fmla="*/ 2214730 h 2918444"/>
              <a:gd name="connsiteX237" fmla="*/ 1415716 w 4644342"/>
              <a:gd name="connsiteY237" fmla="*/ 2189287 h 2918444"/>
              <a:gd name="connsiteX238" fmla="*/ 1412048 w 4644342"/>
              <a:gd name="connsiteY238" fmla="*/ 2189192 h 2918444"/>
              <a:gd name="connsiteX239" fmla="*/ 1412048 w 4644342"/>
              <a:gd name="connsiteY239" fmla="*/ 2210725 h 2918444"/>
              <a:gd name="connsiteX240" fmla="*/ 1273143 w 4644342"/>
              <a:gd name="connsiteY240" fmla="*/ 2210725 h 2918444"/>
              <a:gd name="connsiteX241" fmla="*/ 1265675 w 4644342"/>
              <a:gd name="connsiteY241" fmla="*/ 2253791 h 2918444"/>
              <a:gd name="connsiteX242" fmla="*/ 1165694 w 4644342"/>
              <a:gd name="connsiteY242" fmla="*/ 2240063 h 2918444"/>
              <a:gd name="connsiteX243" fmla="*/ 1165602 w 4644342"/>
              <a:gd name="connsiteY243" fmla="*/ 2240871 h 2918444"/>
              <a:gd name="connsiteX244" fmla="*/ 978901 w 4644342"/>
              <a:gd name="connsiteY244" fmla="*/ 2238000 h 2918444"/>
              <a:gd name="connsiteX245" fmla="*/ 648813 w 4644342"/>
              <a:gd name="connsiteY245" fmla="*/ 2065736 h 2918444"/>
              <a:gd name="connsiteX246" fmla="*/ 653063 w 4644342"/>
              <a:gd name="connsiteY246" fmla="*/ 2022169 h 2918444"/>
              <a:gd name="connsiteX247" fmla="*/ 432233 w 4644342"/>
              <a:gd name="connsiteY247" fmla="*/ 2013965 h 2918444"/>
              <a:gd name="connsiteX248" fmla="*/ 417277 w 4644342"/>
              <a:gd name="connsiteY248" fmla="*/ 1942200 h 2918444"/>
              <a:gd name="connsiteX249" fmla="*/ 376895 w 4644342"/>
              <a:gd name="connsiteY249" fmla="*/ 1890530 h 2918444"/>
              <a:gd name="connsiteX250" fmla="*/ 346983 w 4644342"/>
              <a:gd name="connsiteY250" fmla="*/ 1871871 h 2918444"/>
              <a:gd name="connsiteX251" fmla="*/ 339505 w 4644342"/>
              <a:gd name="connsiteY251" fmla="*/ 1834553 h 2918444"/>
              <a:gd name="connsiteX252" fmla="*/ 314079 w 4644342"/>
              <a:gd name="connsiteY252" fmla="*/ 1814459 h 2918444"/>
              <a:gd name="connsiteX253" fmla="*/ 290150 w 4644342"/>
              <a:gd name="connsiteY253" fmla="*/ 1788623 h 2918444"/>
              <a:gd name="connsiteX254" fmla="*/ 281176 w 4644342"/>
              <a:gd name="connsiteY254" fmla="*/ 1759917 h 2918444"/>
              <a:gd name="connsiteX255" fmla="*/ 258742 w 4644342"/>
              <a:gd name="connsiteY255" fmla="*/ 1741258 h 2918444"/>
              <a:gd name="connsiteX256" fmla="*/ 222847 w 4644342"/>
              <a:gd name="connsiteY256" fmla="*/ 1751306 h 2918444"/>
              <a:gd name="connsiteX257" fmla="*/ 182465 w 4644342"/>
              <a:gd name="connsiteY257" fmla="*/ 1736953 h 2918444"/>
              <a:gd name="connsiteX258" fmla="*/ 182465 w 4644342"/>
              <a:gd name="connsiteY258" fmla="*/ 1721164 h 2918444"/>
              <a:gd name="connsiteX259" fmla="*/ 180969 w 4644342"/>
              <a:gd name="connsiteY259" fmla="*/ 1688152 h 2918444"/>
              <a:gd name="connsiteX260" fmla="*/ 164518 w 4644342"/>
              <a:gd name="connsiteY260" fmla="*/ 1650835 h 2918444"/>
              <a:gd name="connsiteX261" fmla="*/ 163022 w 4644342"/>
              <a:gd name="connsiteY261" fmla="*/ 1620693 h 2918444"/>
              <a:gd name="connsiteX262" fmla="*/ 145075 w 4644342"/>
              <a:gd name="connsiteY262" fmla="*/ 1593423 h 2918444"/>
              <a:gd name="connsiteX263" fmla="*/ 149561 w 4644342"/>
              <a:gd name="connsiteY263" fmla="*/ 1567587 h 2918444"/>
              <a:gd name="connsiteX264" fmla="*/ 98710 w 4644342"/>
              <a:gd name="connsiteY264" fmla="*/ 1505869 h 2918444"/>
              <a:gd name="connsiteX265" fmla="*/ 98710 w 4644342"/>
              <a:gd name="connsiteY265" fmla="*/ 1469987 h 2918444"/>
              <a:gd name="connsiteX266" fmla="*/ 124136 w 4644342"/>
              <a:gd name="connsiteY266" fmla="*/ 1457069 h 2918444"/>
              <a:gd name="connsiteX267" fmla="*/ 124136 w 4644342"/>
              <a:gd name="connsiteY267" fmla="*/ 1434104 h 2918444"/>
              <a:gd name="connsiteX268" fmla="*/ 98710 w 4644342"/>
              <a:gd name="connsiteY268" fmla="*/ 1428363 h 2918444"/>
              <a:gd name="connsiteX269" fmla="*/ 86746 w 4644342"/>
              <a:gd name="connsiteY269" fmla="*/ 1393916 h 2918444"/>
              <a:gd name="connsiteX270" fmla="*/ 74781 w 4644342"/>
              <a:gd name="connsiteY270" fmla="*/ 1335069 h 2918444"/>
              <a:gd name="connsiteX271" fmla="*/ 112171 w 4644342"/>
              <a:gd name="connsiteY271" fmla="*/ 1366645 h 2918444"/>
              <a:gd name="connsiteX272" fmla="*/ 97215 w 4644342"/>
              <a:gd name="connsiteY272" fmla="*/ 1325021 h 2918444"/>
              <a:gd name="connsiteX273" fmla="*/ 124136 w 4644342"/>
              <a:gd name="connsiteY273" fmla="*/ 1325021 h 2918444"/>
              <a:gd name="connsiteX274" fmla="*/ 124136 w 4644342"/>
              <a:gd name="connsiteY274" fmla="*/ 1294880 h 2918444"/>
              <a:gd name="connsiteX275" fmla="*/ 97215 w 4644342"/>
              <a:gd name="connsiteY275" fmla="*/ 1274786 h 2918444"/>
              <a:gd name="connsiteX276" fmla="*/ 83754 w 4644342"/>
              <a:gd name="connsiteY276" fmla="*/ 1303492 h 2918444"/>
              <a:gd name="connsiteX277" fmla="*/ 59824 w 4644342"/>
              <a:gd name="connsiteY277" fmla="*/ 1293445 h 2918444"/>
              <a:gd name="connsiteX278" fmla="*/ 10469 w 4644342"/>
              <a:gd name="connsiteY278" fmla="*/ 1155656 h 2918444"/>
              <a:gd name="connsiteX279" fmla="*/ 23930 w 4644342"/>
              <a:gd name="connsiteY279" fmla="*/ 1058056 h 2918444"/>
              <a:gd name="connsiteX280" fmla="*/ 0 w 4644342"/>
              <a:gd name="connsiteY280" fmla="*/ 1002079 h 2918444"/>
              <a:gd name="connsiteX281" fmla="*/ 11965 w 4644342"/>
              <a:gd name="connsiteY281" fmla="*/ 960455 h 2918444"/>
              <a:gd name="connsiteX282" fmla="*/ 35895 w 4644342"/>
              <a:gd name="connsiteY282" fmla="*/ 951843 h 2918444"/>
              <a:gd name="connsiteX283" fmla="*/ 59824 w 4644342"/>
              <a:gd name="connsiteY283" fmla="*/ 884384 h 2918444"/>
              <a:gd name="connsiteX284" fmla="*/ 59824 w 4644342"/>
              <a:gd name="connsiteY284" fmla="*/ 805402 h 2918444"/>
              <a:gd name="connsiteX285" fmla="*/ 59766 w 4644342"/>
              <a:gd name="connsiteY285" fmla="*/ 805390 h 2918444"/>
              <a:gd name="connsiteX286" fmla="*/ 59766 w 4644342"/>
              <a:gd name="connsiteY286" fmla="*/ 704877 h 2918444"/>
              <a:gd name="connsiteX287" fmla="*/ 86707 w 4644342"/>
              <a:gd name="connsiteY287" fmla="*/ 660364 h 2918444"/>
              <a:gd name="connsiteX288" fmla="*/ 113648 w 4644342"/>
              <a:gd name="connsiteY288" fmla="*/ 612979 h 2918444"/>
              <a:gd name="connsiteX289" fmla="*/ 133105 w 4644342"/>
              <a:gd name="connsiteY289" fmla="*/ 572774 h 2918444"/>
              <a:gd name="connsiteX290" fmla="*/ 148073 w 4644342"/>
              <a:gd name="connsiteY290" fmla="*/ 535441 h 2918444"/>
              <a:gd name="connsiteX291" fmla="*/ 161543 w 4644342"/>
              <a:gd name="connsiteY291" fmla="*/ 498107 h 2918444"/>
              <a:gd name="connsiteX292" fmla="*/ 170523 w 4644342"/>
              <a:gd name="connsiteY292" fmla="*/ 463646 h 2918444"/>
              <a:gd name="connsiteX293" fmla="*/ 183994 w 4644342"/>
              <a:gd name="connsiteY293" fmla="*/ 422005 h 2918444"/>
              <a:gd name="connsiteX294" fmla="*/ 197465 w 4644342"/>
              <a:gd name="connsiteY294" fmla="*/ 371748 h 2918444"/>
              <a:gd name="connsiteX295" fmla="*/ 218419 w 4644342"/>
              <a:gd name="connsiteY295" fmla="*/ 358825 h 2918444"/>
              <a:gd name="connsiteX296" fmla="*/ 218835 w 4644342"/>
              <a:gd name="connsiteY296" fmla="*/ 358861 h 2918444"/>
              <a:gd name="connsiteX297" fmla="*/ 211400 w 4644342"/>
              <a:gd name="connsiteY297" fmla="*/ 327416 h 2918444"/>
              <a:gd name="connsiteX298" fmla="*/ 224824 w 4644342"/>
              <a:gd name="connsiteY298" fmla="*/ 294440 h 2918444"/>
              <a:gd name="connsiteX299" fmla="*/ 208417 w 4644342"/>
              <a:gd name="connsiteY299" fmla="*/ 262897 h 2918444"/>
              <a:gd name="connsiteX300" fmla="*/ 209909 w 4644342"/>
              <a:gd name="connsiteY300" fmla="*/ 178306 h 2918444"/>
              <a:gd name="connsiteX301" fmla="*/ 197976 w 4644342"/>
              <a:gd name="connsiteY301" fmla="*/ 112354 h 2918444"/>
              <a:gd name="connsiteX302" fmla="*/ 205434 w 4644342"/>
              <a:gd name="connsiteY302" fmla="*/ 86547 h 2918444"/>
              <a:gd name="connsiteX303" fmla="*/ 235266 w 4644342"/>
              <a:gd name="connsiteY303" fmla="*/ 96583 h 2918444"/>
              <a:gd name="connsiteX304" fmla="*/ 266589 w 4644342"/>
              <a:gd name="connsiteY304" fmla="*/ 135294 h 2918444"/>
              <a:gd name="connsiteX305" fmla="*/ 323270 w 4644342"/>
              <a:gd name="connsiteY305" fmla="*/ 143897 h 2918444"/>
              <a:gd name="connsiteX306" fmla="*/ 338186 w 4644342"/>
              <a:gd name="connsiteY306" fmla="*/ 175439 h 2918444"/>
              <a:gd name="connsiteX307" fmla="*/ 309845 w 4644342"/>
              <a:gd name="connsiteY307" fmla="*/ 175439 h 2918444"/>
              <a:gd name="connsiteX308" fmla="*/ 306862 w 4644342"/>
              <a:gd name="connsiteY308" fmla="*/ 202680 h 2918444"/>
              <a:gd name="connsiteX309" fmla="*/ 323270 w 4644342"/>
              <a:gd name="connsiteY309" fmla="*/ 205548 h 2918444"/>
              <a:gd name="connsiteX310" fmla="*/ 329236 w 4644342"/>
              <a:gd name="connsiteY310" fmla="*/ 232789 h 2918444"/>
              <a:gd name="connsiteX311" fmla="*/ 294930 w 4644342"/>
              <a:gd name="connsiteY311" fmla="*/ 252861 h 2918444"/>
              <a:gd name="connsiteX312" fmla="*/ 294930 w 4644342"/>
              <a:gd name="connsiteY312" fmla="*/ 271500 h 2918444"/>
              <a:gd name="connsiteX313" fmla="*/ 333711 w 4644342"/>
              <a:gd name="connsiteY313" fmla="*/ 271500 h 2918444"/>
              <a:gd name="connsiteX314" fmla="*/ 344152 w 4644342"/>
              <a:gd name="connsiteY314" fmla="*/ 224186 h 2918444"/>
              <a:gd name="connsiteX315" fmla="*/ 373984 w 4644342"/>
              <a:gd name="connsiteY315" fmla="*/ 195511 h 2918444"/>
              <a:gd name="connsiteX316" fmla="*/ 338186 w 4644342"/>
              <a:gd name="connsiteY316" fmla="*/ 122390 h 2918444"/>
              <a:gd name="connsiteX317" fmla="*/ 360560 w 4644342"/>
              <a:gd name="connsiteY317" fmla="*/ 98017 h 2918444"/>
              <a:gd name="connsiteX318" fmla="*/ 344152 w 4644342"/>
              <a:gd name="connsiteY318" fmla="*/ 40667 h 2918444"/>
              <a:gd name="connsiteX319" fmla="*/ 463480 w 4644342"/>
              <a:gd name="connsiteY319" fmla="*/ 75077 h 2918444"/>
              <a:gd name="connsiteX320" fmla="*/ 554467 w 4644342"/>
              <a:gd name="connsiteY320" fmla="*/ 96583 h 2918444"/>
              <a:gd name="connsiteX321" fmla="*/ 599215 w 4644342"/>
              <a:gd name="connsiteY321" fmla="*/ 106619 h 2918444"/>
              <a:gd name="connsiteX322" fmla="*/ 643963 w 4644342"/>
              <a:gd name="connsiteY322" fmla="*/ 113788 h 2918444"/>
              <a:gd name="connsiteX323" fmla="*/ 705119 w 4644342"/>
              <a:gd name="connsiteY323" fmla="*/ 125258 h 2918444"/>
              <a:gd name="connsiteX324" fmla="*/ 778068 w 4644342"/>
              <a:gd name="connsiteY324" fmla="*/ 138137 h 2918444"/>
              <a:gd name="connsiteX325" fmla="*/ 778318 w 4644342"/>
              <a:gd name="connsiteY325" fmla="*/ 136354 h 2918444"/>
              <a:gd name="connsiteX326" fmla="*/ 851512 w 4644342"/>
              <a:gd name="connsiteY326" fmla="*/ 146175 h 2918444"/>
              <a:gd name="connsiteX327" fmla="*/ 851661 w 4644342"/>
              <a:gd name="connsiteY327" fmla="*/ 144726 h 2918444"/>
              <a:gd name="connsiteX328" fmla="*/ 1029368 w 4644342"/>
              <a:gd name="connsiteY328" fmla="*/ 169156 h 2918444"/>
              <a:gd name="connsiteX329" fmla="*/ 1138382 w 4644342"/>
              <a:gd name="connsiteY329" fmla="*/ 183527 h 2918444"/>
              <a:gd name="connsiteX330" fmla="*/ 1280249 w 4644342"/>
              <a:gd name="connsiteY330" fmla="*/ 199335 h 2918444"/>
              <a:gd name="connsiteX331" fmla="*/ 1410169 w 4644342"/>
              <a:gd name="connsiteY331" fmla="*/ 212268 h 2918444"/>
              <a:gd name="connsiteX332" fmla="*/ 1637157 w 4644342"/>
              <a:gd name="connsiteY332" fmla="*/ 229513 h 2918444"/>
              <a:gd name="connsiteX333" fmla="*/ 1743184 w 4644342"/>
              <a:gd name="connsiteY333" fmla="*/ 238135 h 2918444"/>
              <a:gd name="connsiteX334" fmla="*/ 1743181 w 4644342"/>
              <a:gd name="connsiteY334" fmla="*/ 238626 h 2918444"/>
              <a:gd name="connsiteX335" fmla="*/ 2238016 w 4644342"/>
              <a:gd name="connsiteY335" fmla="*/ 249783 h 2918444"/>
              <a:gd name="connsiteX336" fmla="*/ 2242096 w 4644342"/>
              <a:gd name="connsiteY336" fmla="*/ 248307 h 2918444"/>
              <a:gd name="connsiteX337" fmla="*/ 2399738 w 4644342"/>
              <a:gd name="connsiteY337" fmla="*/ 248307 h 2918444"/>
              <a:gd name="connsiteX338" fmla="*/ 2398237 w 4644342"/>
              <a:gd name="connsiteY338" fmla="*/ 193765 h 2918444"/>
              <a:gd name="connsiteX339" fmla="*/ 2431266 w 4644342"/>
              <a:gd name="connsiteY339" fmla="*/ 209553 h 2918444"/>
              <a:gd name="connsiteX340" fmla="*/ 2438773 w 4644342"/>
              <a:gd name="connsiteY340" fmla="*/ 251177 h 2918444"/>
              <a:gd name="connsiteX341" fmla="*/ 2513841 w 4644342"/>
              <a:gd name="connsiteY341" fmla="*/ 297107 h 2918444"/>
              <a:gd name="connsiteX342" fmla="*/ 2536361 w 4644342"/>
              <a:gd name="connsiteY342" fmla="*/ 277013 h 2918444"/>
              <a:gd name="connsiteX343" fmla="*/ 2581402 w 4644342"/>
              <a:gd name="connsiteY343" fmla="*/ 277013 h 2918444"/>
              <a:gd name="connsiteX344" fmla="*/ 2615933 w 4644342"/>
              <a:gd name="connsiteY344" fmla="*/ 317201 h 2918444"/>
              <a:gd name="connsiteX345" fmla="*/ 2638453 w 4644342"/>
              <a:gd name="connsiteY345" fmla="*/ 302848 h 2918444"/>
              <a:gd name="connsiteX346" fmla="*/ 2704513 w 4644342"/>
              <a:gd name="connsiteY346" fmla="*/ 318636 h 2918444"/>
              <a:gd name="connsiteX347" fmla="*/ 2727033 w 4644342"/>
              <a:gd name="connsiteY347" fmla="*/ 288495 h 2918444"/>
              <a:gd name="connsiteX348" fmla="*/ 2769071 w 4644342"/>
              <a:gd name="connsiteY348" fmla="*/ 312895 h 2918444"/>
              <a:gd name="connsiteX349" fmla="*/ 2842637 w 4644342"/>
              <a:gd name="connsiteY349" fmla="*/ 308589 h 2918444"/>
              <a:gd name="connsiteX350" fmla="*/ 2722529 w 4644342"/>
              <a:gd name="connsiteY350" fmla="*/ 394707 h 2918444"/>
              <a:gd name="connsiteX351" fmla="*/ 2663976 w 4644342"/>
              <a:gd name="connsiteY351" fmla="*/ 470778 h 2918444"/>
              <a:gd name="connsiteX352" fmla="*/ 2671324 w 4644342"/>
              <a:gd name="connsiteY352" fmla="*/ 470349 h 2918444"/>
              <a:gd name="connsiteX353" fmla="*/ 2705709 w 4644342"/>
              <a:gd name="connsiteY353" fmla="*/ 466037 h 2918444"/>
              <a:gd name="connsiteX354" fmla="*/ 2735609 w 4644342"/>
              <a:gd name="connsiteY354" fmla="*/ 466037 h 2918444"/>
              <a:gd name="connsiteX355" fmla="*/ 2756538 w 4644342"/>
              <a:gd name="connsiteY355" fmla="*/ 432982 h 2918444"/>
              <a:gd name="connsiteX356" fmla="*/ 2769993 w 4644342"/>
              <a:gd name="connsiteY356" fmla="*/ 473223 h 2918444"/>
              <a:gd name="connsiteX357" fmla="*/ 2819327 w 4644342"/>
              <a:gd name="connsiteY357" fmla="*/ 473223 h 2918444"/>
              <a:gd name="connsiteX358" fmla="*/ 2819485 w 4644342"/>
              <a:gd name="connsiteY358" fmla="*/ 473442 h 2918444"/>
              <a:gd name="connsiteX359" fmla="*/ 2926006 w 4644342"/>
              <a:gd name="connsiteY359" fmla="*/ 356433 h 2918444"/>
              <a:gd name="connsiteX360" fmla="*/ 2906503 w 4644342"/>
              <a:gd name="connsiteY360" fmla="*/ 405126 h 2918444"/>
              <a:gd name="connsiteX361" fmla="*/ 2921506 w 4644342"/>
              <a:gd name="connsiteY361" fmla="*/ 420880 h 2918444"/>
              <a:gd name="connsiteX362" fmla="*/ 2956011 w 4644342"/>
              <a:gd name="connsiteY362" fmla="*/ 400830 h 2918444"/>
              <a:gd name="connsiteX363" fmla="*/ 3031024 w 4644342"/>
              <a:gd name="connsiteY363" fmla="*/ 430905 h 2918444"/>
              <a:gd name="connsiteX364" fmla="*/ 3064029 w 4644342"/>
              <a:gd name="connsiteY364" fmla="*/ 405126 h 2918444"/>
              <a:gd name="connsiteX365" fmla="*/ 3166046 w 4644342"/>
              <a:gd name="connsiteY365" fmla="*/ 392237 h 2918444"/>
              <a:gd name="connsiteX366" fmla="*/ 3185550 w 4644342"/>
              <a:gd name="connsiteY366" fmla="*/ 422312 h 2918444"/>
              <a:gd name="connsiteX367" fmla="*/ 3224556 w 4644342"/>
              <a:gd name="connsiteY367" fmla="*/ 415151 h 2918444"/>
              <a:gd name="connsiteX368" fmla="*/ 3302569 w 4644342"/>
              <a:gd name="connsiteY368" fmla="*/ 448091 h 2918444"/>
              <a:gd name="connsiteX369" fmla="*/ 3307070 w 4644342"/>
              <a:gd name="connsiteY369" fmla="*/ 471005 h 2918444"/>
              <a:gd name="connsiteX370" fmla="*/ 3223056 w 4644342"/>
              <a:gd name="connsiteY370" fmla="*/ 491055 h 2918444"/>
              <a:gd name="connsiteX371" fmla="*/ 3199052 w 4644342"/>
              <a:gd name="connsiteY371" fmla="*/ 476734 h 2918444"/>
              <a:gd name="connsiteX372" fmla="*/ 3157045 w 4644342"/>
              <a:gd name="connsiteY372" fmla="*/ 481030 h 2918444"/>
              <a:gd name="connsiteX373" fmla="*/ 3107537 w 4644342"/>
              <a:gd name="connsiteY373" fmla="*/ 511105 h 2918444"/>
              <a:gd name="connsiteX374" fmla="*/ 3083533 w 4644342"/>
              <a:gd name="connsiteY374" fmla="*/ 512538 h 2918444"/>
              <a:gd name="connsiteX375" fmla="*/ 3065530 w 4644342"/>
              <a:gd name="connsiteY375" fmla="*/ 491055 h 2918444"/>
              <a:gd name="connsiteX376" fmla="*/ 3038637 w 4644342"/>
              <a:gd name="connsiteY376" fmla="*/ 572349 h 2918444"/>
              <a:gd name="connsiteX377" fmla="*/ 3039089 w 4644342"/>
              <a:gd name="connsiteY377" fmla="*/ 572389 h 2918444"/>
              <a:gd name="connsiteX378" fmla="*/ 3028624 w 4644342"/>
              <a:gd name="connsiteY378" fmla="*/ 601132 h 2918444"/>
              <a:gd name="connsiteX379" fmla="*/ 3040584 w 4644342"/>
              <a:gd name="connsiteY379" fmla="*/ 632750 h 2918444"/>
              <a:gd name="connsiteX380" fmla="*/ 3019654 w 4644342"/>
              <a:gd name="connsiteY380" fmla="*/ 672991 h 2918444"/>
              <a:gd name="connsiteX381" fmla="*/ 3034604 w 4644342"/>
              <a:gd name="connsiteY381" fmla="*/ 681614 h 2918444"/>
              <a:gd name="connsiteX382" fmla="*/ 3070483 w 4644342"/>
              <a:gd name="connsiteY382" fmla="*/ 637062 h 2918444"/>
              <a:gd name="connsiteX383" fmla="*/ 3068988 w 4644342"/>
              <a:gd name="connsiteY383" fmla="*/ 622690 h 2918444"/>
              <a:gd name="connsiteX384" fmla="*/ 3082443 w 4644342"/>
              <a:gd name="connsiteY384" fmla="*/ 615504 h 2918444"/>
              <a:gd name="connsiteX385" fmla="*/ 3092908 w 4644342"/>
              <a:gd name="connsiteY385" fmla="*/ 637062 h 2918444"/>
              <a:gd name="connsiteX386" fmla="*/ 3064503 w 4644342"/>
              <a:gd name="connsiteY386" fmla="*/ 668680 h 2918444"/>
              <a:gd name="connsiteX387" fmla="*/ 3054039 w 4644342"/>
              <a:gd name="connsiteY387" fmla="*/ 737664 h 2918444"/>
              <a:gd name="connsiteX388" fmla="*/ 3054039 w 4644342"/>
              <a:gd name="connsiteY388" fmla="*/ 854076 h 2918444"/>
              <a:gd name="connsiteX389" fmla="*/ 3070483 w 4644342"/>
              <a:gd name="connsiteY389" fmla="*/ 874197 h 2918444"/>
              <a:gd name="connsiteX390" fmla="*/ 3063008 w 4644342"/>
              <a:gd name="connsiteY390" fmla="*/ 947493 h 2918444"/>
              <a:gd name="connsiteX391" fmla="*/ 3048884 w 4644342"/>
              <a:gd name="connsiteY391" fmla="*/ 949756 h 2918444"/>
              <a:gd name="connsiteX392" fmla="*/ 3080413 w 4644342"/>
              <a:gd name="connsiteY392" fmla="*/ 1023537 h 2918444"/>
              <a:gd name="connsiteX393" fmla="*/ 3081702 w 4644342"/>
              <a:gd name="connsiteY393" fmla="*/ 1025079 h 2918444"/>
              <a:gd name="connsiteX394" fmla="*/ 3116009 w 4644342"/>
              <a:gd name="connsiteY394" fmla="*/ 1043756 h 2918444"/>
              <a:gd name="connsiteX395" fmla="*/ 3148825 w 4644342"/>
              <a:gd name="connsiteY395" fmla="*/ 1039446 h 2918444"/>
              <a:gd name="connsiteX396" fmla="*/ 3160758 w 4644342"/>
              <a:gd name="connsiteY396" fmla="*/ 1029389 h 2918444"/>
              <a:gd name="connsiteX397" fmla="*/ 3168217 w 4644342"/>
              <a:gd name="connsiteY397" fmla="*/ 999219 h 2918444"/>
              <a:gd name="connsiteX398" fmla="*/ 3169776 w 4644342"/>
              <a:gd name="connsiteY398" fmla="*/ 998731 h 2918444"/>
              <a:gd name="connsiteX399" fmla="*/ 3177226 w 4644342"/>
              <a:gd name="connsiteY399" fmla="*/ 952824 h 2918444"/>
              <a:gd name="connsiteX400" fmla="*/ 3178716 w 4644342"/>
              <a:gd name="connsiteY400" fmla="*/ 928436 h 2918444"/>
              <a:gd name="connsiteX401" fmla="*/ 3177226 w 4644342"/>
              <a:gd name="connsiteY401" fmla="*/ 899744 h 2918444"/>
              <a:gd name="connsiteX402" fmla="*/ 3172756 w 4644342"/>
              <a:gd name="connsiteY402" fmla="*/ 863879 h 2918444"/>
              <a:gd name="connsiteX403" fmla="*/ 3141468 w 4644342"/>
              <a:gd name="connsiteY403" fmla="*/ 795018 h 2918444"/>
              <a:gd name="connsiteX404" fmla="*/ 3151897 w 4644342"/>
              <a:gd name="connsiteY404" fmla="*/ 654427 h 2918444"/>
              <a:gd name="connsiteX405" fmla="*/ 3202554 w 4644342"/>
              <a:gd name="connsiteY405" fmla="*/ 605650 h 2918444"/>
              <a:gd name="connsiteX406" fmla="*/ 3215963 w 4644342"/>
              <a:gd name="connsiteY406" fmla="*/ 655861 h 2918444"/>
              <a:gd name="connsiteX407" fmla="*/ 3217453 w 4644342"/>
              <a:gd name="connsiteY407" fmla="*/ 578393 h 2918444"/>
              <a:gd name="connsiteX408" fmla="*/ 3241291 w 4644342"/>
              <a:gd name="connsiteY408" fmla="*/ 559743 h 2918444"/>
              <a:gd name="connsiteX409" fmla="*/ 3229372 w 4644342"/>
              <a:gd name="connsiteY409" fmla="*/ 529617 h 2918444"/>
              <a:gd name="connsiteX410" fmla="*/ 3268110 w 4644342"/>
              <a:gd name="connsiteY410" fmla="*/ 509532 h 2918444"/>
              <a:gd name="connsiteX411" fmla="*/ 3332175 w 4644342"/>
              <a:gd name="connsiteY411" fmla="*/ 549701 h 2918444"/>
              <a:gd name="connsiteX412" fmla="*/ 3375383 w 4644342"/>
              <a:gd name="connsiteY412" fmla="*/ 562612 h 2918444"/>
              <a:gd name="connsiteX413" fmla="*/ 3375383 w 4644342"/>
              <a:gd name="connsiteY413" fmla="*/ 592739 h 2918444"/>
              <a:gd name="connsiteX414" fmla="*/ 3402201 w 4644342"/>
              <a:gd name="connsiteY414" fmla="*/ 655861 h 2918444"/>
              <a:gd name="connsiteX415" fmla="*/ 3375383 w 4644342"/>
              <a:gd name="connsiteY415" fmla="*/ 677380 h 2918444"/>
              <a:gd name="connsiteX416" fmla="*/ 3375383 w 4644342"/>
              <a:gd name="connsiteY416" fmla="*/ 694596 h 2918444"/>
              <a:gd name="connsiteX417" fmla="*/ 3366443 w 4644342"/>
              <a:gd name="connsiteY417" fmla="*/ 697465 h 2918444"/>
              <a:gd name="connsiteX418" fmla="*/ 3356014 w 4644342"/>
              <a:gd name="connsiteY418" fmla="*/ 701769 h 2918444"/>
              <a:gd name="connsiteX419" fmla="*/ 3345585 w 4644342"/>
              <a:gd name="connsiteY419" fmla="*/ 711811 h 2918444"/>
              <a:gd name="connsiteX420" fmla="*/ 3342605 w 4644342"/>
              <a:gd name="connsiteY420" fmla="*/ 721853 h 2918444"/>
              <a:gd name="connsiteX421" fmla="*/ 3345585 w 4644342"/>
              <a:gd name="connsiteY421" fmla="*/ 737634 h 2918444"/>
              <a:gd name="connsiteX422" fmla="*/ 3357504 w 4644342"/>
              <a:gd name="connsiteY422" fmla="*/ 741938 h 2918444"/>
              <a:gd name="connsiteX423" fmla="*/ 3367933 w 4644342"/>
              <a:gd name="connsiteY423" fmla="*/ 739068 h 2918444"/>
              <a:gd name="connsiteX424" fmla="*/ 3381342 w 4644342"/>
              <a:gd name="connsiteY424" fmla="*/ 729026 h 2918444"/>
              <a:gd name="connsiteX425" fmla="*/ 3405181 w 4644342"/>
              <a:gd name="connsiteY425" fmla="*/ 697465 h 2918444"/>
              <a:gd name="connsiteX426" fmla="*/ 3426039 w 4644342"/>
              <a:gd name="connsiteY426" fmla="*/ 697465 h 2918444"/>
              <a:gd name="connsiteX427" fmla="*/ 3448388 w 4644342"/>
              <a:gd name="connsiteY427" fmla="*/ 701769 h 2918444"/>
              <a:gd name="connsiteX428" fmla="*/ 3463287 w 4644342"/>
              <a:gd name="connsiteY428" fmla="*/ 717549 h 2918444"/>
              <a:gd name="connsiteX429" fmla="*/ 3478186 w 4644342"/>
              <a:gd name="connsiteY429" fmla="*/ 741938 h 2918444"/>
              <a:gd name="connsiteX430" fmla="*/ 3484145 w 4644342"/>
              <a:gd name="connsiteY430" fmla="*/ 783541 h 2918444"/>
              <a:gd name="connsiteX431" fmla="*/ 3490105 w 4644342"/>
              <a:gd name="connsiteY431" fmla="*/ 850967 h 2918444"/>
              <a:gd name="connsiteX432" fmla="*/ 3464777 w 4644342"/>
              <a:gd name="connsiteY432" fmla="*/ 848098 h 2918444"/>
              <a:gd name="connsiteX433" fmla="*/ 3451368 w 4644342"/>
              <a:gd name="connsiteY433" fmla="*/ 865313 h 2918444"/>
              <a:gd name="connsiteX434" fmla="*/ 3464777 w 4644342"/>
              <a:gd name="connsiteY434" fmla="*/ 889701 h 2918444"/>
              <a:gd name="connsiteX435" fmla="*/ 3464777 w 4644342"/>
              <a:gd name="connsiteY435" fmla="*/ 915524 h 2918444"/>
              <a:gd name="connsiteX436" fmla="*/ 3437958 w 4644342"/>
              <a:gd name="connsiteY436" fmla="*/ 938478 h 2918444"/>
              <a:gd name="connsiteX437" fmla="*/ 3455837 w 4644342"/>
              <a:gd name="connsiteY437" fmla="*/ 962866 h 2918444"/>
              <a:gd name="connsiteX438" fmla="*/ 3488615 w 4644342"/>
              <a:gd name="connsiteY438" fmla="*/ 972908 h 2918444"/>
              <a:gd name="connsiteX439" fmla="*/ 3485179 w 4644342"/>
              <a:gd name="connsiteY439" fmla="*/ 973234 h 2918444"/>
              <a:gd name="connsiteX440" fmla="*/ 3516026 w 4644342"/>
              <a:gd name="connsiteY440" fmla="*/ 979402 h 2918444"/>
              <a:gd name="connsiteX441" fmla="*/ 3596817 w 4644342"/>
              <a:gd name="connsiteY441" fmla="*/ 940628 h 2918444"/>
              <a:gd name="connsiteX442" fmla="*/ 3614771 w 4644342"/>
              <a:gd name="connsiteY442" fmla="*/ 904727 h 2918444"/>
              <a:gd name="connsiteX443" fmla="*/ 3660864 w 4644342"/>
              <a:gd name="connsiteY443" fmla="*/ 888136 h 2918444"/>
              <a:gd name="connsiteX444" fmla="*/ 3660688 w 4644342"/>
              <a:gd name="connsiteY444" fmla="*/ 887016 h 2918444"/>
              <a:gd name="connsiteX445" fmla="*/ 3704769 w 4644342"/>
              <a:gd name="connsiteY445" fmla="*/ 844630 h 2918444"/>
              <a:gd name="connsiteX446" fmla="*/ 3704267 w 4644342"/>
              <a:gd name="connsiteY446" fmla="*/ 843972 h 2918444"/>
              <a:gd name="connsiteX447" fmla="*/ 3761070 w 4644342"/>
              <a:gd name="connsiteY447" fmla="*/ 757897 h 2918444"/>
              <a:gd name="connsiteX448" fmla="*/ 3747616 w 4644342"/>
              <a:gd name="connsiteY448" fmla="*/ 717729 h 2918444"/>
              <a:gd name="connsiteX449" fmla="*/ 3802924 w 4644342"/>
              <a:gd name="connsiteY449" fmla="*/ 689037 h 2918444"/>
              <a:gd name="connsiteX450" fmla="*/ 3876170 w 4644342"/>
              <a:gd name="connsiteY450" fmla="*/ 681864 h 2918444"/>
              <a:gd name="connsiteX451" fmla="*/ 3894107 w 4644342"/>
              <a:gd name="connsiteY451" fmla="*/ 656041 h 2918444"/>
              <a:gd name="connsiteX452" fmla="*/ 3919519 w 4644342"/>
              <a:gd name="connsiteY452" fmla="*/ 653172 h 2918444"/>
              <a:gd name="connsiteX453" fmla="*/ 3934467 w 4644342"/>
              <a:gd name="connsiteY453" fmla="*/ 625915 h 2918444"/>
              <a:gd name="connsiteX454" fmla="*/ 3959879 w 4644342"/>
              <a:gd name="connsiteY454" fmla="*/ 615873 h 2918444"/>
              <a:gd name="connsiteX455" fmla="*/ 3947920 w 4644342"/>
              <a:gd name="connsiteY455" fmla="*/ 565662 h 2918444"/>
              <a:gd name="connsiteX456" fmla="*/ 3932972 w 4644342"/>
              <a:gd name="connsiteY456" fmla="*/ 552751 h 2918444"/>
              <a:gd name="connsiteX457" fmla="*/ 3964363 w 4644342"/>
              <a:gd name="connsiteY457" fmla="*/ 511148 h 2918444"/>
              <a:gd name="connsiteX458" fmla="*/ 3983795 w 4644342"/>
              <a:gd name="connsiteY458" fmla="*/ 511148 h 2918444"/>
              <a:gd name="connsiteX459" fmla="*/ 4051062 w 4644342"/>
              <a:gd name="connsiteY459" fmla="*/ 425073 h 2918444"/>
              <a:gd name="connsiteX460" fmla="*/ 4154203 w 4644342"/>
              <a:gd name="connsiteY460" fmla="*/ 393512 h 2918444"/>
              <a:gd name="connsiteX461" fmla="*/ 4154470 w 4644342"/>
              <a:gd name="connsiteY461" fmla="*/ 395561 h 2918444"/>
              <a:gd name="connsiteX462" fmla="*/ 4262900 w 4644342"/>
              <a:gd name="connsiteY462" fmla="*/ 366002 h 2918444"/>
              <a:gd name="connsiteX463" fmla="*/ 4262909 w 4644342"/>
              <a:gd name="connsiteY463" fmla="*/ 366019 h 2918444"/>
              <a:gd name="connsiteX464" fmla="*/ 4299493 w 4644342"/>
              <a:gd name="connsiteY464" fmla="*/ 309786 h 2918444"/>
              <a:gd name="connsiteX465" fmla="*/ 4302355 w 4644342"/>
              <a:gd name="connsiteY465" fmla="*/ 313147 h 2918444"/>
              <a:gd name="connsiteX466" fmla="*/ 4335051 w 4644342"/>
              <a:gd name="connsiteY466" fmla="*/ 295411 h 2918444"/>
              <a:gd name="connsiteX467" fmla="*/ 4335051 w 4644342"/>
              <a:gd name="connsiteY467" fmla="*/ 245220 h 2918444"/>
              <a:gd name="connsiteX468" fmla="*/ 4345510 w 4644342"/>
              <a:gd name="connsiteY468" fmla="*/ 213671 h 2918444"/>
              <a:gd name="connsiteX469" fmla="*/ 4330568 w 4644342"/>
              <a:gd name="connsiteY469" fmla="*/ 199331 h 2918444"/>
              <a:gd name="connsiteX470" fmla="*/ 4354475 w 4644342"/>
              <a:gd name="connsiteY470" fmla="*/ 153442 h 2918444"/>
              <a:gd name="connsiteX471" fmla="*/ 4330568 w 4644342"/>
              <a:gd name="connsiteY471" fmla="*/ 116157 h 2918444"/>
              <a:gd name="connsiteX472" fmla="*/ 4381370 w 4644342"/>
              <a:gd name="connsiteY472" fmla="*/ 17209 h 2918444"/>
              <a:gd name="connsiteX473" fmla="*/ 4399300 w 4644342"/>
              <a:gd name="connsiteY473" fmla="*/ 28681 h 2918444"/>
              <a:gd name="connsiteX474" fmla="*/ 4408265 w 4644342"/>
              <a:gd name="connsiteY474" fmla="*/ 12906 h 2918444"/>
              <a:gd name="connsiteX475" fmla="*/ 4462054 w 4644342"/>
              <a:gd name="connsiteY475" fmla="*/ 0 h 2918444"/>
              <a:gd name="connsiteX0" fmla="*/ 3811392 w 4644342"/>
              <a:gd name="connsiteY0" fmla="*/ 2209369 h 2918444"/>
              <a:gd name="connsiteX1" fmla="*/ 3811392 w 4644342"/>
              <a:gd name="connsiteY1" fmla="*/ 2268716 h 2918444"/>
              <a:gd name="connsiteX2" fmla="*/ 3811746 w 4644342"/>
              <a:gd name="connsiteY2" fmla="*/ 2209877 h 2918444"/>
              <a:gd name="connsiteX3" fmla="*/ 3811392 w 4644342"/>
              <a:gd name="connsiteY3" fmla="*/ 2209369 h 2918444"/>
              <a:gd name="connsiteX4" fmla="*/ 4121540 w 4644342"/>
              <a:gd name="connsiteY4" fmla="*/ 1069673 h 2918444"/>
              <a:gd name="connsiteX5" fmla="*/ 4118092 w 4644342"/>
              <a:gd name="connsiteY5" fmla="*/ 1070354 h 2918444"/>
              <a:gd name="connsiteX6" fmla="*/ 4171442 w 4644342"/>
              <a:gd name="connsiteY6" fmla="*/ 1198313 h 2918444"/>
              <a:gd name="connsiteX7" fmla="*/ 4172764 w 4644342"/>
              <a:gd name="connsiteY7" fmla="*/ 1197979 h 2918444"/>
              <a:gd name="connsiteX8" fmla="*/ 4121540 w 4644342"/>
              <a:gd name="connsiteY8" fmla="*/ 1069673 h 2918444"/>
              <a:gd name="connsiteX9" fmla="*/ 4142082 w 4644342"/>
              <a:gd name="connsiteY9" fmla="*/ 1060930 h 2918444"/>
              <a:gd name="connsiteX10" fmla="*/ 4128683 w 4644342"/>
              <a:gd name="connsiteY10" fmla="*/ 1066943 h 2918444"/>
              <a:gd name="connsiteX11" fmla="*/ 4141228 w 4644342"/>
              <a:gd name="connsiteY11" fmla="*/ 1062914 h 2918444"/>
              <a:gd name="connsiteX12" fmla="*/ 4142082 w 4644342"/>
              <a:gd name="connsiteY12" fmla="*/ 1060930 h 2918444"/>
              <a:gd name="connsiteX13" fmla="*/ 4400141 w 4644342"/>
              <a:gd name="connsiteY13" fmla="*/ 797788 h 2918444"/>
              <a:gd name="connsiteX14" fmla="*/ 4412059 w 4644342"/>
              <a:gd name="connsiteY14" fmla="*/ 799233 h 2918444"/>
              <a:gd name="connsiteX15" fmla="*/ 4431425 w 4644342"/>
              <a:gd name="connsiteY15" fmla="*/ 802124 h 2918444"/>
              <a:gd name="connsiteX16" fmla="*/ 4365878 w 4644342"/>
              <a:gd name="connsiteY16" fmla="*/ 855599 h 2918444"/>
              <a:gd name="connsiteX17" fmla="*/ 4283943 w 4644342"/>
              <a:gd name="connsiteY17" fmla="*/ 901847 h 2918444"/>
              <a:gd name="connsiteX18" fmla="*/ 4264577 w 4644342"/>
              <a:gd name="connsiteY18" fmla="*/ 874387 h 2918444"/>
              <a:gd name="connsiteX19" fmla="*/ 4333104 w 4644342"/>
              <a:gd name="connsiteY19" fmla="*/ 841146 h 2918444"/>
              <a:gd name="connsiteX20" fmla="*/ 4400141 w 4644342"/>
              <a:gd name="connsiteY20" fmla="*/ 797788 h 2918444"/>
              <a:gd name="connsiteX21" fmla="*/ 4405089 w 4644342"/>
              <a:gd name="connsiteY21" fmla="*/ 613077 h 2918444"/>
              <a:gd name="connsiteX22" fmla="*/ 4408373 w 4644342"/>
              <a:gd name="connsiteY22" fmla="*/ 613320 h 2918444"/>
              <a:gd name="connsiteX23" fmla="*/ 4408626 w 4644342"/>
              <a:gd name="connsiteY23" fmla="*/ 613077 h 2918444"/>
              <a:gd name="connsiteX24" fmla="*/ 4405089 w 4644342"/>
              <a:gd name="connsiteY24" fmla="*/ 613077 h 2918444"/>
              <a:gd name="connsiteX25" fmla="*/ 285749 w 4644342"/>
              <a:gd name="connsiteY25" fmla="*/ 364673 h 2918444"/>
              <a:gd name="connsiteX26" fmla="*/ 283831 w 4644342"/>
              <a:gd name="connsiteY26" fmla="*/ 373644 h 2918444"/>
              <a:gd name="connsiteX27" fmla="*/ 285980 w 4644342"/>
              <a:gd name="connsiteY27" fmla="*/ 364693 h 2918444"/>
              <a:gd name="connsiteX28" fmla="*/ 285749 w 4644342"/>
              <a:gd name="connsiteY28" fmla="*/ 364673 h 2918444"/>
              <a:gd name="connsiteX29" fmla="*/ 4313929 w 4644342"/>
              <a:gd name="connsiteY29" fmla="*/ 328177 h 2918444"/>
              <a:gd name="connsiteX30" fmla="*/ 4314132 w 4644342"/>
              <a:gd name="connsiteY30" fmla="*/ 328393 h 2918444"/>
              <a:gd name="connsiteX31" fmla="*/ 4313929 w 4644342"/>
              <a:gd name="connsiteY31" fmla="*/ 328177 h 2918444"/>
              <a:gd name="connsiteX32" fmla="*/ 4462054 w 4644342"/>
              <a:gd name="connsiteY32" fmla="*/ 0 h 2918444"/>
              <a:gd name="connsiteX33" fmla="*/ 4482973 w 4644342"/>
              <a:gd name="connsiteY33" fmla="*/ 31549 h 2918444"/>
              <a:gd name="connsiteX34" fmla="*/ 4526303 w 4644342"/>
              <a:gd name="connsiteY34" fmla="*/ 192160 h 2918444"/>
              <a:gd name="connsiteX35" fmla="*/ 4580093 w 4644342"/>
              <a:gd name="connsiteY35" fmla="*/ 197897 h 2918444"/>
              <a:gd name="connsiteX36" fmla="*/ 4590552 w 4644342"/>
              <a:gd name="connsiteY36" fmla="*/ 233747 h 2918444"/>
              <a:gd name="connsiteX37" fmla="*/ 4644342 w 4644342"/>
              <a:gd name="connsiteY37" fmla="*/ 245220 h 2918444"/>
              <a:gd name="connsiteX38" fmla="*/ 4644342 w 4644342"/>
              <a:gd name="connsiteY38" fmla="*/ 278202 h 2918444"/>
              <a:gd name="connsiteX39" fmla="*/ 4605494 w 4644342"/>
              <a:gd name="connsiteY39" fmla="*/ 305449 h 2918444"/>
              <a:gd name="connsiteX40" fmla="*/ 4572622 w 4644342"/>
              <a:gd name="connsiteY40" fmla="*/ 345602 h 2918444"/>
              <a:gd name="connsiteX41" fmla="*/ 4530786 w 4644342"/>
              <a:gd name="connsiteY41" fmla="*/ 348470 h 2918444"/>
              <a:gd name="connsiteX42" fmla="*/ 4527797 w 4644342"/>
              <a:gd name="connsiteY42" fmla="*/ 401529 h 2918444"/>
              <a:gd name="connsiteX43" fmla="*/ 4457572 w 4644342"/>
              <a:gd name="connsiteY43" fmla="*/ 440248 h 2918444"/>
              <a:gd name="connsiteX44" fmla="*/ 4468031 w 4644342"/>
              <a:gd name="connsiteY44" fmla="*/ 471797 h 2918444"/>
              <a:gd name="connsiteX45" fmla="*/ 4439642 w 4644342"/>
              <a:gd name="connsiteY45" fmla="*/ 501911 h 2918444"/>
              <a:gd name="connsiteX46" fmla="*/ 4442630 w 4644342"/>
              <a:gd name="connsiteY46" fmla="*/ 540630 h 2918444"/>
              <a:gd name="connsiteX47" fmla="*/ 4440141 w 4644342"/>
              <a:gd name="connsiteY47" fmla="*/ 541207 h 2918444"/>
              <a:gd name="connsiteX48" fmla="*/ 4429667 w 4644342"/>
              <a:gd name="connsiteY48" fmla="*/ 562768 h 2918444"/>
              <a:gd name="connsiteX49" fmla="*/ 4429667 w 4644342"/>
              <a:gd name="connsiteY49" fmla="*/ 593497 h 2918444"/>
              <a:gd name="connsiteX50" fmla="*/ 4445698 w 4644342"/>
              <a:gd name="connsiteY50" fmla="*/ 603288 h 2918444"/>
              <a:gd name="connsiteX51" fmla="*/ 4424796 w 4644342"/>
              <a:gd name="connsiteY51" fmla="*/ 646280 h 2918444"/>
              <a:gd name="connsiteX52" fmla="*/ 4459135 w 4644342"/>
              <a:gd name="connsiteY52" fmla="*/ 643414 h 2918444"/>
              <a:gd name="connsiteX53" fmla="*/ 4478544 w 4644342"/>
              <a:gd name="connsiteY53" fmla="*/ 677807 h 2918444"/>
              <a:gd name="connsiteX54" fmla="*/ 4502432 w 4644342"/>
              <a:gd name="connsiteY54" fmla="*/ 680673 h 2918444"/>
              <a:gd name="connsiteX55" fmla="*/ 4518855 w 4644342"/>
              <a:gd name="connsiteY55" fmla="*/ 674941 h 2918444"/>
              <a:gd name="connsiteX56" fmla="*/ 4518855 w 4644342"/>
              <a:gd name="connsiteY56" fmla="*/ 656311 h 2918444"/>
              <a:gd name="connsiteX57" fmla="*/ 4490488 w 4644342"/>
              <a:gd name="connsiteY57" fmla="*/ 633382 h 2918444"/>
              <a:gd name="connsiteX58" fmla="*/ 4511390 w 4644342"/>
              <a:gd name="connsiteY58" fmla="*/ 631949 h 2918444"/>
              <a:gd name="connsiteX59" fmla="*/ 4547222 w 4644342"/>
              <a:gd name="connsiteY59" fmla="*/ 682106 h 2918444"/>
              <a:gd name="connsiteX60" fmla="*/ 4512883 w 4644342"/>
              <a:gd name="connsiteY60" fmla="*/ 712200 h 2918444"/>
              <a:gd name="connsiteX61" fmla="*/ 4474065 w 4644342"/>
              <a:gd name="connsiteY61" fmla="*/ 697870 h 2918444"/>
              <a:gd name="connsiteX62" fmla="*/ 4450177 w 4644342"/>
              <a:gd name="connsiteY62" fmla="*/ 733696 h 2918444"/>
              <a:gd name="connsiteX63" fmla="*/ 4448325 w 4644342"/>
              <a:gd name="connsiteY63" fmla="*/ 732349 h 2918444"/>
              <a:gd name="connsiteX64" fmla="*/ 4438105 w 4644342"/>
              <a:gd name="connsiteY64" fmla="*/ 742172 h 2918444"/>
              <a:gd name="connsiteX65" fmla="*/ 4414207 w 4644342"/>
              <a:gd name="connsiteY65" fmla="*/ 742172 h 2918444"/>
              <a:gd name="connsiteX66" fmla="*/ 4402258 w 4644342"/>
              <a:gd name="connsiteY66" fmla="*/ 768011 h 2918444"/>
              <a:gd name="connsiteX67" fmla="*/ 4402258 w 4644342"/>
              <a:gd name="connsiteY67" fmla="*/ 768012 h 2918444"/>
              <a:gd name="connsiteX68" fmla="*/ 4379854 w 4644342"/>
              <a:gd name="connsiteY68" fmla="*/ 795287 h 2918444"/>
              <a:gd name="connsiteX69" fmla="*/ 4338033 w 4644342"/>
              <a:gd name="connsiteY69" fmla="*/ 785238 h 2918444"/>
              <a:gd name="connsiteX70" fmla="*/ 4277586 w 4644342"/>
              <a:gd name="connsiteY70" fmla="*/ 839185 h 2918444"/>
              <a:gd name="connsiteX71" fmla="*/ 4251365 w 4644342"/>
              <a:gd name="connsiteY71" fmla="*/ 875533 h 2918444"/>
              <a:gd name="connsiteX72" fmla="*/ 4249501 w 4644342"/>
              <a:gd name="connsiteY72" fmla="*/ 874313 h 2918444"/>
              <a:gd name="connsiteX73" fmla="*/ 4240948 w 4644342"/>
              <a:gd name="connsiteY73" fmla="*/ 905824 h 2918444"/>
              <a:gd name="connsiteX74" fmla="*/ 4263352 w 4644342"/>
              <a:gd name="connsiteY74" fmla="*/ 928792 h 2918444"/>
              <a:gd name="connsiteX75" fmla="*/ 4264846 w 4644342"/>
              <a:gd name="connsiteY75" fmla="*/ 1059426 h 2918444"/>
              <a:gd name="connsiteX76" fmla="*/ 4242442 w 4644342"/>
              <a:gd name="connsiteY76" fmla="*/ 1111105 h 2918444"/>
              <a:gd name="connsiteX77" fmla="*/ 4215557 w 4644342"/>
              <a:gd name="connsiteY77" fmla="*/ 1092443 h 2918444"/>
              <a:gd name="connsiteX78" fmla="*/ 4191015 w 4644342"/>
              <a:gd name="connsiteY78" fmla="*/ 1091133 h 2918444"/>
              <a:gd name="connsiteX79" fmla="*/ 4192774 w 4644342"/>
              <a:gd name="connsiteY79" fmla="*/ 1092211 h 2918444"/>
              <a:gd name="connsiteX80" fmla="*/ 4192774 w 4644342"/>
              <a:gd name="connsiteY80" fmla="*/ 1122300 h 2918444"/>
              <a:gd name="connsiteX81" fmla="*/ 4226981 w 4644342"/>
              <a:gd name="connsiteY81" fmla="*/ 1143792 h 2918444"/>
              <a:gd name="connsiteX82" fmla="*/ 4228468 w 4644342"/>
              <a:gd name="connsiteY82" fmla="*/ 1183911 h 2918444"/>
              <a:gd name="connsiteX83" fmla="*/ 4228220 w 4644342"/>
              <a:gd name="connsiteY83" fmla="*/ 1183982 h 2918444"/>
              <a:gd name="connsiteX84" fmla="*/ 4229714 w 4644342"/>
              <a:gd name="connsiteY84" fmla="*/ 1248484 h 2918444"/>
              <a:gd name="connsiteX85" fmla="*/ 4221768 w 4644342"/>
              <a:gd name="connsiteY85" fmla="*/ 1249960 h 2918444"/>
              <a:gd name="connsiteX86" fmla="*/ 4229713 w 4644342"/>
              <a:gd name="connsiteY86" fmla="*/ 1248711 h 2918444"/>
              <a:gd name="connsiteX87" fmla="*/ 4204449 w 4644342"/>
              <a:gd name="connsiteY87" fmla="*/ 1331241 h 2918444"/>
              <a:gd name="connsiteX88" fmla="*/ 4186615 w 4644342"/>
              <a:gd name="connsiteY88" fmla="*/ 1328345 h 2918444"/>
              <a:gd name="connsiteX89" fmla="*/ 4183687 w 4644342"/>
              <a:gd name="connsiteY89" fmla="*/ 1257031 h 2918444"/>
              <a:gd name="connsiteX90" fmla="*/ 4183395 w 4644342"/>
              <a:gd name="connsiteY90" fmla="*/ 1257085 h 2918444"/>
              <a:gd name="connsiteX91" fmla="*/ 4143053 w 4644342"/>
              <a:gd name="connsiteY91" fmla="*/ 1215514 h 2918444"/>
              <a:gd name="connsiteX92" fmla="*/ 4117652 w 4644342"/>
              <a:gd name="connsiteY92" fmla="*/ 1163909 h 2918444"/>
              <a:gd name="connsiteX93" fmla="*/ 4111675 w 4644342"/>
              <a:gd name="connsiteY93" fmla="*/ 1093668 h 2918444"/>
              <a:gd name="connsiteX94" fmla="*/ 4092251 w 4644342"/>
              <a:gd name="connsiteY94" fmla="*/ 1129505 h 2918444"/>
              <a:gd name="connsiteX95" fmla="*/ 4116158 w 4644342"/>
              <a:gd name="connsiteY95" fmla="*/ 1235583 h 2918444"/>
              <a:gd name="connsiteX96" fmla="*/ 4158773 w 4644342"/>
              <a:gd name="connsiteY96" fmla="*/ 1280519 h 2918444"/>
              <a:gd name="connsiteX97" fmla="*/ 4146829 w 4644342"/>
              <a:gd name="connsiteY97" fmla="*/ 1333713 h 2918444"/>
              <a:gd name="connsiteX98" fmla="*/ 4158773 w 4644342"/>
              <a:gd name="connsiteY98" fmla="*/ 1392658 h 2918444"/>
              <a:gd name="connsiteX99" fmla="*/ 4178183 w 4644342"/>
              <a:gd name="connsiteY99" fmla="*/ 1371093 h 2918444"/>
              <a:gd name="connsiteX100" fmla="*/ 4203565 w 4644342"/>
              <a:gd name="connsiteY100" fmla="*/ 1384032 h 2918444"/>
              <a:gd name="connsiteX101" fmla="*/ 4203565 w 4644342"/>
              <a:gd name="connsiteY101" fmla="*/ 1428600 h 2918444"/>
              <a:gd name="connsiteX102" fmla="*/ 4144637 w 4644342"/>
              <a:gd name="connsiteY102" fmla="*/ 1442975 h 2918444"/>
              <a:gd name="connsiteX103" fmla="*/ 4204084 w 4644342"/>
              <a:gd name="connsiteY103" fmla="*/ 1429320 h 2918444"/>
              <a:gd name="connsiteX104" fmla="*/ 4224995 w 4644342"/>
              <a:gd name="connsiteY104" fmla="*/ 1443693 h 2918444"/>
              <a:gd name="connsiteX105" fmla="*/ 4186160 w 4644342"/>
              <a:gd name="connsiteY105" fmla="*/ 1475313 h 2918444"/>
              <a:gd name="connsiteX106" fmla="*/ 4156286 w 4644342"/>
              <a:gd name="connsiteY106" fmla="*/ 1465252 h 2918444"/>
              <a:gd name="connsiteX107" fmla="*/ 4154793 w 4644342"/>
              <a:gd name="connsiteY107" fmla="*/ 1505495 h 2918444"/>
              <a:gd name="connsiteX108" fmla="*/ 4224995 w 4644342"/>
              <a:gd name="connsiteY108" fmla="*/ 1478187 h 2918444"/>
              <a:gd name="connsiteX109" fmla="*/ 4239932 w 4644342"/>
              <a:gd name="connsiteY109" fmla="*/ 1493997 h 2918444"/>
              <a:gd name="connsiteX110" fmla="*/ 4227983 w 4644342"/>
              <a:gd name="connsiteY110" fmla="*/ 1561549 h 2918444"/>
              <a:gd name="connsiteX111" fmla="*/ 4205578 w 4644342"/>
              <a:gd name="connsiteY111" fmla="*/ 1551488 h 2918444"/>
              <a:gd name="connsiteX112" fmla="*/ 4145831 w 4644342"/>
              <a:gd name="connsiteY112" fmla="*/ 1568735 h 2918444"/>
              <a:gd name="connsiteX113" fmla="*/ 4198109 w 4644342"/>
              <a:gd name="connsiteY113" fmla="*/ 1575922 h 2918444"/>
              <a:gd name="connsiteX114" fmla="*/ 4141350 w 4644342"/>
              <a:gd name="connsiteY114" fmla="*/ 1596043 h 2918444"/>
              <a:gd name="connsiteX115" fmla="*/ 4141350 w 4644342"/>
              <a:gd name="connsiteY115" fmla="*/ 1616165 h 2918444"/>
              <a:gd name="connsiteX116" fmla="*/ 4198109 w 4644342"/>
              <a:gd name="connsiteY116" fmla="*/ 1600355 h 2918444"/>
              <a:gd name="connsiteX117" fmla="*/ 4214540 w 4644342"/>
              <a:gd name="connsiteY117" fmla="*/ 1604667 h 2918444"/>
              <a:gd name="connsiteX118" fmla="*/ 4257856 w 4644342"/>
              <a:gd name="connsiteY118" fmla="*/ 1544302 h 2918444"/>
              <a:gd name="connsiteX119" fmla="*/ 4266818 w 4644342"/>
              <a:gd name="connsiteY119" fmla="*/ 1472438 h 2918444"/>
              <a:gd name="connsiteX120" fmla="*/ 4268312 w 4644342"/>
              <a:gd name="connsiteY120" fmla="*/ 1558674 h 2918444"/>
              <a:gd name="connsiteX121" fmla="*/ 4232464 w 4644342"/>
              <a:gd name="connsiteY121" fmla="*/ 1630538 h 2918444"/>
              <a:gd name="connsiteX122" fmla="*/ 4156286 w 4644342"/>
              <a:gd name="connsiteY122" fmla="*/ 1657846 h 2918444"/>
              <a:gd name="connsiteX123" fmla="*/ 4111476 w 4644342"/>
              <a:gd name="connsiteY123" fmla="*/ 1754143 h 2918444"/>
              <a:gd name="connsiteX124" fmla="*/ 4034103 w 4644342"/>
              <a:gd name="connsiteY124" fmla="*/ 1778483 h 2918444"/>
              <a:gd name="connsiteX125" fmla="*/ 3998367 w 4644342"/>
              <a:gd name="connsiteY125" fmla="*/ 1888618 h 2918444"/>
              <a:gd name="connsiteX126" fmla="*/ 3944578 w 4644342"/>
              <a:gd name="connsiteY126" fmla="*/ 1943160 h 2918444"/>
              <a:gd name="connsiteX127" fmla="*/ 3884811 w 4644342"/>
              <a:gd name="connsiteY127" fmla="*/ 1960383 h 2918444"/>
              <a:gd name="connsiteX128" fmla="*/ 3896765 w 4644342"/>
              <a:gd name="connsiteY128" fmla="*/ 2004877 h 2918444"/>
              <a:gd name="connsiteX129" fmla="*/ 3860952 w 4644342"/>
              <a:gd name="connsiteY129" fmla="*/ 2046447 h 2918444"/>
              <a:gd name="connsiteX130" fmla="*/ 3869871 w 4644342"/>
              <a:gd name="connsiteY130" fmla="*/ 2116297 h 2918444"/>
              <a:gd name="connsiteX131" fmla="*/ 3847379 w 4644342"/>
              <a:gd name="connsiteY131" fmla="*/ 2133552 h 2918444"/>
              <a:gd name="connsiteX132" fmla="*/ 3860874 w 4644342"/>
              <a:gd name="connsiteY132" fmla="*/ 2205447 h 2918444"/>
              <a:gd name="connsiteX133" fmla="*/ 3833702 w 4644342"/>
              <a:gd name="connsiteY133" fmla="*/ 2207027 h 2918444"/>
              <a:gd name="connsiteX134" fmla="*/ 3858120 w 4644342"/>
              <a:gd name="connsiteY134" fmla="*/ 2208444 h 2918444"/>
              <a:gd name="connsiteX135" fmla="*/ 3910478 w 4644342"/>
              <a:gd name="connsiteY135" fmla="*/ 2298721 h 2918444"/>
              <a:gd name="connsiteX136" fmla="*/ 3992754 w 4644342"/>
              <a:gd name="connsiteY136" fmla="*/ 2421955 h 2918444"/>
              <a:gd name="connsiteX137" fmla="*/ 4034640 w 4644342"/>
              <a:gd name="connsiteY137" fmla="*/ 2527994 h 2918444"/>
              <a:gd name="connsiteX138" fmla="*/ 4095973 w 4644342"/>
              <a:gd name="connsiteY138" fmla="*/ 2602508 h 2918444"/>
              <a:gd name="connsiteX139" fmla="*/ 4106445 w 4644342"/>
              <a:gd name="connsiteY139" fmla="*/ 2709980 h 2918444"/>
              <a:gd name="connsiteX140" fmla="*/ 4086998 w 4644342"/>
              <a:gd name="connsiteY140" fmla="*/ 2774464 h 2918444"/>
              <a:gd name="connsiteX141" fmla="*/ 3998738 w 4644342"/>
              <a:gd name="connsiteY141" fmla="*/ 2791659 h 2918444"/>
              <a:gd name="connsiteX142" fmla="*/ 3983778 w 4644342"/>
              <a:gd name="connsiteY142" fmla="*/ 2764433 h 2918444"/>
              <a:gd name="connsiteX143" fmla="*/ 3920949 w 4644342"/>
              <a:gd name="connsiteY143" fmla="*/ 2725743 h 2918444"/>
              <a:gd name="connsiteX144" fmla="*/ 3901502 w 4644342"/>
              <a:gd name="connsiteY144" fmla="*/ 2685620 h 2918444"/>
              <a:gd name="connsiteX145" fmla="*/ 3885047 w 4644342"/>
              <a:gd name="connsiteY145" fmla="*/ 2669858 h 2918444"/>
              <a:gd name="connsiteX146" fmla="*/ 3876071 w 4644342"/>
              <a:gd name="connsiteY146" fmla="*/ 2632601 h 2918444"/>
              <a:gd name="connsiteX147" fmla="*/ 3861112 w 4644342"/>
              <a:gd name="connsiteY147" fmla="*/ 2642631 h 2918444"/>
              <a:gd name="connsiteX148" fmla="*/ 3811746 w 4644342"/>
              <a:gd name="connsiteY148" fmla="*/ 2593911 h 2918444"/>
              <a:gd name="connsiteX149" fmla="*/ 3823713 w 4644342"/>
              <a:gd name="connsiteY149" fmla="*/ 2548056 h 2918444"/>
              <a:gd name="connsiteX150" fmla="*/ 3811746 w 4644342"/>
              <a:gd name="connsiteY150" fmla="*/ 2523696 h 2918444"/>
              <a:gd name="connsiteX151" fmla="*/ 3796787 w 4644342"/>
              <a:gd name="connsiteY151" fmla="*/ 2532293 h 2918444"/>
              <a:gd name="connsiteX152" fmla="*/ 3798283 w 4644342"/>
              <a:gd name="connsiteY152" fmla="*/ 2558087 h 2918444"/>
              <a:gd name="connsiteX153" fmla="*/ 3781827 w 4644342"/>
              <a:gd name="connsiteY153" fmla="*/ 2523696 h 2918444"/>
              <a:gd name="connsiteX154" fmla="*/ 3783323 w 4644342"/>
              <a:gd name="connsiteY154" fmla="*/ 2440584 h 2918444"/>
              <a:gd name="connsiteX155" fmla="*/ 3753405 w 4644342"/>
              <a:gd name="connsiteY155" fmla="*/ 2391863 h 2918444"/>
              <a:gd name="connsiteX156" fmla="*/ 3674120 w 4644342"/>
              <a:gd name="connsiteY156" fmla="*/ 2351740 h 2918444"/>
              <a:gd name="connsiteX157" fmla="*/ 3635226 w 4644342"/>
              <a:gd name="connsiteY157" fmla="*/ 2305886 h 2918444"/>
              <a:gd name="connsiteX158" fmla="*/ 3590348 w 4644342"/>
              <a:gd name="connsiteY158" fmla="*/ 2301587 h 2918444"/>
              <a:gd name="connsiteX159" fmla="*/ 3572397 w 4644342"/>
              <a:gd name="connsiteY159" fmla="*/ 2330246 h 2918444"/>
              <a:gd name="connsiteX160" fmla="*/ 3508071 w 4644342"/>
              <a:gd name="connsiteY160" fmla="*/ 2350307 h 2918444"/>
              <a:gd name="connsiteX161" fmla="*/ 3469177 w 4644342"/>
              <a:gd name="connsiteY161" fmla="*/ 2330246 h 2918444"/>
              <a:gd name="connsiteX162" fmla="*/ 3449730 w 4644342"/>
              <a:gd name="connsiteY162" fmla="*/ 2298721 h 2918444"/>
              <a:gd name="connsiteX163" fmla="*/ 3327063 w 4644342"/>
              <a:gd name="connsiteY163" fmla="*/ 2325947 h 2918444"/>
              <a:gd name="connsiteX164" fmla="*/ 3301632 w 4644342"/>
              <a:gd name="connsiteY164" fmla="*/ 2304453 h 2918444"/>
              <a:gd name="connsiteX165" fmla="*/ 3274467 w 4644342"/>
              <a:gd name="connsiteY165" fmla="*/ 2326365 h 2918444"/>
              <a:gd name="connsiteX166" fmla="*/ 3274966 w 4644342"/>
              <a:gd name="connsiteY166" fmla="*/ 2329953 h 2918444"/>
              <a:gd name="connsiteX167" fmla="*/ 3240527 w 4644342"/>
              <a:gd name="connsiteY167" fmla="*/ 2351500 h 2918444"/>
              <a:gd name="connsiteX168" fmla="*/ 3213576 w 4644342"/>
              <a:gd name="connsiteY168" fmla="*/ 2269620 h 2918444"/>
              <a:gd name="connsiteX169" fmla="*/ 3197105 w 4644342"/>
              <a:gd name="connsiteY169" fmla="*/ 2335699 h 2918444"/>
              <a:gd name="connsiteX170" fmla="*/ 3167159 w 4644342"/>
              <a:gd name="connsiteY170" fmla="*/ 2329953 h 2918444"/>
              <a:gd name="connsiteX171" fmla="*/ 3166785 w 4644342"/>
              <a:gd name="connsiteY171" fmla="*/ 2327205 h 2918444"/>
              <a:gd name="connsiteX172" fmla="*/ 3100378 w 4644342"/>
              <a:gd name="connsiteY172" fmla="*/ 2337133 h 2918444"/>
              <a:gd name="connsiteX173" fmla="*/ 3091413 w 4644342"/>
              <a:gd name="connsiteY173" fmla="*/ 2373030 h 2918444"/>
              <a:gd name="connsiteX174" fmla="*/ 3057709 w 4644342"/>
              <a:gd name="connsiteY174" fmla="*/ 2365257 h 2918444"/>
              <a:gd name="connsiteX175" fmla="*/ 3057756 w 4644342"/>
              <a:gd name="connsiteY175" fmla="*/ 2365536 h 2918444"/>
              <a:gd name="connsiteX176" fmla="*/ 3003942 w 4644342"/>
              <a:gd name="connsiteY176" fmla="*/ 2359791 h 2918444"/>
              <a:gd name="connsiteX177" fmla="*/ 2978529 w 4644342"/>
              <a:gd name="connsiteY177" fmla="*/ 2389949 h 2918444"/>
              <a:gd name="connsiteX178" fmla="*/ 3006931 w 4644342"/>
              <a:gd name="connsiteY178" fmla="*/ 2410054 h 2918444"/>
              <a:gd name="connsiteX179" fmla="*/ 3056261 w 4644342"/>
              <a:gd name="connsiteY179" fmla="*/ 2385641 h 2918444"/>
              <a:gd name="connsiteX180" fmla="*/ 3057756 w 4644342"/>
              <a:gd name="connsiteY180" fmla="*/ 2420107 h 2918444"/>
              <a:gd name="connsiteX181" fmla="*/ 3086158 w 4644342"/>
              <a:gd name="connsiteY181" fmla="*/ 2391385 h 2918444"/>
              <a:gd name="connsiteX182" fmla="*/ 3107086 w 4644342"/>
              <a:gd name="connsiteY182" fmla="*/ 2391385 h 2918444"/>
              <a:gd name="connsiteX183" fmla="*/ 3083169 w 4644342"/>
              <a:gd name="connsiteY183" fmla="*/ 2450264 h 2918444"/>
              <a:gd name="connsiteX184" fmla="*/ 3128014 w 4644342"/>
              <a:gd name="connsiteY184" fmla="*/ 2460317 h 2918444"/>
              <a:gd name="connsiteX185" fmla="*/ 3141468 w 4644342"/>
              <a:gd name="connsiteY185" fmla="*/ 2493346 h 2918444"/>
              <a:gd name="connsiteX186" fmla="*/ 3120540 w 4644342"/>
              <a:gd name="connsiteY186" fmla="*/ 2503399 h 2918444"/>
              <a:gd name="connsiteX187" fmla="*/ 3093633 w 4644342"/>
              <a:gd name="connsiteY187" fmla="*/ 2481858 h 2918444"/>
              <a:gd name="connsiteX188" fmla="*/ 3041313 w 4644342"/>
              <a:gd name="connsiteY188" fmla="*/ 2467497 h 2918444"/>
              <a:gd name="connsiteX189" fmla="*/ 3051777 w 4644342"/>
              <a:gd name="connsiteY189" fmla="*/ 2506271 h 2918444"/>
              <a:gd name="connsiteX190" fmla="*/ 3026364 w 4644342"/>
              <a:gd name="connsiteY190" fmla="*/ 2510579 h 2918444"/>
              <a:gd name="connsiteX191" fmla="*/ 3005436 w 4644342"/>
              <a:gd name="connsiteY191" fmla="*/ 2476113 h 2918444"/>
              <a:gd name="connsiteX192" fmla="*/ 2991983 w 4644342"/>
              <a:gd name="connsiteY192" fmla="*/ 2497655 h 2918444"/>
              <a:gd name="connsiteX193" fmla="*/ 2912756 w 4644342"/>
              <a:gd name="connsiteY193" fmla="*/ 2497655 h 2918444"/>
              <a:gd name="connsiteX194" fmla="*/ 2912756 w 4644342"/>
              <a:gd name="connsiteY194" fmla="*/ 2476113 h 2918444"/>
              <a:gd name="connsiteX195" fmla="*/ 2884353 w 4644342"/>
              <a:gd name="connsiteY195" fmla="*/ 2450264 h 2918444"/>
              <a:gd name="connsiteX196" fmla="*/ 2824559 w 4644342"/>
              <a:gd name="connsiteY196" fmla="*/ 2447392 h 2918444"/>
              <a:gd name="connsiteX197" fmla="*/ 2873889 w 4644342"/>
              <a:gd name="connsiteY197" fmla="*/ 2476113 h 2918444"/>
              <a:gd name="connsiteX198" fmla="*/ 2805126 w 4644342"/>
              <a:gd name="connsiteY198" fmla="*/ 2490474 h 2918444"/>
              <a:gd name="connsiteX199" fmla="*/ 2697497 w 4644342"/>
              <a:gd name="connsiteY199" fmla="*/ 2470369 h 2918444"/>
              <a:gd name="connsiteX200" fmla="*/ 2664691 w 4644342"/>
              <a:gd name="connsiteY200" fmla="*/ 2475038 h 2918444"/>
              <a:gd name="connsiteX201" fmla="*/ 2664586 w 4644342"/>
              <a:gd name="connsiteY201" fmla="*/ 2476109 h 2918444"/>
              <a:gd name="connsiteX202" fmla="*/ 2595869 w 4644342"/>
              <a:gd name="connsiteY202" fmla="*/ 2536428 h 2918444"/>
              <a:gd name="connsiteX203" fmla="*/ 2580930 w 4644342"/>
              <a:gd name="connsiteY203" fmla="*/ 2480418 h 2918444"/>
              <a:gd name="connsiteX204" fmla="*/ 2561510 w 4644342"/>
              <a:gd name="connsiteY204" fmla="*/ 2506269 h 2918444"/>
              <a:gd name="connsiteX205" fmla="*/ 2576448 w 4644342"/>
              <a:gd name="connsiteY205" fmla="*/ 2542172 h 2918444"/>
              <a:gd name="connsiteX206" fmla="*/ 2453951 w 4644342"/>
              <a:gd name="connsiteY206" fmla="*/ 2632650 h 2918444"/>
              <a:gd name="connsiteX207" fmla="*/ 2424074 w 4644342"/>
              <a:gd name="connsiteY207" fmla="*/ 2638395 h 2918444"/>
              <a:gd name="connsiteX208" fmla="*/ 2359838 w 4644342"/>
              <a:gd name="connsiteY208" fmla="*/ 2682915 h 2918444"/>
              <a:gd name="connsiteX209" fmla="*/ 2359838 w 4644342"/>
              <a:gd name="connsiteY209" fmla="*/ 2708766 h 2918444"/>
              <a:gd name="connsiteX210" fmla="*/ 2340418 w 4644342"/>
              <a:gd name="connsiteY210" fmla="*/ 2714511 h 2918444"/>
              <a:gd name="connsiteX211" fmla="*/ 2355356 w 4644342"/>
              <a:gd name="connsiteY211" fmla="*/ 2744670 h 2918444"/>
              <a:gd name="connsiteX212" fmla="*/ 2320998 w 4644342"/>
              <a:gd name="connsiteY212" fmla="*/ 2789190 h 2918444"/>
              <a:gd name="connsiteX213" fmla="*/ 2340418 w 4644342"/>
              <a:gd name="connsiteY213" fmla="*/ 2855253 h 2918444"/>
              <a:gd name="connsiteX214" fmla="*/ 2359838 w 4644342"/>
              <a:gd name="connsiteY214" fmla="*/ 2878232 h 2918444"/>
              <a:gd name="connsiteX215" fmla="*/ 2355356 w 4644342"/>
              <a:gd name="connsiteY215" fmla="*/ 2918444 h 2918444"/>
              <a:gd name="connsiteX216" fmla="*/ 2306059 w 4644342"/>
              <a:gd name="connsiteY216" fmla="*/ 2918444 h 2918444"/>
              <a:gd name="connsiteX217" fmla="*/ 2262737 w 4644342"/>
              <a:gd name="connsiteY217" fmla="*/ 2898338 h 2918444"/>
              <a:gd name="connsiteX218" fmla="*/ 2232860 w 4644342"/>
              <a:gd name="connsiteY218" fmla="*/ 2902646 h 2918444"/>
              <a:gd name="connsiteX219" fmla="*/ 2134264 w 4644342"/>
              <a:gd name="connsiteY219" fmla="*/ 2868179 h 2918444"/>
              <a:gd name="connsiteX220" fmla="*/ 2090942 w 4644342"/>
              <a:gd name="connsiteY220" fmla="*/ 2728872 h 2918444"/>
              <a:gd name="connsiteX221" fmla="*/ 2022225 w 4644342"/>
              <a:gd name="connsiteY221" fmla="*/ 2662809 h 2918444"/>
              <a:gd name="connsiteX222" fmla="*/ 1960976 w 4644342"/>
              <a:gd name="connsiteY222" fmla="*/ 2542172 h 2918444"/>
              <a:gd name="connsiteX223" fmla="*/ 1934087 w 4644342"/>
              <a:gd name="connsiteY223" fmla="*/ 2529247 h 2918444"/>
              <a:gd name="connsiteX224" fmla="*/ 1901222 w 4644342"/>
              <a:gd name="connsiteY224" fmla="*/ 2499088 h 2918444"/>
              <a:gd name="connsiteX225" fmla="*/ 1869850 w 4644342"/>
              <a:gd name="connsiteY225" fmla="*/ 2499088 h 2918444"/>
              <a:gd name="connsiteX226" fmla="*/ 1822047 w 4644342"/>
              <a:gd name="connsiteY226" fmla="*/ 2489035 h 2918444"/>
              <a:gd name="connsiteX227" fmla="*/ 1786194 w 4644342"/>
              <a:gd name="connsiteY227" fmla="*/ 2499088 h 2918444"/>
              <a:gd name="connsiteX228" fmla="*/ 1762292 w 4644342"/>
              <a:gd name="connsiteY228" fmla="*/ 2560842 h 2918444"/>
              <a:gd name="connsiteX229" fmla="*/ 1724946 w 4644342"/>
              <a:gd name="connsiteY229" fmla="*/ 2570895 h 2918444"/>
              <a:gd name="connsiteX230" fmla="*/ 1644277 w 4644342"/>
              <a:gd name="connsiteY230" fmla="*/ 2523502 h 2918444"/>
              <a:gd name="connsiteX231" fmla="*/ 1596473 w 4644342"/>
              <a:gd name="connsiteY231" fmla="*/ 2466056 h 2918444"/>
              <a:gd name="connsiteX232" fmla="*/ 1589004 w 4644342"/>
              <a:gd name="connsiteY232" fmla="*/ 2397121 h 2918444"/>
              <a:gd name="connsiteX233" fmla="*/ 1554645 w 4644342"/>
              <a:gd name="connsiteY233" fmla="*/ 2349728 h 2918444"/>
              <a:gd name="connsiteX234" fmla="*/ 1473976 w 4644342"/>
              <a:gd name="connsiteY234" fmla="*/ 2283665 h 2918444"/>
              <a:gd name="connsiteX235" fmla="*/ 1415716 w 4644342"/>
              <a:gd name="connsiteY235" fmla="*/ 2214730 h 2918444"/>
              <a:gd name="connsiteX236" fmla="*/ 1415716 w 4644342"/>
              <a:gd name="connsiteY236" fmla="*/ 2189287 h 2918444"/>
              <a:gd name="connsiteX237" fmla="*/ 1412048 w 4644342"/>
              <a:gd name="connsiteY237" fmla="*/ 2189192 h 2918444"/>
              <a:gd name="connsiteX238" fmla="*/ 1412048 w 4644342"/>
              <a:gd name="connsiteY238" fmla="*/ 2210725 h 2918444"/>
              <a:gd name="connsiteX239" fmla="*/ 1273143 w 4644342"/>
              <a:gd name="connsiteY239" fmla="*/ 2210725 h 2918444"/>
              <a:gd name="connsiteX240" fmla="*/ 1265675 w 4644342"/>
              <a:gd name="connsiteY240" fmla="*/ 2253791 h 2918444"/>
              <a:gd name="connsiteX241" fmla="*/ 1165694 w 4644342"/>
              <a:gd name="connsiteY241" fmla="*/ 2240063 h 2918444"/>
              <a:gd name="connsiteX242" fmla="*/ 1165602 w 4644342"/>
              <a:gd name="connsiteY242" fmla="*/ 2240871 h 2918444"/>
              <a:gd name="connsiteX243" fmla="*/ 978901 w 4644342"/>
              <a:gd name="connsiteY243" fmla="*/ 2238000 h 2918444"/>
              <a:gd name="connsiteX244" fmla="*/ 648813 w 4644342"/>
              <a:gd name="connsiteY244" fmla="*/ 2065736 h 2918444"/>
              <a:gd name="connsiteX245" fmla="*/ 653063 w 4644342"/>
              <a:gd name="connsiteY245" fmla="*/ 2022169 h 2918444"/>
              <a:gd name="connsiteX246" fmla="*/ 432233 w 4644342"/>
              <a:gd name="connsiteY246" fmla="*/ 2013965 h 2918444"/>
              <a:gd name="connsiteX247" fmla="*/ 417277 w 4644342"/>
              <a:gd name="connsiteY247" fmla="*/ 1942200 h 2918444"/>
              <a:gd name="connsiteX248" fmla="*/ 376895 w 4644342"/>
              <a:gd name="connsiteY248" fmla="*/ 1890530 h 2918444"/>
              <a:gd name="connsiteX249" fmla="*/ 346983 w 4644342"/>
              <a:gd name="connsiteY249" fmla="*/ 1871871 h 2918444"/>
              <a:gd name="connsiteX250" fmla="*/ 339505 w 4644342"/>
              <a:gd name="connsiteY250" fmla="*/ 1834553 h 2918444"/>
              <a:gd name="connsiteX251" fmla="*/ 314079 w 4644342"/>
              <a:gd name="connsiteY251" fmla="*/ 1814459 h 2918444"/>
              <a:gd name="connsiteX252" fmla="*/ 290150 w 4644342"/>
              <a:gd name="connsiteY252" fmla="*/ 1788623 h 2918444"/>
              <a:gd name="connsiteX253" fmla="*/ 281176 w 4644342"/>
              <a:gd name="connsiteY253" fmla="*/ 1759917 h 2918444"/>
              <a:gd name="connsiteX254" fmla="*/ 258742 w 4644342"/>
              <a:gd name="connsiteY254" fmla="*/ 1741258 h 2918444"/>
              <a:gd name="connsiteX255" fmla="*/ 222847 w 4644342"/>
              <a:gd name="connsiteY255" fmla="*/ 1751306 h 2918444"/>
              <a:gd name="connsiteX256" fmla="*/ 182465 w 4644342"/>
              <a:gd name="connsiteY256" fmla="*/ 1736953 h 2918444"/>
              <a:gd name="connsiteX257" fmla="*/ 182465 w 4644342"/>
              <a:gd name="connsiteY257" fmla="*/ 1721164 h 2918444"/>
              <a:gd name="connsiteX258" fmla="*/ 180969 w 4644342"/>
              <a:gd name="connsiteY258" fmla="*/ 1688152 h 2918444"/>
              <a:gd name="connsiteX259" fmla="*/ 164518 w 4644342"/>
              <a:gd name="connsiteY259" fmla="*/ 1650835 h 2918444"/>
              <a:gd name="connsiteX260" fmla="*/ 163022 w 4644342"/>
              <a:gd name="connsiteY260" fmla="*/ 1620693 h 2918444"/>
              <a:gd name="connsiteX261" fmla="*/ 145075 w 4644342"/>
              <a:gd name="connsiteY261" fmla="*/ 1593423 h 2918444"/>
              <a:gd name="connsiteX262" fmla="*/ 149561 w 4644342"/>
              <a:gd name="connsiteY262" fmla="*/ 1567587 h 2918444"/>
              <a:gd name="connsiteX263" fmla="*/ 98710 w 4644342"/>
              <a:gd name="connsiteY263" fmla="*/ 1505869 h 2918444"/>
              <a:gd name="connsiteX264" fmla="*/ 98710 w 4644342"/>
              <a:gd name="connsiteY264" fmla="*/ 1469987 h 2918444"/>
              <a:gd name="connsiteX265" fmla="*/ 124136 w 4644342"/>
              <a:gd name="connsiteY265" fmla="*/ 1457069 h 2918444"/>
              <a:gd name="connsiteX266" fmla="*/ 124136 w 4644342"/>
              <a:gd name="connsiteY266" fmla="*/ 1434104 h 2918444"/>
              <a:gd name="connsiteX267" fmla="*/ 98710 w 4644342"/>
              <a:gd name="connsiteY267" fmla="*/ 1428363 h 2918444"/>
              <a:gd name="connsiteX268" fmla="*/ 86746 w 4644342"/>
              <a:gd name="connsiteY268" fmla="*/ 1393916 h 2918444"/>
              <a:gd name="connsiteX269" fmla="*/ 74781 w 4644342"/>
              <a:gd name="connsiteY269" fmla="*/ 1335069 h 2918444"/>
              <a:gd name="connsiteX270" fmla="*/ 112171 w 4644342"/>
              <a:gd name="connsiteY270" fmla="*/ 1366645 h 2918444"/>
              <a:gd name="connsiteX271" fmla="*/ 97215 w 4644342"/>
              <a:gd name="connsiteY271" fmla="*/ 1325021 h 2918444"/>
              <a:gd name="connsiteX272" fmla="*/ 124136 w 4644342"/>
              <a:gd name="connsiteY272" fmla="*/ 1325021 h 2918444"/>
              <a:gd name="connsiteX273" fmla="*/ 124136 w 4644342"/>
              <a:gd name="connsiteY273" fmla="*/ 1294880 h 2918444"/>
              <a:gd name="connsiteX274" fmla="*/ 97215 w 4644342"/>
              <a:gd name="connsiteY274" fmla="*/ 1274786 h 2918444"/>
              <a:gd name="connsiteX275" fmla="*/ 83754 w 4644342"/>
              <a:gd name="connsiteY275" fmla="*/ 1303492 h 2918444"/>
              <a:gd name="connsiteX276" fmla="*/ 59824 w 4644342"/>
              <a:gd name="connsiteY276" fmla="*/ 1293445 h 2918444"/>
              <a:gd name="connsiteX277" fmla="*/ 10469 w 4644342"/>
              <a:gd name="connsiteY277" fmla="*/ 1155656 h 2918444"/>
              <a:gd name="connsiteX278" fmla="*/ 23930 w 4644342"/>
              <a:gd name="connsiteY278" fmla="*/ 1058056 h 2918444"/>
              <a:gd name="connsiteX279" fmla="*/ 0 w 4644342"/>
              <a:gd name="connsiteY279" fmla="*/ 1002079 h 2918444"/>
              <a:gd name="connsiteX280" fmla="*/ 11965 w 4644342"/>
              <a:gd name="connsiteY280" fmla="*/ 960455 h 2918444"/>
              <a:gd name="connsiteX281" fmla="*/ 35895 w 4644342"/>
              <a:gd name="connsiteY281" fmla="*/ 951843 h 2918444"/>
              <a:gd name="connsiteX282" fmla="*/ 59824 w 4644342"/>
              <a:gd name="connsiteY282" fmla="*/ 884384 h 2918444"/>
              <a:gd name="connsiteX283" fmla="*/ 59824 w 4644342"/>
              <a:gd name="connsiteY283" fmla="*/ 805402 h 2918444"/>
              <a:gd name="connsiteX284" fmla="*/ 59766 w 4644342"/>
              <a:gd name="connsiteY284" fmla="*/ 805390 h 2918444"/>
              <a:gd name="connsiteX285" fmla="*/ 59766 w 4644342"/>
              <a:gd name="connsiteY285" fmla="*/ 704877 h 2918444"/>
              <a:gd name="connsiteX286" fmla="*/ 86707 w 4644342"/>
              <a:gd name="connsiteY286" fmla="*/ 660364 h 2918444"/>
              <a:gd name="connsiteX287" fmla="*/ 113648 w 4644342"/>
              <a:gd name="connsiteY287" fmla="*/ 612979 h 2918444"/>
              <a:gd name="connsiteX288" fmla="*/ 133105 w 4644342"/>
              <a:gd name="connsiteY288" fmla="*/ 572774 h 2918444"/>
              <a:gd name="connsiteX289" fmla="*/ 148073 w 4644342"/>
              <a:gd name="connsiteY289" fmla="*/ 535441 h 2918444"/>
              <a:gd name="connsiteX290" fmla="*/ 161543 w 4644342"/>
              <a:gd name="connsiteY290" fmla="*/ 498107 h 2918444"/>
              <a:gd name="connsiteX291" fmla="*/ 170523 w 4644342"/>
              <a:gd name="connsiteY291" fmla="*/ 463646 h 2918444"/>
              <a:gd name="connsiteX292" fmla="*/ 183994 w 4644342"/>
              <a:gd name="connsiteY292" fmla="*/ 422005 h 2918444"/>
              <a:gd name="connsiteX293" fmla="*/ 197465 w 4644342"/>
              <a:gd name="connsiteY293" fmla="*/ 371748 h 2918444"/>
              <a:gd name="connsiteX294" fmla="*/ 218419 w 4644342"/>
              <a:gd name="connsiteY294" fmla="*/ 358825 h 2918444"/>
              <a:gd name="connsiteX295" fmla="*/ 218835 w 4644342"/>
              <a:gd name="connsiteY295" fmla="*/ 358861 h 2918444"/>
              <a:gd name="connsiteX296" fmla="*/ 211400 w 4644342"/>
              <a:gd name="connsiteY296" fmla="*/ 327416 h 2918444"/>
              <a:gd name="connsiteX297" fmla="*/ 224824 w 4644342"/>
              <a:gd name="connsiteY297" fmla="*/ 294440 h 2918444"/>
              <a:gd name="connsiteX298" fmla="*/ 208417 w 4644342"/>
              <a:gd name="connsiteY298" fmla="*/ 262897 h 2918444"/>
              <a:gd name="connsiteX299" fmla="*/ 209909 w 4644342"/>
              <a:gd name="connsiteY299" fmla="*/ 178306 h 2918444"/>
              <a:gd name="connsiteX300" fmla="*/ 197976 w 4644342"/>
              <a:gd name="connsiteY300" fmla="*/ 112354 h 2918444"/>
              <a:gd name="connsiteX301" fmla="*/ 205434 w 4644342"/>
              <a:gd name="connsiteY301" fmla="*/ 86547 h 2918444"/>
              <a:gd name="connsiteX302" fmla="*/ 235266 w 4644342"/>
              <a:gd name="connsiteY302" fmla="*/ 96583 h 2918444"/>
              <a:gd name="connsiteX303" fmla="*/ 266589 w 4644342"/>
              <a:gd name="connsiteY303" fmla="*/ 135294 h 2918444"/>
              <a:gd name="connsiteX304" fmla="*/ 323270 w 4644342"/>
              <a:gd name="connsiteY304" fmla="*/ 143897 h 2918444"/>
              <a:gd name="connsiteX305" fmla="*/ 338186 w 4644342"/>
              <a:gd name="connsiteY305" fmla="*/ 175439 h 2918444"/>
              <a:gd name="connsiteX306" fmla="*/ 309845 w 4644342"/>
              <a:gd name="connsiteY306" fmla="*/ 175439 h 2918444"/>
              <a:gd name="connsiteX307" fmla="*/ 306862 w 4644342"/>
              <a:gd name="connsiteY307" fmla="*/ 202680 h 2918444"/>
              <a:gd name="connsiteX308" fmla="*/ 323270 w 4644342"/>
              <a:gd name="connsiteY308" fmla="*/ 205548 h 2918444"/>
              <a:gd name="connsiteX309" fmla="*/ 329236 w 4644342"/>
              <a:gd name="connsiteY309" fmla="*/ 232789 h 2918444"/>
              <a:gd name="connsiteX310" fmla="*/ 294930 w 4644342"/>
              <a:gd name="connsiteY310" fmla="*/ 252861 h 2918444"/>
              <a:gd name="connsiteX311" fmla="*/ 294930 w 4644342"/>
              <a:gd name="connsiteY311" fmla="*/ 271500 h 2918444"/>
              <a:gd name="connsiteX312" fmla="*/ 333711 w 4644342"/>
              <a:gd name="connsiteY312" fmla="*/ 271500 h 2918444"/>
              <a:gd name="connsiteX313" fmla="*/ 344152 w 4644342"/>
              <a:gd name="connsiteY313" fmla="*/ 224186 h 2918444"/>
              <a:gd name="connsiteX314" fmla="*/ 373984 w 4644342"/>
              <a:gd name="connsiteY314" fmla="*/ 195511 h 2918444"/>
              <a:gd name="connsiteX315" fmla="*/ 338186 w 4644342"/>
              <a:gd name="connsiteY315" fmla="*/ 122390 h 2918444"/>
              <a:gd name="connsiteX316" fmla="*/ 360560 w 4644342"/>
              <a:gd name="connsiteY316" fmla="*/ 98017 h 2918444"/>
              <a:gd name="connsiteX317" fmla="*/ 344152 w 4644342"/>
              <a:gd name="connsiteY317" fmla="*/ 40667 h 2918444"/>
              <a:gd name="connsiteX318" fmla="*/ 463480 w 4644342"/>
              <a:gd name="connsiteY318" fmla="*/ 75077 h 2918444"/>
              <a:gd name="connsiteX319" fmla="*/ 554467 w 4644342"/>
              <a:gd name="connsiteY319" fmla="*/ 96583 h 2918444"/>
              <a:gd name="connsiteX320" fmla="*/ 599215 w 4644342"/>
              <a:gd name="connsiteY320" fmla="*/ 106619 h 2918444"/>
              <a:gd name="connsiteX321" fmla="*/ 643963 w 4644342"/>
              <a:gd name="connsiteY321" fmla="*/ 113788 h 2918444"/>
              <a:gd name="connsiteX322" fmla="*/ 705119 w 4644342"/>
              <a:gd name="connsiteY322" fmla="*/ 125258 h 2918444"/>
              <a:gd name="connsiteX323" fmla="*/ 778068 w 4644342"/>
              <a:gd name="connsiteY323" fmla="*/ 138137 h 2918444"/>
              <a:gd name="connsiteX324" fmla="*/ 778318 w 4644342"/>
              <a:gd name="connsiteY324" fmla="*/ 136354 h 2918444"/>
              <a:gd name="connsiteX325" fmla="*/ 851512 w 4644342"/>
              <a:gd name="connsiteY325" fmla="*/ 146175 h 2918444"/>
              <a:gd name="connsiteX326" fmla="*/ 851661 w 4644342"/>
              <a:gd name="connsiteY326" fmla="*/ 144726 h 2918444"/>
              <a:gd name="connsiteX327" fmla="*/ 1029368 w 4644342"/>
              <a:gd name="connsiteY327" fmla="*/ 169156 h 2918444"/>
              <a:gd name="connsiteX328" fmla="*/ 1138382 w 4644342"/>
              <a:gd name="connsiteY328" fmla="*/ 183527 h 2918444"/>
              <a:gd name="connsiteX329" fmla="*/ 1280249 w 4644342"/>
              <a:gd name="connsiteY329" fmla="*/ 199335 h 2918444"/>
              <a:gd name="connsiteX330" fmla="*/ 1410169 w 4644342"/>
              <a:gd name="connsiteY330" fmla="*/ 212268 h 2918444"/>
              <a:gd name="connsiteX331" fmla="*/ 1637157 w 4644342"/>
              <a:gd name="connsiteY331" fmla="*/ 229513 h 2918444"/>
              <a:gd name="connsiteX332" fmla="*/ 1743184 w 4644342"/>
              <a:gd name="connsiteY332" fmla="*/ 238135 h 2918444"/>
              <a:gd name="connsiteX333" fmla="*/ 1743181 w 4644342"/>
              <a:gd name="connsiteY333" fmla="*/ 238626 h 2918444"/>
              <a:gd name="connsiteX334" fmla="*/ 2238016 w 4644342"/>
              <a:gd name="connsiteY334" fmla="*/ 249783 h 2918444"/>
              <a:gd name="connsiteX335" fmla="*/ 2242096 w 4644342"/>
              <a:gd name="connsiteY335" fmla="*/ 248307 h 2918444"/>
              <a:gd name="connsiteX336" fmla="*/ 2399738 w 4644342"/>
              <a:gd name="connsiteY336" fmla="*/ 248307 h 2918444"/>
              <a:gd name="connsiteX337" fmla="*/ 2398237 w 4644342"/>
              <a:gd name="connsiteY337" fmla="*/ 193765 h 2918444"/>
              <a:gd name="connsiteX338" fmla="*/ 2431266 w 4644342"/>
              <a:gd name="connsiteY338" fmla="*/ 209553 h 2918444"/>
              <a:gd name="connsiteX339" fmla="*/ 2438773 w 4644342"/>
              <a:gd name="connsiteY339" fmla="*/ 251177 h 2918444"/>
              <a:gd name="connsiteX340" fmla="*/ 2513841 w 4644342"/>
              <a:gd name="connsiteY340" fmla="*/ 297107 h 2918444"/>
              <a:gd name="connsiteX341" fmla="*/ 2536361 w 4644342"/>
              <a:gd name="connsiteY341" fmla="*/ 277013 h 2918444"/>
              <a:gd name="connsiteX342" fmla="*/ 2581402 w 4644342"/>
              <a:gd name="connsiteY342" fmla="*/ 277013 h 2918444"/>
              <a:gd name="connsiteX343" fmla="*/ 2615933 w 4644342"/>
              <a:gd name="connsiteY343" fmla="*/ 317201 h 2918444"/>
              <a:gd name="connsiteX344" fmla="*/ 2638453 w 4644342"/>
              <a:gd name="connsiteY344" fmla="*/ 302848 h 2918444"/>
              <a:gd name="connsiteX345" fmla="*/ 2704513 w 4644342"/>
              <a:gd name="connsiteY345" fmla="*/ 318636 h 2918444"/>
              <a:gd name="connsiteX346" fmla="*/ 2727033 w 4644342"/>
              <a:gd name="connsiteY346" fmla="*/ 288495 h 2918444"/>
              <a:gd name="connsiteX347" fmla="*/ 2769071 w 4644342"/>
              <a:gd name="connsiteY347" fmla="*/ 312895 h 2918444"/>
              <a:gd name="connsiteX348" fmla="*/ 2842637 w 4644342"/>
              <a:gd name="connsiteY348" fmla="*/ 308589 h 2918444"/>
              <a:gd name="connsiteX349" fmla="*/ 2722529 w 4644342"/>
              <a:gd name="connsiteY349" fmla="*/ 394707 h 2918444"/>
              <a:gd name="connsiteX350" fmla="*/ 2663976 w 4644342"/>
              <a:gd name="connsiteY350" fmla="*/ 470778 h 2918444"/>
              <a:gd name="connsiteX351" fmla="*/ 2671324 w 4644342"/>
              <a:gd name="connsiteY351" fmla="*/ 470349 h 2918444"/>
              <a:gd name="connsiteX352" fmla="*/ 2705709 w 4644342"/>
              <a:gd name="connsiteY352" fmla="*/ 466037 h 2918444"/>
              <a:gd name="connsiteX353" fmla="*/ 2735609 w 4644342"/>
              <a:gd name="connsiteY353" fmla="*/ 466037 h 2918444"/>
              <a:gd name="connsiteX354" fmla="*/ 2756538 w 4644342"/>
              <a:gd name="connsiteY354" fmla="*/ 432982 h 2918444"/>
              <a:gd name="connsiteX355" fmla="*/ 2769993 w 4644342"/>
              <a:gd name="connsiteY355" fmla="*/ 473223 h 2918444"/>
              <a:gd name="connsiteX356" fmla="*/ 2819327 w 4644342"/>
              <a:gd name="connsiteY356" fmla="*/ 473223 h 2918444"/>
              <a:gd name="connsiteX357" fmla="*/ 2819485 w 4644342"/>
              <a:gd name="connsiteY357" fmla="*/ 473442 h 2918444"/>
              <a:gd name="connsiteX358" fmla="*/ 2926006 w 4644342"/>
              <a:gd name="connsiteY358" fmla="*/ 356433 h 2918444"/>
              <a:gd name="connsiteX359" fmla="*/ 2906503 w 4644342"/>
              <a:gd name="connsiteY359" fmla="*/ 405126 h 2918444"/>
              <a:gd name="connsiteX360" fmla="*/ 2921506 w 4644342"/>
              <a:gd name="connsiteY360" fmla="*/ 420880 h 2918444"/>
              <a:gd name="connsiteX361" fmla="*/ 2956011 w 4644342"/>
              <a:gd name="connsiteY361" fmla="*/ 400830 h 2918444"/>
              <a:gd name="connsiteX362" fmla="*/ 3031024 w 4644342"/>
              <a:gd name="connsiteY362" fmla="*/ 430905 h 2918444"/>
              <a:gd name="connsiteX363" fmla="*/ 3064029 w 4644342"/>
              <a:gd name="connsiteY363" fmla="*/ 405126 h 2918444"/>
              <a:gd name="connsiteX364" fmla="*/ 3166046 w 4644342"/>
              <a:gd name="connsiteY364" fmla="*/ 392237 h 2918444"/>
              <a:gd name="connsiteX365" fmla="*/ 3185550 w 4644342"/>
              <a:gd name="connsiteY365" fmla="*/ 422312 h 2918444"/>
              <a:gd name="connsiteX366" fmla="*/ 3224556 w 4644342"/>
              <a:gd name="connsiteY366" fmla="*/ 415151 h 2918444"/>
              <a:gd name="connsiteX367" fmla="*/ 3302569 w 4644342"/>
              <a:gd name="connsiteY367" fmla="*/ 448091 h 2918444"/>
              <a:gd name="connsiteX368" fmla="*/ 3307070 w 4644342"/>
              <a:gd name="connsiteY368" fmla="*/ 471005 h 2918444"/>
              <a:gd name="connsiteX369" fmla="*/ 3223056 w 4644342"/>
              <a:gd name="connsiteY369" fmla="*/ 491055 h 2918444"/>
              <a:gd name="connsiteX370" fmla="*/ 3199052 w 4644342"/>
              <a:gd name="connsiteY370" fmla="*/ 476734 h 2918444"/>
              <a:gd name="connsiteX371" fmla="*/ 3157045 w 4644342"/>
              <a:gd name="connsiteY371" fmla="*/ 481030 h 2918444"/>
              <a:gd name="connsiteX372" fmla="*/ 3107537 w 4644342"/>
              <a:gd name="connsiteY372" fmla="*/ 511105 h 2918444"/>
              <a:gd name="connsiteX373" fmla="*/ 3083533 w 4644342"/>
              <a:gd name="connsiteY373" fmla="*/ 512538 h 2918444"/>
              <a:gd name="connsiteX374" fmla="*/ 3065530 w 4644342"/>
              <a:gd name="connsiteY374" fmla="*/ 491055 h 2918444"/>
              <a:gd name="connsiteX375" fmla="*/ 3038637 w 4644342"/>
              <a:gd name="connsiteY375" fmla="*/ 572349 h 2918444"/>
              <a:gd name="connsiteX376" fmla="*/ 3039089 w 4644342"/>
              <a:gd name="connsiteY376" fmla="*/ 572389 h 2918444"/>
              <a:gd name="connsiteX377" fmla="*/ 3028624 w 4644342"/>
              <a:gd name="connsiteY377" fmla="*/ 601132 h 2918444"/>
              <a:gd name="connsiteX378" fmla="*/ 3040584 w 4644342"/>
              <a:gd name="connsiteY378" fmla="*/ 632750 h 2918444"/>
              <a:gd name="connsiteX379" fmla="*/ 3019654 w 4644342"/>
              <a:gd name="connsiteY379" fmla="*/ 672991 h 2918444"/>
              <a:gd name="connsiteX380" fmla="*/ 3034604 w 4644342"/>
              <a:gd name="connsiteY380" fmla="*/ 681614 h 2918444"/>
              <a:gd name="connsiteX381" fmla="*/ 3070483 w 4644342"/>
              <a:gd name="connsiteY381" fmla="*/ 637062 h 2918444"/>
              <a:gd name="connsiteX382" fmla="*/ 3068988 w 4644342"/>
              <a:gd name="connsiteY382" fmla="*/ 622690 h 2918444"/>
              <a:gd name="connsiteX383" fmla="*/ 3082443 w 4644342"/>
              <a:gd name="connsiteY383" fmla="*/ 615504 h 2918444"/>
              <a:gd name="connsiteX384" fmla="*/ 3092908 w 4644342"/>
              <a:gd name="connsiteY384" fmla="*/ 637062 h 2918444"/>
              <a:gd name="connsiteX385" fmla="*/ 3064503 w 4644342"/>
              <a:gd name="connsiteY385" fmla="*/ 668680 h 2918444"/>
              <a:gd name="connsiteX386" fmla="*/ 3054039 w 4644342"/>
              <a:gd name="connsiteY386" fmla="*/ 737664 h 2918444"/>
              <a:gd name="connsiteX387" fmla="*/ 3054039 w 4644342"/>
              <a:gd name="connsiteY387" fmla="*/ 854076 h 2918444"/>
              <a:gd name="connsiteX388" fmla="*/ 3070483 w 4644342"/>
              <a:gd name="connsiteY388" fmla="*/ 874197 h 2918444"/>
              <a:gd name="connsiteX389" fmla="*/ 3063008 w 4644342"/>
              <a:gd name="connsiteY389" fmla="*/ 947493 h 2918444"/>
              <a:gd name="connsiteX390" fmla="*/ 3048884 w 4644342"/>
              <a:gd name="connsiteY390" fmla="*/ 949756 h 2918444"/>
              <a:gd name="connsiteX391" fmla="*/ 3080413 w 4644342"/>
              <a:gd name="connsiteY391" fmla="*/ 1023537 h 2918444"/>
              <a:gd name="connsiteX392" fmla="*/ 3081702 w 4644342"/>
              <a:gd name="connsiteY392" fmla="*/ 1025079 h 2918444"/>
              <a:gd name="connsiteX393" fmla="*/ 3116009 w 4644342"/>
              <a:gd name="connsiteY393" fmla="*/ 1043756 h 2918444"/>
              <a:gd name="connsiteX394" fmla="*/ 3148825 w 4644342"/>
              <a:gd name="connsiteY394" fmla="*/ 1039446 h 2918444"/>
              <a:gd name="connsiteX395" fmla="*/ 3160758 w 4644342"/>
              <a:gd name="connsiteY395" fmla="*/ 1029389 h 2918444"/>
              <a:gd name="connsiteX396" fmla="*/ 3168217 w 4644342"/>
              <a:gd name="connsiteY396" fmla="*/ 999219 h 2918444"/>
              <a:gd name="connsiteX397" fmla="*/ 3169776 w 4644342"/>
              <a:gd name="connsiteY397" fmla="*/ 998731 h 2918444"/>
              <a:gd name="connsiteX398" fmla="*/ 3177226 w 4644342"/>
              <a:gd name="connsiteY398" fmla="*/ 952824 h 2918444"/>
              <a:gd name="connsiteX399" fmla="*/ 3178716 w 4644342"/>
              <a:gd name="connsiteY399" fmla="*/ 928436 h 2918444"/>
              <a:gd name="connsiteX400" fmla="*/ 3177226 w 4644342"/>
              <a:gd name="connsiteY400" fmla="*/ 899744 h 2918444"/>
              <a:gd name="connsiteX401" fmla="*/ 3172756 w 4644342"/>
              <a:gd name="connsiteY401" fmla="*/ 863879 h 2918444"/>
              <a:gd name="connsiteX402" fmla="*/ 3141468 w 4644342"/>
              <a:gd name="connsiteY402" fmla="*/ 795018 h 2918444"/>
              <a:gd name="connsiteX403" fmla="*/ 3151897 w 4644342"/>
              <a:gd name="connsiteY403" fmla="*/ 654427 h 2918444"/>
              <a:gd name="connsiteX404" fmla="*/ 3202554 w 4644342"/>
              <a:gd name="connsiteY404" fmla="*/ 605650 h 2918444"/>
              <a:gd name="connsiteX405" fmla="*/ 3215963 w 4644342"/>
              <a:gd name="connsiteY405" fmla="*/ 655861 h 2918444"/>
              <a:gd name="connsiteX406" fmla="*/ 3217453 w 4644342"/>
              <a:gd name="connsiteY406" fmla="*/ 578393 h 2918444"/>
              <a:gd name="connsiteX407" fmla="*/ 3241291 w 4644342"/>
              <a:gd name="connsiteY407" fmla="*/ 559743 h 2918444"/>
              <a:gd name="connsiteX408" fmla="*/ 3229372 w 4644342"/>
              <a:gd name="connsiteY408" fmla="*/ 529617 h 2918444"/>
              <a:gd name="connsiteX409" fmla="*/ 3268110 w 4644342"/>
              <a:gd name="connsiteY409" fmla="*/ 509532 h 2918444"/>
              <a:gd name="connsiteX410" fmla="*/ 3332175 w 4644342"/>
              <a:gd name="connsiteY410" fmla="*/ 549701 h 2918444"/>
              <a:gd name="connsiteX411" fmla="*/ 3375383 w 4644342"/>
              <a:gd name="connsiteY411" fmla="*/ 562612 h 2918444"/>
              <a:gd name="connsiteX412" fmla="*/ 3375383 w 4644342"/>
              <a:gd name="connsiteY412" fmla="*/ 592739 h 2918444"/>
              <a:gd name="connsiteX413" fmla="*/ 3402201 w 4644342"/>
              <a:gd name="connsiteY413" fmla="*/ 655861 h 2918444"/>
              <a:gd name="connsiteX414" fmla="*/ 3375383 w 4644342"/>
              <a:gd name="connsiteY414" fmla="*/ 677380 h 2918444"/>
              <a:gd name="connsiteX415" fmla="*/ 3375383 w 4644342"/>
              <a:gd name="connsiteY415" fmla="*/ 694596 h 2918444"/>
              <a:gd name="connsiteX416" fmla="*/ 3366443 w 4644342"/>
              <a:gd name="connsiteY416" fmla="*/ 697465 h 2918444"/>
              <a:gd name="connsiteX417" fmla="*/ 3356014 w 4644342"/>
              <a:gd name="connsiteY417" fmla="*/ 701769 h 2918444"/>
              <a:gd name="connsiteX418" fmla="*/ 3345585 w 4644342"/>
              <a:gd name="connsiteY418" fmla="*/ 711811 h 2918444"/>
              <a:gd name="connsiteX419" fmla="*/ 3342605 w 4644342"/>
              <a:gd name="connsiteY419" fmla="*/ 721853 h 2918444"/>
              <a:gd name="connsiteX420" fmla="*/ 3345585 w 4644342"/>
              <a:gd name="connsiteY420" fmla="*/ 737634 h 2918444"/>
              <a:gd name="connsiteX421" fmla="*/ 3357504 w 4644342"/>
              <a:gd name="connsiteY421" fmla="*/ 741938 h 2918444"/>
              <a:gd name="connsiteX422" fmla="*/ 3367933 w 4644342"/>
              <a:gd name="connsiteY422" fmla="*/ 739068 h 2918444"/>
              <a:gd name="connsiteX423" fmla="*/ 3381342 w 4644342"/>
              <a:gd name="connsiteY423" fmla="*/ 729026 h 2918444"/>
              <a:gd name="connsiteX424" fmla="*/ 3405181 w 4644342"/>
              <a:gd name="connsiteY424" fmla="*/ 697465 h 2918444"/>
              <a:gd name="connsiteX425" fmla="*/ 3426039 w 4644342"/>
              <a:gd name="connsiteY425" fmla="*/ 697465 h 2918444"/>
              <a:gd name="connsiteX426" fmla="*/ 3448388 w 4644342"/>
              <a:gd name="connsiteY426" fmla="*/ 701769 h 2918444"/>
              <a:gd name="connsiteX427" fmla="*/ 3463287 w 4644342"/>
              <a:gd name="connsiteY427" fmla="*/ 717549 h 2918444"/>
              <a:gd name="connsiteX428" fmla="*/ 3478186 w 4644342"/>
              <a:gd name="connsiteY428" fmla="*/ 741938 h 2918444"/>
              <a:gd name="connsiteX429" fmla="*/ 3484145 w 4644342"/>
              <a:gd name="connsiteY429" fmla="*/ 783541 h 2918444"/>
              <a:gd name="connsiteX430" fmla="*/ 3490105 w 4644342"/>
              <a:gd name="connsiteY430" fmla="*/ 850967 h 2918444"/>
              <a:gd name="connsiteX431" fmla="*/ 3464777 w 4644342"/>
              <a:gd name="connsiteY431" fmla="*/ 848098 h 2918444"/>
              <a:gd name="connsiteX432" fmla="*/ 3451368 w 4644342"/>
              <a:gd name="connsiteY432" fmla="*/ 865313 h 2918444"/>
              <a:gd name="connsiteX433" fmla="*/ 3464777 w 4644342"/>
              <a:gd name="connsiteY433" fmla="*/ 889701 h 2918444"/>
              <a:gd name="connsiteX434" fmla="*/ 3464777 w 4644342"/>
              <a:gd name="connsiteY434" fmla="*/ 915524 h 2918444"/>
              <a:gd name="connsiteX435" fmla="*/ 3437958 w 4644342"/>
              <a:gd name="connsiteY435" fmla="*/ 938478 h 2918444"/>
              <a:gd name="connsiteX436" fmla="*/ 3455837 w 4644342"/>
              <a:gd name="connsiteY436" fmla="*/ 962866 h 2918444"/>
              <a:gd name="connsiteX437" fmla="*/ 3488615 w 4644342"/>
              <a:gd name="connsiteY437" fmla="*/ 972908 h 2918444"/>
              <a:gd name="connsiteX438" fmla="*/ 3485179 w 4644342"/>
              <a:gd name="connsiteY438" fmla="*/ 973234 h 2918444"/>
              <a:gd name="connsiteX439" fmla="*/ 3516026 w 4644342"/>
              <a:gd name="connsiteY439" fmla="*/ 979402 h 2918444"/>
              <a:gd name="connsiteX440" fmla="*/ 3596817 w 4644342"/>
              <a:gd name="connsiteY440" fmla="*/ 940628 h 2918444"/>
              <a:gd name="connsiteX441" fmla="*/ 3614771 w 4644342"/>
              <a:gd name="connsiteY441" fmla="*/ 904727 h 2918444"/>
              <a:gd name="connsiteX442" fmla="*/ 3660864 w 4644342"/>
              <a:gd name="connsiteY442" fmla="*/ 888136 h 2918444"/>
              <a:gd name="connsiteX443" fmla="*/ 3660688 w 4644342"/>
              <a:gd name="connsiteY443" fmla="*/ 887016 h 2918444"/>
              <a:gd name="connsiteX444" fmla="*/ 3704769 w 4644342"/>
              <a:gd name="connsiteY444" fmla="*/ 844630 h 2918444"/>
              <a:gd name="connsiteX445" fmla="*/ 3704267 w 4644342"/>
              <a:gd name="connsiteY445" fmla="*/ 843972 h 2918444"/>
              <a:gd name="connsiteX446" fmla="*/ 3761070 w 4644342"/>
              <a:gd name="connsiteY446" fmla="*/ 757897 h 2918444"/>
              <a:gd name="connsiteX447" fmla="*/ 3747616 w 4644342"/>
              <a:gd name="connsiteY447" fmla="*/ 717729 h 2918444"/>
              <a:gd name="connsiteX448" fmla="*/ 3802924 w 4644342"/>
              <a:gd name="connsiteY448" fmla="*/ 689037 h 2918444"/>
              <a:gd name="connsiteX449" fmla="*/ 3876170 w 4644342"/>
              <a:gd name="connsiteY449" fmla="*/ 681864 h 2918444"/>
              <a:gd name="connsiteX450" fmla="*/ 3894107 w 4644342"/>
              <a:gd name="connsiteY450" fmla="*/ 656041 h 2918444"/>
              <a:gd name="connsiteX451" fmla="*/ 3919519 w 4644342"/>
              <a:gd name="connsiteY451" fmla="*/ 653172 h 2918444"/>
              <a:gd name="connsiteX452" fmla="*/ 3934467 w 4644342"/>
              <a:gd name="connsiteY452" fmla="*/ 625915 h 2918444"/>
              <a:gd name="connsiteX453" fmla="*/ 3959879 w 4644342"/>
              <a:gd name="connsiteY453" fmla="*/ 615873 h 2918444"/>
              <a:gd name="connsiteX454" fmla="*/ 3947920 w 4644342"/>
              <a:gd name="connsiteY454" fmla="*/ 565662 h 2918444"/>
              <a:gd name="connsiteX455" fmla="*/ 3932972 w 4644342"/>
              <a:gd name="connsiteY455" fmla="*/ 552751 h 2918444"/>
              <a:gd name="connsiteX456" fmla="*/ 3964363 w 4644342"/>
              <a:gd name="connsiteY456" fmla="*/ 511148 h 2918444"/>
              <a:gd name="connsiteX457" fmla="*/ 3983795 w 4644342"/>
              <a:gd name="connsiteY457" fmla="*/ 511148 h 2918444"/>
              <a:gd name="connsiteX458" fmla="*/ 4051062 w 4644342"/>
              <a:gd name="connsiteY458" fmla="*/ 425073 h 2918444"/>
              <a:gd name="connsiteX459" fmla="*/ 4154203 w 4644342"/>
              <a:gd name="connsiteY459" fmla="*/ 393512 h 2918444"/>
              <a:gd name="connsiteX460" fmla="*/ 4154470 w 4644342"/>
              <a:gd name="connsiteY460" fmla="*/ 395561 h 2918444"/>
              <a:gd name="connsiteX461" fmla="*/ 4262900 w 4644342"/>
              <a:gd name="connsiteY461" fmla="*/ 366002 h 2918444"/>
              <a:gd name="connsiteX462" fmla="*/ 4262909 w 4644342"/>
              <a:gd name="connsiteY462" fmla="*/ 366019 h 2918444"/>
              <a:gd name="connsiteX463" fmla="*/ 4299493 w 4644342"/>
              <a:gd name="connsiteY463" fmla="*/ 309786 h 2918444"/>
              <a:gd name="connsiteX464" fmla="*/ 4302355 w 4644342"/>
              <a:gd name="connsiteY464" fmla="*/ 313147 h 2918444"/>
              <a:gd name="connsiteX465" fmla="*/ 4335051 w 4644342"/>
              <a:gd name="connsiteY465" fmla="*/ 295411 h 2918444"/>
              <a:gd name="connsiteX466" fmla="*/ 4335051 w 4644342"/>
              <a:gd name="connsiteY466" fmla="*/ 245220 h 2918444"/>
              <a:gd name="connsiteX467" fmla="*/ 4345510 w 4644342"/>
              <a:gd name="connsiteY467" fmla="*/ 213671 h 2918444"/>
              <a:gd name="connsiteX468" fmla="*/ 4330568 w 4644342"/>
              <a:gd name="connsiteY468" fmla="*/ 199331 h 2918444"/>
              <a:gd name="connsiteX469" fmla="*/ 4354475 w 4644342"/>
              <a:gd name="connsiteY469" fmla="*/ 153442 h 2918444"/>
              <a:gd name="connsiteX470" fmla="*/ 4330568 w 4644342"/>
              <a:gd name="connsiteY470" fmla="*/ 116157 h 2918444"/>
              <a:gd name="connsiteX471" fmla="*/ 4381370 w 4644342"/>
              <a:gd name="connsiteY471" fmla="*/ 17209 h 2918444"/>
              <a:gd name="connsiteX472" fmla="*/ 4399300 w 4644342"/>
              <a:gd name="connsiteY472" fmla="*/ 28681 h 2918444"/>
              <a:gd name="connsiteX473" fmla="*/ 4408265 w 4644342"/>
              <a:gd name="connsiteY473" fmla="*/ 12906 h 2918444"/>
              <a:gd name="connsiteX474" fmla="*/ 4462054 w 4644342"/>
              <a:gd name="connsiteY474" fmla="*/ 0 h 2918444"/>
              <a:gd name="connsiteX0" fmla="*/ 3811392 w 4644342"/>
              <a:gd name="connsiteY0" fmla="*/ 2209369 h 2918444"/>
              <a:gd name="connsiteX1" fmla="*/ 3811746 w 4644342"/>
              <a:gd name="connsiteY1" fmla="*/ 2209877 h 2918444"/>
              <a:gd name="connsiteX2" fmla="*/ 3811392 w 4644342"/>
              <a:gd name="connsiteY2" fmla="*/ 2209369 h 2918444"/>
              <a:gd name="connsiteX3" fmla="*/ 4121540 w 4644342"/>
              <a:gd name="connsiteY3" fmla="*/ 1069673 h 2918444"/>
              <a:gd name="connsiteX4" fmla="*/ 4118092 w 4644342"/>
              <a:gd name="connsiteY4" fmla="*/ 1070354 h 2918444"/>
              <a:gd name="connsiteX5" fmla="*/ 4171442 w 4644342"/>
              <a:gd name="connsiteY5" fmla="*/ 1198313 h 2918444"/>
              <a:gd name="connsiteX6" fmla="*/ 4172764 w 4644342"/>
              <a:gd name="connsiteY6" fmla="*/ 1197979 h 2918444"/>
              <a:gd name="connsiteX7" fmla="*/ 4121540 w 4644342"/>
              <a:gd name="connsiteY7" fmla="*/ 1069673 h 2918444"/>
              <a:gd name="connsiteX8" fmla="*/ 4142082 w 4644342"/>
              <a:gd name="connsiteY8" fmla="*/ 1060930 h 2918444"/>
              <a:gd name="connsiteX9" fmla="*/ 4128683 w 4644342"/>
              <a:gd name="connsiteY9" fmla="*/ 1066943 h 2918444"/>
              <a:gd name="connsiteX10" fmla="*/ 4141228 w 4644342"/>
              <a:gd name="connsiteY10" fmla="*/ 1062914 h 2918444"/>
              <a:gd name="connsiteX11" fmla="*/ 4142082 w 4644342"/>
              <a:gd name="connsiteY11" fmla="*/ 1060930 h 2918444"/>
              <a:gd name="connsiteX12" fmla="*/ 4400141 w 4644342"/>
              <a:gd name="connsiteY12" fmla="*/ 797788 h 2918444"/>
              <a:gd name="connsiteX13" fmla="*/ 4412059 w 4644342"/>
              <a:gd name="connsiteY13" fmla="*/ 799233 h 2918444"/>
              <a:gd name="connsiteX14" fmla="*/ 4431425 w 4644342"/>
              <a:gd name="connsiteY14" fmla="*/ 802124 h 2918444"/>
              <a:gd name="connsiteX15" fmla="*/ 4365878 w 4644342"/>
              <a:gd name="connsiteY15" fmla="*/ 855599 h 2918444"/>
              <a:gd name="connsiteX16" fmla="*/ 4283943 w 4644342"/>
              <a:gd name="connsiteY16" fmla="*/ 901847 h 2918444"/>
              <a:gd name="connsiteX17" fmla="*/ 4264577 w 4644342"/>
              <a:gd name="connsiteY17" fmla="*/ 874387 h 2918444"/>
              <a:gd name="connsiteX18" fmla="*/ 4333104 w 4644342"/>
              <a:gd name="connsiteY18" fmla="*/ 841146 h 2918444"/>
              <a:gd name="connsiteX19" fmla="*/ 4400141 w 4644342"/>
              <a:gd name="connsiteY19" fmla="*/ 797788 h 2918444"/>
              <a:gd name="connsiteX20" fmla="*/ 4405089 w 4644342"/>
              <a:gd name="connsiteY20" fmla="*/ 613077 h 2918444"/>
              <a:gd name="connsiteX21" fmla="*/ 4408373 w 4644342"/>
              <a:gd name="connsiteY21" fmla="*/ 613320 h 2918444"/>
              <a:gd name="connsiteX22" fmla="*/ 4408626 w 4644342"/>
              <a:gd name="connsiteY22" fmla="*/ 613077 h 2918444"/>
              <a:gd name="connsiteX23" fmla="*/ 4405089 w 4644342"/>
              <a:gd name="connsiteY23" fmla="*/ 613077 h 2918444"/>
              <a:gd name="connsiteX24" fmla="*/ 285749 w 4644342"/>
              <a:gd name="connsiteY24" fmla="*/ 364673 h 2918444"/>
              <a:gd name="connsiteX25" fmla="*/ 283831 w 4644342"/>
              <a:gd name="connsiteY25" fmla="*/ 373644 h 2918444"/>
              <a:gd name="connsiteX26" fmla="*/ 285980 w 4644342"/>
              <a:gd name="connsiteY26" fmla="*/ 364693 h 2918444"/>
              <a:gd name="connsiteX27" fmla="*/ 285749 w 4644342"/>
              <a:gd name="connsiteY27" fmla="*/ 364673 h 2918444"/>
              <a:gd name="connsiteX28" fmla="*/ 4313929 w 4644342"/>
              <a:gd name="connsiteY28" fmla="*/ 328177 h 2918444"/>
              <a:gd name="connsiteX29" fmla="*/ 4314132 w 4644342"/>
              <a:gd name="connsiteY29" fmla="*/ 328393 h 2918444"/>
              <a:gd name="connsiteX30" fmla="*/ 4313929 w 4644342"/>
              <a:gd name="connsiteY30" fmla="*/ 328177 h 2918444"/>
              <a:gd name="connsiteX31" fmla="*/ 4462054 w 4644342"/>
              <a:gd name="connsiteY31" fmla="*/ 0 h 2918444"/>
              <a:gd name="connsiteX32" fmla="*/ 4482973 w 4644342"/>
              <a:gd name="connsiteY32" fmla="*/ 31549 h 2918444"/>
              <a:gd name="connsiteX33" fmla="*/ 4526303 w 4644342"/>
              <a:gd name="connsiteY33" fmla="*/ 192160 h 2918444"/>
              <a:gd name="connsiteX34" fmla="*/ 4580093 w 4644342"/>
              <a:gd name="connsiteY34" fmla="*/ 197897 h 2918444"/>
              <a:gd name="connsiteX35" fmla="*/ 4590552 w 4644342"/>
              <a:gd name="connsiteY35" fmla="*/ 233747 h 2918444"/>
              <a:gd name="connsiteX36" fmla="*/ 4644342 w 4644342"/>
              <a:gd name="connsiteY36" fmla="*/ 245220 h 2918444"/>
              <a:gd name="connsiteX37" fmla="*/ 4644342 w 4644342"/>
              <a:gd name="connsiteY37" fmla="*/ 278202 h 2918444"/>
              <a:gd name="connsiteX38" fmla="*/ 4605494 w 4644342"/>
              <a:gd name="connsiteY38" fmla="*/ 305449 h 2918444"/>
              <a:gd name="connsiteX39" fmla="*/ 4572622 w 4644342"/>
              <a:gd name="connsiteY39" fmla="*/ 345602 h 2918444"/>
              <a:gd name="connsiteX40" fmla="*/ 4530786 w 4644342"/>
              <a:gd name="connsiteY40" fmla="*/ 348470 h 2918444"/>
              <a:gd name="connsiteX41" fmla="*/ 4527797 w 4644342"/>
              <a:gd name="connsiteY41" fmla="*/ 401529 h 2918444"/>
              <a:gd name="connsiteX42" fmla="*/ 4457572 w 4644342"/>
              <a:gd name="connsiteY42" fmla="*/ 440248 h 2918444"/>
              <a:gd name="connsiteX43" fmla="*/ 4468031 w 4644342"/>
              <a:gd name="connsiteY43" fmla="*/ 471797 h 2918444"/>
              <a:gd name="connsiteX44" fmla="*/ 4439642 w 4644342"/>
              <a:gd name="connsiteY44" fmla="*/ 501911 h 2918444"/>
              <a:gd name="connsiteX45" fmla="*/ 4442630 w 4644342"/>
              <a:gd name="connsiteY45" fmla="*/ 540630 h 2918444"/>
              <a:gd name="connsiteX46" fmla="*/ 4440141 w 4644342"/>
              <a:gd name="connsiteY46" fmla="*/ 541207 h 2918444"/>
              <a:gd name="connsiteX47" fmla="*/ 4429667 w 4644342"/>
              <a:gd name="connsiteY47" fmla="*/ 562768 h 2918444"/>
              <a:gd name="connsiteX48" fmla="*/ 4429667 w 4644342"/>
              <a:gd name="connsiteY48" fmla="*/ 593497 h 2918444"/>
              <a:gd name="connsiteX49" fmla="*/ 4445698 w 4644342"/>
              <a:gd name="connsiteY49" fmla="*/ 603288 h 2918444"/>
              <a:gd name="connsiteX50" fmla="*/ 4424796 w 4644342"/>
              <a:gd name="connsiteY50" fmla="*/ 646280 h 2918444"/>
              <a:gd name="connsiteX51" fmla="*/ 4459135 w 4644342"/>
              <a:gd name="connsiteY51" fmla="*/ 643414 h 2918444"/>
              <a:gd name="connsiteX52" fmla="*/ 4478544 w 4644342"/>
              <a:gd name="connsiteY52" fmla="*/ 677807 h 2918444"/>
              <a:gd name="connsiteX53" fmla="*/ 4502432 w 4644342"/>
              <a:gd name="connsiteY53" fmla="*/ 680673 h 2918444"/>
              <a:gd name="connsiteX54" fmla="*/ 4518855 w 4644342"/>
              <a:gd name="connsiteY54" fmla="*/ 674941 h 2918444"/>
              <a:gd name="connsiteX55" fmla="*/ 4518855 w 4644342"/>
              <a:gd name="connsiteY55" fmla="*/ 656311 h 2918444"/>
              <a:gd name="connsiteX56" fmla="*/ 4490488 w 4644342"/>
              <a:gd name="connsiteY56" fmla="*/ 633382 h 2918444"/>
              <a:gd name="connsiteX57" fmla="*/ 4511390 w 4644342"/>
              <a:gd name="connsiteY57" fmla="*/ 631949 h 2918444"/>
              <a:gd name="connsiteX58" fmla="*/ 4547222 w 4644342"/>
              <a:gd name="connsiteY58" fmla="*/ 682106 h 2918444"/>
              <a:gd name="connsiteX59" fmla="*/ 4512883 w 4644342"/>
              <a:gd name="connsiteY59" fmla="*/ 712200 h 2918444"/>
              <a:gd name="connsiteX60" fmla="*/ 4474065 w 4644342"/>
              <a:gd name="connsiteY60" fmla="*/ 697870 h 2918444"/>
              <a:gd name="connsiteX61" fmla="*/ 4450177 w 4644342"/>
              <a:gd name="connsiteY61" fmla="*/ 733696 h 2918444"/>
              <a:gd name="connsiteX62" fmla="*/ 4448325 w 4644342"/>
              <a:gd name="connsiteY62" fmla="*/ 732349 h 2918444"/>
              <a:gd name="connsiteX63" fmla="*/ 4438105 w 4644342"/>
              <a:gd name="connsiteY63" fmla="*/ 742172 h 2918444"/>
              <a:gd name="connsiteX64" fmla="*/ 4414207 w 4644342"/>
              <a:gd name="connsiteY64" fmla="*/ 742172 h 2918444"/>
              <a:gd name="connsiteX65" fmla="*/ 4402258 w 4644342"/>
              <a:gd name="connsiteY65" fmla="*/ 768011 h 2918444"/>
              <a:gd name="connsiteX66" fmla="*/ 4402258 w 4644342"/>
              <a:gd name="connsiteY66" fmla="*/ 768012 h 2918444"/>
              <a:gd name="connsiteX67" fmla="*/ 4379854 w 4644342"/>
              <a:gd name="connsiteY67" fmla="*/ 795287 h 2918444"/>
              <a:gd name="connsiteX68" fmla="*/ 4338033 w 4644342"/>
              <a:gd name="connsiteY68" fmla="*/ 785238 h 2918444"/>
              <a:gd name="connsiteX69" fmla="*/ 4277586 w 4644342"/>
              <a:gd name="connsiteY69" fmla="*/ 839185 h 2918444"/>
              <a:gd name="connsiteX70" fmla="*/ 4251365 w 4644342"/>
              <a:gd name="connsiteY70" fmla="*/ 875533 h 2918444"/>
              <a:gd name="connsiteX71" fmla="*/ 4249501 w 4644342"/>
              <a:gd name="connsiteY71" fmla="*/ 874313 h 2918444"/>
              <a:gd name="connsiteX72" fmla="*/ 4240948 w 4644342"/>
              <a:gd name="connsiteY72" fmla="*/ 905824 h 2918444"/>
              <a:gd name="connsiteX73" fmla="*/ 4263352 w 4644342"/>
              <a:gd name="connsiteY73" fmla="*/ 928792 h 2918444"/>
              <a:gd name="connsiteX74" fmla="*/ 4264846 w 4644342"/>
              <a:gd name="connsiteY74" fmla="*/ 1059426 h 2918444"/>
              <a:gd name="connsiteX75" fmla="*/ 4242442 w 4644342"/>
              <a:gd name="connsiteY75" fmla="*/ 1111105 h 2918444"/>
              <a:gd name="connsiteX76" fmla="*/ 4215557 w 4644342"/>
              <a:gd name="connsiteY76" fmla="*/ 1092443 h 2918444"/>
              <a:gd name="connsiteX77" fmla="*/ 4191015 w 4644342"/>
              <a:gd name="connsiteY77" fmla="*/ 1091133 h 2918444"/>
              <a:gd name="connsiteX78" fmla="*/ 4192774 w 4644342"/>
              <a:gd name="connsiteY78" fmla="*/ 1092211 h 2918444"/>
              <a:gd name="connsiteX79" fmla="*/ 4192774 w 4644342"/>
              <a:gd name="connsiteY79" fmla="*/ 1122300 h 2918444"/>
              <a:gd name="connsiteX80" fmla="*/ 4226981 w 4644342"/>
              <a:gd name="connsiteY80" fmla="*/ 1143792 h 2918444"/>
              <a:gd name="connsiteX81" fmla="*/ 4228468 w 4644342"/>
              <a:gd name="connsiteY81" fmla="*/ 1183911 h 2918444"/>
              <a:gd name="connsiteX82" fmla="*/ 4228220 w 4644342"/>
              <a:gd name="connsiteY82" fmla="*/ 1183982 h 2918444"/>
              <a:gd name="connsiteX83" fmla="*/ 4229714 w 4644342"/>
              <a:gd name="connsiteY83" fmla="*/ 1248484 h 2918444"/>
              <a:gd name="connsiteX84" fmla="*/ 4221768 w 4644342"/>
              <a:gd name="connsiteY84" fmla="*/ 1249960 h 2918444"/>
              <a:gd name="connsiteX85" fmla="*/ 4229713 w 4644342"/>
              <a:gd name="connsiteY85" fmla="*/ 1248711 h 2918444"/>
              <a:gd name="connsiteX86" fmla="*/ 4204449 w 4644342"/>
              <a:gd name="connsiteY86" fmla="*/ 1331241 h 2918444"/>
              <a:gd name="connsiteX87" fmla="*/ 4186615 w 4644342"/>
              <a:gd name="connsiteY87" fmla="*/ 1328345 h 2918444"/>
              <a:gd name="connsiteX88" fmla="*/ 4183687 w 4644342"/>
              <a:gd name="connsiteY88" fmla="*/ 1257031 h 2918444"/>
              <a:gd name="connsiteX89" fmla="*/ 4183395 w 4644342"/>
              <a:gd name="connsiteY89" fmla="*/ 1257085 h 2918444"/>
              <a:gd name="connsiteX90" fmla="*/ 4143053 w 4644342"/>
              <a:gd name="connsiteY90" fmla="*/ 1215514 h 2918444"/>
              <a:gd name="connsiteX91" fmla="*/ 4117652 w 4644342"/>
              <a:gd name="connsiteY91" fmla="*/ 1163909 h 2918444"/>
              <a:gd name="connsiteX92" fmla="*/ 4111675 w 4644342"/>
              <a:gd name="connsiteY92" fmla="*/ 1093668 h 2918444"/>
              <a:gd name="connsiteX93" fmla="*/ 4092251 w 4644342"/>
              <a:gd name="connsiteY93" fmla="*/ 1129505 h 2918444"/>
              <a:gd name="connsiteX94" fmla="*/ 4116158 w 4644342"/>
              <a:gd name="connsiteY94" fmla="*/ 1235583 h 2918444"/>
              <a:gd name="connsiteX95" fmla="*/ 4158773 w 4644342"/>
              <a:gd name="connsiteY95" fmla="*/ 1280519 h 2918444"/>
              <a:gd name="connsiteX96" fmla="*/ 4146829 w 4644342"/>
              <a:gd name="connsiteY96" fmla="*/ 1333713 h 2918444"/>
              <a:gd name="connsiteX97" fmla="*/ 4158773 w 4644342"/>
              <a:gd name="connsiteY97" fmla="*/ 1392658 h 2918444"/>
              <a:gd name="connsiteX98" fmla="*/ 4178183 w 4644342"/>
              <a:gd name="connsiteY98" fmla="*/ 1371093 h 2918444"/>
              <a:gd name="connsiteX99" fmla="*/ 4203565 w 4644342"/>
              <a:gd name="connsiteY99" fmla="*/ 1384032 h 2918444"/>
              <a:gd name="connsiteX100" fmla="*/ 4203565 w 4644342"/>
              <a:gd name="connsiteY100" fmla="*/ 1428600 h 2918444"/>
              <a:gd name="connsiteX101" fmla="*/ 4144637 w 4644342"/>
              <a:gd name="connsiteY101" fmla="*/ 1442975 h 2918444"/>
              <a:gd name="connsiteX102" fmla="*/ 4204084 w 4644342"/>
              <a:gd name="connsiteY102" fmla="*/ 1429320 h 2918444"/>
              <a:gd name="connsiteX103" fmla="*/ 4224995 w 4644342"/>
              <a:gd name="connsiteY103" fmla="*/ 1443693 h 2918444"/>
              <a:gd name="connsiteX104" fmla="*/ 4186160 w 4644342"/>
              <a:gd name="connsiteY104" fmla="*/ 1475313 h 2918444"/>
              <a:gd name="connsiteX105" fmla="*/ 4156286 w 4644342"/>
              <a:gd name="connsiteY105" fmla="*/ 1465252 h 2918444"/>
              <a:gd name="connsiteX106" fmla="*/ 4154793 w 4644342"/>
              <a:gd name="connsiteY106" fmla="*/ 1505495 h 2918444"/>
              <a:gd name="connsiteX107" fmla="*/ 4224995 w 4644342"/>
              <a:gd name="connsiteY107" fmla="*/ 1478187 h 2918444"/>
              <a:gd name="connsiteX108" fmla="*/ 4239932 w 4644342"/>
              <a:gd name="connsiteY108" fmla="*/ 1493997 h 2918444"/>
              <a:gd name="connsiteX109" fmla="*/ 4227983 w 4644342"/>
              <a:gd name="connsiteY109" fmla="*/ 1561549 h 2918444"/>
              <a:gd name="connsiteX110" fmla="*/ 4205578 w 4644342"/>
              <a:gd name="connsiteY110" fmla="*/ 1551488 h 2918444"/>
              <a:gd name="connsiteX111" fmla="*/ 4145831 w 4644342"/>
              <a:gd name="connsiteY111" fmla="*/ 1568735 h 2918444"/>
              <a:gd name="connsiteX112" fmla="*/ 4198109 w 4644342"/>
              <a:gd name="connsiteY112" fmla="*/ 1575922 h 2918444"/>
              <a:gd name="connsiteX113" fmla="*/ 4141350 w 4644342"/>
              <a:gd name="connsiteY113" fmla="*/ 1596043 h 2918444"/>
              <a:gd name="connsiteX114" fmla="*/ 4141350 w 4644342"/>
              <a:gd name="connsiteY114" fmla="*/ 1616165 h 2918444"/>
              <a:gd name="connsiteX115" fmla="*/ 4198109 w 4644342"/>
              <a:gd name="connsiteY115" fmla="*/ 1600355 h 2918444"/>
              <a:gd name="connsiteX116" fmla="*/ 4214540 w 4644342"/>
              <a:gd name="connsiteY116" fmla="*/ 1604667 h 2918444"/>
              <a:gd name="connsiteX117" fmla="*/ 4257856 w 4644342"/>
              <a:gd name="connsiteY117" fmla="*/ 1544302 h 2918444"/>
              <a:gd name="connsiteX118" fmla="*/ 4266818 w 4644342"/>
              <a:gd name="connsiteY118" fmla="*/ 1472438 h 2918444"/>
              <a:gd name="connsiteX119" fmla="*/ 4268312 w 4644342"/>
              <a:gd name="connsiteY119" fmla="*/ 1558674 h 2918444"/>
              <a:gd name="connsiteX120" fmla="*/ 4232464 w 4644342"/>
              <a:gd name="connsiteY120" fmla="*/ 1630538 h 2918444"/>
              <a:gd name="connsiteX121" fmla="*/ 4156286 w 4644342"/>
              <a:gd name="connsiteY121" fmla="*/ 1657846 h 2918444"/>
              <a:gd name="connsiteX122" fmla="*/ 4111476 w 4644342"/>
              <a:gd name="connsiteY122" fmla="*/ 1754143 h 2918444"/>
              <a:gd name="connsiteX123" fmla="*/ 4034103 w 4644342"/>
              <a:gd name="connsiteY123" fmla="*/ 1778483 h 2918444"/>
              <a:gd name="connsiteX124" fmla="*/ 3998367 w 4644342"/>
              <a:gd name="connsiteY124" fmla="*/ 1888618 h 2918444"/>
              <a:gd name="connsiteX125" fmla="*/ 3944578 w 4644342"/>
              <a:gd name="connsiteY125" fmla="*/ 1943160 h 2918444"/>
              <a:gd name="connsiteX126" fmla="*/ 3884811 w 4644342"/>
              <a:gd name="connsiteY126" fmla="*/ 1960383 h 2918444"/>
              <a:gd name="connsiteX127" fmla="*/ 3896765 w 4644342"/>
              <a:gd name="connsiteY127" fmla="*/ 2004877 h 2918444"/>
              <a:gd name="connsiteX128" fmla="*/ 3860952 w 4644342"/>
              <a:gd name="connsiteY128" fmla="*/ 2046447 h 2918444"/>
              <a:gd name="connsiteX129" fmla="*/ 3869871 w 4644342"/>
              <a:gd name="connsiteY129" fmla="*/ 2116297 h 2918444"/>
              <a:gd name="connsiteX130" fmla="*/ 3847379 w 4644342"/>
              <a:gd name="connsiteY130" fmla="*/ 2133552 h 2918444"/>
              <a:gd name="connsiteX131" fmla="*/ 3860874 w 4644342"/>
              <a:gd name="connsiteY131" fmla="*/ 2205447 h 2918444"/>
              <a:gd name="connsiteX132" fmla="*/ 3833702 w 4644342"/>
              <a:gd name="connsiteY132" fmla="*/ 2207027 h 2918444"/>
              <a:gd name="connsiteX133" fmla="*/ 3858120 w 4644342"/>
              <a:gd name="connsiteY133" fmla="*/ 2208444 h 2918444"/>
              <a:gd name="connsiteX134" fmla="*/ 3910478 w 4644342"/>
              <a:gd name="connsiteY134" fmla="*/ 2298721 h 2918444"/>
              <a:gd name="connsiteX135" fmla="*/ 3992754 w 4644342"/>
              <a:gd name="connsiteY135" fmla="*/ 2421955 h 2918444"/>
              <a:gd name="connsiteX136" fmla="*/ 4034640 w 4644342"/>
              <a:gd name="connsiteY136" fmla="*/ 2527994 h 2918444"/>
              <a:gd name="connsiteX137" fmla="*/ 4095973 w 4644342"/>
              <a:gd name="connsiteY137" fmla="*/ 2602508 h 2918444"/>
              <a:gd name="connsiteX138" fmla="*/ 4106445 w 4644342"/>
              <a:gd name="connsiteY138" fmla="*/ 2709980 h 2918444"/>
              <a:gd name="connsiteX139" fmla="*/ 4086998 w 4644342"/>
              <a:gd name="connsiteY139" fmla="*/ 2774464 h 2918444"/>
              <a:gd name="connsiteX140" fmla="*/ 3998738 w 4644342"/>
              <a:gd name="connsiteY140" fmla="*/ 2791659 h 2918444"/>
              <a:gd name="connsiteX141" fmla="*/ 3983778 w 4644342"/>
              <a:gd name="connsiteY141" fmla="*/ 2764433 h 2918444"/>
              <a:gd name="connsiteX142" fmla="*/ 3920949 w 4644342"/>
              <a:gd name="connsiteY142" fmla="*/ 2725743 h 2918444"/>
              <a:gd name="connsiteX143" fmla="*/ 3901502 w 4644342"/>
              <a:gd name="connsiteY143" fmla="*/ 2685620 h 2918444"/>
              <a:gd name="connsiteX144" fmla="*/ 3885047 w 4644342"/>
              <a:gd name="connsiteY144" fmla="*/ 2669858 h 2918444"/>
              <a:gd name="connsiteX145" fmla="*/ 3876071 w 4644342"/>
              <a:gd name="connsiteY145" fmla="*/ 2632601 h 2918444"/>
              <a:gd name="connsiteX146" fmla="*/ 3861112 w 4644342"/>
              <a:gd name="connsiteY146" fmla="*/ 2642631 h 2918444"/>
              <a:gd name="connsiteX147" fmla="*/ 3811746 w 4644342"/>
              <a:gd name="connsiteY147" fmla="*/ 2593911 h 2918444"/>
              <a:gd name="connsiteX148" fmla="*/ 3823713 w 4644342"/>
              <a:gd name="connsiteY148" fmla="*/ 2548056 h 2918444"/>
              <a:gd name="connsiteX149" fmla="*/ 3811746 w 4644342"/>
              <a:gd name="connsiteY149" fmla="*/ 2523696 h 2918444"/>
              <a:gd name="connsiteX150" fmla="*/ 3796787 w 4644342"/>
              <a:gd name="connsiteY150" fmla="*/ 2532293 h 2918444"/>
              <a:gd name="connsiteX151" fmla="*/ 3798283 w 4644342"/>
              <a:gd name="connsiteY151" fmla="*/ 2558087 h 2918444"/>
              <a:gd name="connsiteX152" fmla="*/ 3781827 w 4644342"/>
              <a:gd name="connsiteY152" fmla="*/ 2523696 h 2918444"/>
              <a:gd name="connsiteX153" fmla="*/ 3783323 w 4644342"/>
              <a:gd name="connsiteY153" fmla="*/ 2440584 h 2918444"/>
              <a:gd name="connsiteX154" fmla="*/ 3753405 w 4644342"/>
              <a:gd name="connsiteY154" fmla="*/ 2391863 h 2918444"/>
              <a:gd name="connsiteX155" fmla="*/ 3674120 w 4644342"/>
              <a:gd name="connsiteY155" fmla="*/ 2351740 h 2918444"/>
              <a:gd name="connsiteX156" fmla="*/ 3635226 w 4644342"/>
              <a:gd name="connsiteY156" fmla="*/ 2305886 h 2918444"/>
              <a:gd name="connsiteX157" fmla="*/ 3590348 w 4644342"/>
              <a:gd name="connsiteY157" fmla="*/ 2301587 h 2918444"/>
              <a:gd name="connsiteX158" fmla="*/ 3572397 w 4644342"/>
              <a:gd name="connsiteY158" fmla="*/ 2330246 h 2918444"/>
              <a:gd name="connsiteX159" fmla="*/ 3508071 w 4644342"/>
              <a:gd name="connsiteY159" fmla="*/ 2350307 h 2918444"/>
              <a:gd name="connsiteX160" fmla="*/ 3469177 w 4644342"/>
              <a:gd name="connsiteY160" fmla="*/ 2330246 h 2918444"/>
              <a:gd name="connsiteX161" fmla="*/ 3449730 w 4644342"/>
              <a:gd name="connsiteY161" fmla="*/ 2298721 h 2918444"/>
              <a:gd name="connsiteX162" fmla="*/ 3327063 w 4644342"/>
              <a:gd name="connsiteY162" fmla="*/ 2325947 h 2918444"/>
              <a:gd name="connsiteX163" fmla="*/ 3301632 w 4644342"/>
              <a:gd name="connsiteY163" fmla="*/ 2304453 h 2918444"/>
              <a:gd name="connsiteX164" fmla="*/ 3274467 w 4644342"/>
              <a:gd name="connsiteY164" fmla="*/ 2326365 h 2918444"/>
              <a:gd name="connsiteX165" fmla="*/ 3274966 w 4644342"/>
              <a:gd name="connsiteY165" fmla="*/ 2329953 h 2918444"/>
              <a:gd name="connsiteX166" fmla="*/ 3240527 w 4644342"/>
              <a:gd name="connsiteY166" fmla="*/ 2351500 h 2918444"/>
              <a:gd name="connsiteX167" fmla="*/ 3213576 w 4644342"/>
              <a:gd name="connsiteY167" fmla="*/ 2269620 h 2918444"/>
              <a:gd name="connsiteX168" fmla="*/ 3197105 w 4644342"/>
              <a:gd name="connsiteY168" fmla="*/ 2335699 h 2918444"/>
              <a:gd name="connsiteX169" fmla="*/ 3167159 w 4644342"/>
              <a:gd name="connsiteY169" fmla="*/ 2329953 h 2918444"/>
              <a:gd name="connsiteX170" fmla="*/ 3166785 w 4644342"/>
              <a:gd name="connsiteY170" fmla="*/ 2327205 h 2918444"/>
              <a:gd name="connsiteX171" fmla="*/ 3100378 w 4644342"/>
              <a:gd name="connsiteY171" fmla="*/ 2337133 h 2918444"/>
              <a:gd name="connsiteX172" fmla="*/ 3091413 w 4644342"/>
              <a:gd name="connsiteY172" fmla="*/ 2373030 h 2918444"/>
              <a:gd name="connsiteX173" fmla="*/ 3057709 w 4644342"/>
              <a:gd name="connsiteY173" fmla="*/ 2365257 h 2918444"/>
              <a:gd name="connsiteX174" fmla="*/ 3057756 w 4644342"/>
              <a:gd name="connsiteY174" fmla="*/ 2365536 h 2918444"/>
              <a:gd name="connsiteX175" fmla="*/ 3003942 w 4644342"/>
              <a:gd name="connsiteY175" fmla="*/ 2359791 h 2918444"/>
              <a:gd name="connsiteX176" fmla="*/ 2978529 w 4644342"/>
              <a:gd name="connsiteY176" fmla="*/ 2389949 h 2918444"/>
              <a:gd name="connsiteX177" fmla="*/ 3006931 w 4644342"/>
              <a:gd name="connsiteY177" fmla="*/ 2410054 h 2918444"/>
              <a:gd name="connsiteX178" fmla="*/ 3056261 w 4644342"/>
              <a:gd name="connsiteY178" fmla="*/ 2385641 h 2918444"/>
              <a:gd name="connsiteX179" fmla="*/ 3057756 w 4644342"/>
              <a:gd name="connsiteY179" fmla="*/ 2420107 h 2918444"/>
              <a:gd name="connsiteX180" fmla="*/ 3086158 w 4644342"/>
              <a:gd name="connsiteY180" fmla="*/ 2391385 h 2918444"/>
              <a:gd name="connsiteX181" fmla="*/ 3107086 w 4644342"/>
              <a:gd name="connsiteY181" fmla="*/ 2391385 h 2918444"/>
              <a:gd name="connsiteX182" fmla="*/ 3083169 w 4644342"/>
              <a:gd name="connsiteY182" fmla="*/ 2450264 h 2918444"/>
              <a:gd name="connsiteX183" fmla="*/ 3128014 w 4644342"/>
              <a:gd name="connsiteY183" fmla="*/ 2460317 h 2918444"/>
              <a:gd name="connsiteX184" fmla="*/ 3141468 w 4644342"/>
              <a:gd name="connsiteY184" fmla="*/ 2493346 h 2918444"/>
              <a:gd name="connsiteX185" fmla="*/ 3120540 w 4644342"/>
              <a:gd name="connsiteY185" fmla="*/ 2503399 h 2918444"/>
              <a:gd name="connsiteX186" fmla="*/ 3093633 w 4644342"/>
              <a:gd name="connsiteY186" fmla="*/ 2481858 h 2918444"/>
              <a:gd name="connsiteX187" fmla="*/ 3041313 w 4644342"/>
              <a:gd name="connsiteY187" fmla="*/ 2467497 h 2918444"/>
              <a:gd name="connsiteX188" fmla="*/ 3051777 w 4644342"/>
              <a:gd name="connsiteY188" fmla="*/ 2506271 h 2918444"/>
              <a:gd name="connsiteX189" fmla="*/ 3026364 w 4644342"/>
              <a:gd name="connsiteY189" fmla="*/ 2510579 h 2918444"/>
              <a:gd name="connsiteX190" fmla="*/ 3005436 w 4644342"/>
              <a:gd name="connsiteY190" fmla="*/ 2476113 h 2918444"/>
              <a:gd name="connsiteX191" fmla="*/ 2991983 w 4644342"/>
              <a:gd name="connsiteY191" fmla="*/ 2497655 h 2918444"/>
              <a:gd name="connsiteX192" fmla="*/ 2912756 w 4644342"/>
              <a:gd name="connsiteY192" fmla="*/ 2497655 h 2918444"/>
              <a:gd name="connsiteX193" fmla="*/ 2912756 w 4644342"/>
              <a:gd name="connsiteY193" fmla="*/ 2476113 h 2918444"/>
              <a:gd name="connsiteX194" fmla="*/ 2884353 w 4644342"/>
              <a:gd name="connsiteY194" fmla="*/ 2450264 h 2918444"/>
              <a:gd name="connsiteX195" fmla="*/ 2824559 w 4644342"/>
              <a:gd name="connsiteY195" fmla="*/ 2447392 h 2918444"/>
              <a:gd name="connsiteX196" fmla="*/ 2873889 w 4644342"/>
              <a:gd name="connsiteY196" fmla="*/ 2476113 h 2918444"/>
              <a:gd name="connsiteX197" fmla="*/ 2805126 w 4644342"/>
              <a:gd name="connsiteY197" fmla="*/ 2490474 h 2918444"/>
              <a:gd name="connsiteX198" fmla="*/ 2697497 w 4644342"/>
              <a:gd name="connsiteY198" fmla="*/ 2470369 h 2918444"/>
              <a:gd name="connsiteX199" fmla="*/ 2664691 w 4644342"/>
              <a:gd name="connsiteY199" fmla="*/ 2475038 h 2918444"/>
              <a:gd name="connsiteX200" fmla="*/ 2664586 w 4644342"/>
              <a:gd name="connsiteY200" fmla="*/ 2476109 h 2918444"/>
              <a:gd name="connsiteX201" fmla="*/ 2595869 w 4644342"/>
              <a:gd name="connsiteY201" fmla="*/ 2536428 h 2918444"/>
              <a:gd name="connsiteX202" fmla="*/ 2580930 w 4644342"/>
              <a:gd name="connsiteY202" fmla="*/ 2480418 h 2918444"/>
              <a:gd name="connsiteX203" fmla="*/ 2561510 w 4644342"/>
              <a:gd name="connsiteY203" fmla="*/ 2506269 h 2918444"/>
              <a:gd name="connsiteX204" fmla="*/ 2576448 w 4644342"/>
              <a:gd name="connsiteY204" fmla="*/ 2542172 h 2918444"/>
              <a:gd name="connsiteX205" fmla="*/ 2453951 w 4644342"/>
              <a:gd name="connsiteY205" fmla="*/ 2632650 h 2918444"/>
              <a:gd name="connsiteX206" fmla="*/ 2424074 w 4644342"/>
              <a:gd name="connsiteY206" fmla="*/ 2638395 h 2918444"/>
              <a:gd name="connsiteX207" fmla="*/ 2359838 w 4644342"/>
              <a:gd name="connsiteY207" fmla="*/ 2682915 h 2918444"/>
              <a:gd name="connsiteX208" fmla="*/ 2359838 w 4644342"/>
              <a:gd name="connsiteY208" fmla="*/ 2708766 h 2918444"/>
              <a:gd name="connsiteX209" fmla="*/ 2340418 w 4644342"/>
              <a:gd name="connsiteY209" fmla="*/ 2714511 h 2918444"/>
              <a:gd name="connsiteX210" fmla="*/ 2355356 w 4644342"/>
              <a:gd name="connsiteY210" fmla="*/ 2744670 h 2918444"/>
              <a:gd name="connsiteX211" fmla="*/ 2320998 w 4644342"/>
              <a:gd name="connsiteY211" fmla="*/ 2789190 h 2918444"/>
              <a:gd name="connsiteX212" fmla="*/ 2340418 w 4644342"/>
              <a:gd name="connsiteY212" fmla="*/ 2855253 h 2918444"/>
              <a:gd name="connsiteX213" fmla="*/ 2359838 w 4644342"/>
              <a:gd name="connsiteY213" fmla="*/ 2878232 h 2918444"/>
              <a:gd name="connsiteX214" fmla="*/ 2355356 w 4644342"/>
              <a:gd name="connsiteY214" fmla="*/ 2918444 h 2918444"/>
              <a:gd name="connsiteX215" fmla="*/ 2306059 w 4644342"/>
              <a:gd name="connsiteY215" fmla="*/ 2918444 h 2918444"/>
              <a:gd name="connsiteX216" fmla="*/ 2262737 w 4644342"/>
              <a:gd name="connsiteY216" fmla="*/ 2898338 h 2918444"/>
              <a:gd name="connsiteX217" fmla="*/ 2232860 w 4644342"/>
              <a:gd name="connsiteY217" fmla="*/ 2902646 h 2918444"/>
              <a:gd name="connsiteX218" fmla="*/ 2134264 w 4644342"/>
              <a:gd name="connsiteY218" fmla="*/ 2868179 h 2918444"/>
              <a:gd name="connsiteX219" fmla="*/ 2090942 w 4644342"/>
              <a:gd name="connsiteY219" fmla="*/ 2728872 h 2918444"/>
              <a:gd name="connsiteX220" fmla="*/ 2022225 w 4644342"/>
              <a:gd name="connsiteY220" fmla="*/ 2662809 h 2918444"/>
              <a:gd name="connsiteX221" fmla="*/ 1960976 w 4644342"/>
              <a:gd name="connsiteY221" fmla="*/ 2542172 h 2918444"/>
              <a:gd name="connsiteX222" fmla="*/ 1934087 w 4644342"/>
              <a:gd name="connsiteY222" fmla="*/ 2529247 h 2918444"/>
              <a:gd name="connsiteX223" fmla="*/ 1901222 w 4644342"/>
              <a:gd name="connsiteY223" fmla="*/ 2499088 h 2918444"/>
              <a:gd name="connsiteX224" fmla="*/ 1869850 w 4644342"/>
              <a:gd name="connsiteY224" fmla="*/ 2499088 h 2918444"/>
              <a:gd name="connsiteX225" fmla="*/ 1822047 w 4644342"/>
              <a:gd name="connsiteY225" fmla="*/ 2489035 h 2918444"/>
              <a:gd name="connsiteX226" fmla="*/ 1786194 w 4644342"/>
              <a:gd name="connsiteY226" fmla="*/ 2499088 h 2918444"/>
              <a:gd name="connsiteX227" fmla="*/ 1762292 w 4644342"/>
              <a:gd name="connsiteY227" fmla="*/ 2560842 h 2918444"/>
              <a:gd name="connsiteX228" fmla="*/ 1724946 w 4644342"/>
              <a:gd name="connsiteY228" fmla="*/ 2570895 h 2918444"/>
              <a:gd name="connsiteX229" fmla="*/ 1644277 w 4644342"/>
              <a:gd name="connsiteY229" fmla="*/ 2523502 h 2918444"/>
              <a:gd name="connsiteX230" fmla="*/ 1596473 w 4644342"/>
              <a:gd name="connsiteY230" fmla="*/ 2466056 h 2918444"/>
              <a:gd name="connsiteX231" fmla="*/ 1589004 w 4644342"/>
              <a:gd name="connsiteY231" fmla="*/ 2397121 h 2918444"/>
              <a:gd name="connsiteX232" fmla="*/ 1554645 w 4644342"/>
              <a:gd name="connsiteY232" fmla="*/ 2349728 h 2918444"/>
              <a:gd name="connsiteX233" fmla="*/ 1473976 w 4644342"/>
              <a:gd name="connsiteY233" fmla="*/ 2283665 h 2918444"/>
              <a:gd name="connsiteX234" fmla="*/ 1415716 w 4644342"/>
              <a:gd name="connsiteY234" fmla="*/ 2214730 h 2918444"/>
              <a:gd name="connsiteX235" fmla="*/ 1415716 w 4644342"/>
              <a:gd name="connsiteY235" fmla="*/ 2189287 h 2918444"/>
              <a:gd name="connsiteX236" fmla="*/ 1412048 w 4644342"/>
              <a:gd name="connsiteY236" fmla="*/ 2189192 h 2918444"/>
              <a:gd name="connsiteX237" fmla="*/ 1412048 w 4644342"/>
              <a:gd name="connsiteY237" fmla="*/ 2210725 h 2918444"/>
              <a:gd name="connsiteX238" fmla="*/ 1273143 w 4644342"/>
              <a:gd name="connsiteY238" fmla="*/ 2210725 h 2918444"/>
              <a:gd name="connsiteX239" fmla="*/ 1265675 w 4644342"/>
              <a:gd name="connsiteY239" fmla="*/ 2253791 h 2918444"/>
              <a:gd name="connsiteX240" fmla="*/ 1165694 w 4644342"/>
              <a:gd name="connsiteY240" fmla="*/ 2240063 h 2918444"/>
              <a:gd name="connsiteX241" fmla="*/ 1165602 w 4644342"/>
              <a:gd name="connsiteY241" fmla="*/ 2240871 h 2918444"/>
              <a:gd name="connsiteX242" fmla="*/ 978901 w 4644342"/>
              <a:gd name="connsiteY242" fmla="*/ 2238000 h 2918444"/>
              <a:gd name="connsiteX243" fmla="*/ 648813 w 4644342"/>
              <a:gd name="connsiteY243" fmla="*/ 2065736 h 2918444"/>
              <a:gd name="connsiteX244" fmla="*/ 653063 w 4644342"/>
              <a:gd name="connsiteY244" fmla="*/ 2022169 h 2918444"/>
              <a:gd name="connsiteX245" fmla="*/ 432233 w 4644342"/>
              <a:gd name="connsiteY245" fmla="*/ 2013965 h 2918444"/>
              <a:gd name="connsiteX246" fmla="*/ 417277 w 4644342"/>
              <a:gd name="connsiteY246" fmla="*/ 1942200 h 2918444"/>
              <a:gd name="connsiteX247" fmla="*/ 376895 w 4644342"/>
              <a:gd name="connsiteY247" fmla="*/ 1890530 h 2918444"/>
              <a:gd name="connsiteX248" fmla="*/ 346983 w 4644342"/>
              <a:gd name="connsiteY248" fmla="*/ 1871871 h 2918444"/>
              <a:gd name="connsiteX249" fmla="*/ 339505 w 4644342"/>
              <a:gd name="connsiteY249" fmla="*/ 1834553 h 2918444"/>
              <a:gd name="connsiteX250" fmla="*/ 314079 w 4644342"/>
              <a:gd name="connsiteY250" fmla="*/ 1814459 h 2918444"/>
              <a:gd name="connsiteX251" fmla="*/ 290150 w 4644342"/>
              <a:gd name="connsiteY251" fmla="*/ 1788623 h 2918444"/>
              <a:gd name="connsiteX252" fmla="*/ 281176 w 4644342"/>
              <a:gd name="connsiteY252" fmla="*/ 1759917 h 2918444"/>
              <a:gd name="connsiteX253" fmla="*/ 258742 w 4644342"/>
              <a:gd name="connsiteY253" fmla="*/ 1741258 h 2918444"/>
              <a:gd name="connsiteX254" fmla="*/ 222847 w 4644342"/>
              <a:gd name="connsiteY254" fmla="*/ 1751306 h 2918444"/>
              <a:gd name="connsiteX255" fmla="*/ 182465 w 4644342"/>
              <a:gd name="connsiteY255" fmla="*/ 1736953 h 2918444"/>
              <a:gd name="connsiteX256" fmla="*/ 182465 w 4644342"/>
              <a:gd name="connsiteY256" fmla="*/ 1721164 h 2918444"/>
              <a:gd name="connsiteX257" fmla="*/ 180969 w 4644342"/>
              <a:gd name="connsiteY257" fmla="*/ 1688152 h 2918444"/>
              <a:gd name="connsiteX258" fmla="*/ 164518 w 4644342"/>
              <a:gd name="connsiteY258" fmla="*/ 1650835 h 2918444"/>
              <a:gd name="connsiteX259" fmla="*/ 163022 w 4644342"/>
              <a:gd name="connsiteY259" fmla="*/ 1620693 h 2918444"/>
              <a:gd name="connsiteX260" fmla="*/ 145075 w 4644342"/>
              <a:gd name="connsiteY260" fmla="*/ 1593423 h 2918444"/>
              <a:gd name="connsiteX261" fmla="*/ 149561 w 4644342"/>
              <a:gd name="connsiteY261" fmla="*/ 1567587 h 2918444"/>
              <a:gd name="connsiteX262" fmla="*/ 98710 w 4644342"/>
              <a:gd name="connsiteY262" fmla="*/ 1505869 h 2918444"/>
              <a:gd name="connsiteX263" fmla="*/ 98710 w 4644342"/>
              <a:gd name="connsiteY263" fmla="*/ 1469987 h 2918444"/>
              <a:gd name="connsiteX264" fmla="*/ 124136 w 4644342"/>
              <a:gd name="connsiteY264" fmla="*/ 1457069 h 2918444"/>
              <a:gd name="connsiteX265" fmla="*/ 124136 w 4644342"/>
              <a:gd name="connsiteY265" fmla="*/ 1434104 h 2918444"/>
              <a:gd name="connsiteX266" fmla="*/ 98710 w 4644342"/>
              <a:gd name="connsiteY266" fmla="*/ 1428363 h 2918444"/>
              <a:gd name="connsiteX267" fmla="*/ 86746 w 4644342"/>
              <a:gd name="connsiteY267" fmla="*/ 1393916 h 2918444"/>
              <a:gd name="connsiteX268" fmla="*/ 74781 w 4644342"/>
              <a:gd name="connsiteY268" fmla="*/ 1335069 h 2918444"/>
              <a:gd name="connsiteX269" fmla="*/ 112171 w 4644342"/>
              <a:gd name="connsiteY269" fmla="*/ 1366645 h 2918444"/>
              <a:gd name="connsiteX270" fmla="*/ 97215 w 4644342"/>
              <a:gd name="connsiteY270" fmla="*/ 1325021 h 2918444"/>
              <a:gd name="connsiteX271" fmla="*/ 124136 w 4644342"/>
              <a:gd name="connsiteY271" fmla="*/ 1325021 h 2918444"/>
              <a:gd name="connsiteX272" fmla="*/ 124136 w 4644342"/>
              <a:gd name="connsiteY272" fmla="*/ 1294880 h 2918444"/>
              <a:gd name="connsiteX273" fmla="*/ 97215 w 4644342"/>
              <a:gd name="connsiteY273" fmla="*/ 1274786 h 2918444"/>
              <a:gd name="connsiteX274" fmla="*/ 83754 w 4644342"/>
              <a:gd name="connsiteY274" fmla="*/ 1303492 h 2918444"/>
              <a:gd name="connsiteX275" fmla="*/ 59824 w 4644342"/>
              <a:gd name="connsiteY275" fmla="*/ 1293445 h 2918444"/>
              <a:gd name="connsiteX276" fmla="*/ 10469 w 4644342"/>
              <a:gd name="connsiteY276" fmla="*/ 1155656 h 2918444"/>
              <a:gd name="connsiteX277" fmla="*/ 23930 w 4644342"/>
              <a:gd name="connsiteY277" fmla="*/ 1058056 h 2918444"/>
              <a:gd name="connsiteX278" fmla="*/ 0 w 4644342"/>
              <a:gd name="connsiteY278" fmla="*/ 1002079 h 2918444"/>
              <a:gd name="connsiteX279" fmla="*/ 11965 w 4644342"/>
              <a:gd name="connsiteY279" fmla="*/ 960455 h 2918444"/>
              <a:gd name="connsiteX280" fmla="*/ 35895 w 4644342"/>
              <a:gd name="connsiteY280" fmla="*/ 951843 h 2918444"/>
              <a:gd name="connsiteX281" fmla="*/ 59824 w 4644342"/>
              <a:gd name="connsiteY281" fmla="*/ 884384 h 2918444"/>
              <a:gd name="connsiteX282" fmla="*/ 59824 w 4644342"/>
              <a:gd name="connsiteY282" fmla="*/ 805402 h 2918444"/>
              <a:gd name="connsiteX283" fmla="*/ 59766 w 4644342"/>
              <a:gd name="connsiteY283" fmla="*/ 805390 h 2918444"/>
              <a:gd name="connsiteX284" fmla="*/ 59766 w 4644342"/>
              <a:gd name="connsiteY284" fmla="*/ 704877 h 2918444"/>
              <a:gd name="connsiteX285" fmla="*/ 86707 w 4644342"/>
              <a:gd name="connsiteY285" fmla="*/ 660364 h 2918444"/>
              <a:gd name="connsiteX286" fmla="*/ 113648 w 4644342"/>
              <a:gd name="connsiteY286" fmla="*/ 612979 h 2918444"/>
              <a:gd name="connsiteX287" fmla="*/ 133105 w 4644342"/>
              <a:gd name="connsiteY287" fmla="*/ 572774 h 2918444"/>
              <a:gd name="connsiteX288" fmla="*/ 148073 w 4644342"/>
              <a:gd name="connsiteY288" fmla="*/ 535441 h 2918444"/>
              <a:gd name="connsiteX289" fmla="*/ 161543 w 4644342"/>
              <a:gd name="connsiteY289" fmla="*/ 498107 h 2918444"/>
              <a:gd name="connsiteX290" fmla="*/ 170523 w 4644342"/>
              <a:gd name="connsiteY290" fmla="*/ 463646 h 2918444"/>
              <a:gd name="connsiteX291" fmla="*/ 183994 w 4644342"/>
              <a:gd name="connsiteY291" fmla="*/ 422005 h 2918444"/>
              <a:gd name="connsiteX292" fmla="*/ 197465 w 4644342"/>
              <a:gd name="connsiteY292" fmla="*/ 371748 h 2918444"/>
              <a:gd name="connsiteX293" fmla="*/ 218419 w 4644342"/>
              <a:gd name="connsiteY293" fmla="*/ 358825 h 2918444"/>
              <a:gd name="connsiteX294" fmla="*/ 218835 w 4644342"/>
              <a:gd name="connsiteY294" fmla="*/ 358861 h 2918444"/>
              <a:gd name="connsiteX295" fmla="*/ 211400 w 4644342"/>
              <a:gd name="connsiteY295" fmla="*/ 327416 h 2918444"/>
              <a:gd name="connsiteX296" fmla="*/ 224824 w 4644342"/>
              <a:gd name="connsiteY296" fmla="*/ 294440 h 2918444"/>
              <a:gd name="connsiteX297" fmla="*/ 208417 w 4644342"/>
              <a:gd name="connsiteY297" fmla="*/ 262897 h 2918444"/>
              <a:gd name="connsiteX298" fmla="*/ 209909 w 4644342"/>
              <a:gd name="connsiteY298" fmla="*/ 178306 h 2918444"/>
              <a:gd name="connsiteX299" fmla="*/ 197976 w 4644342"/>
              <a:gd name="connsiteY299" fmla="*/ 112354 h 2918444"/>
              <a:gd name="connsiteX300" fmla="*/ 205434 w 4644342"/>
              <a:gd name="connsiteY300" fmla="*/ 86547 h 2918444"/>
              <a:gd name="connsiteX301" fmla="*/ 235266 w 4644342"/>
              <a:gd name="connsiteY301" fmla="*/ 96583 h 2918444"/>
              <a:gd name="connsiteX302" fmla="*/ 266589 w 4644342"/>
              <a:gd name="connsiteY302" fmla="*/ 135294 h 2918444"/>
              <a:gd name="connsiteX303" fmla="*/ 323270 w 4644342"/>
              <a:gd name="connsiteY303" fmla="*/ 143897 h 2918444"/>
              <a:gd name="connsiteX304" fmla="*/ 338186 w 4644342"/>
              <a:gd name="connsiteY304" fmla="*/ 175439 h 2918444"/>
              <a:gd name="connsiteX305" fmla="*/ 309845 w 4644342"/>
              <a:gd name="connsiteY305" fmla="*/ 175439 h 2918444"/>
              <a:gd name="connsiteX306" fmla="*/ 306862 w 4644342"/>
              <a:gd name="connsiteY306" fmla="*/ 202680 h 2918444"/>
              <a:gd name="connsiteX307" fmla="*/ 323270 w 4644342"/>
              <a:gd name="connsiteY307" fmla="*/ 205548 h 2918444"/>
              <a:gd name="connsiteX308" fmla="*/ 329236 w 4644342"/>
              <a:gd name="connsiteY308" fmla="*/ 232789 h 2918444"/>
              <a:gd name="connsiteX309" fmla="*/ 294930 w 4644342"/>
              <a:gd name="connsiteY309" fmla="*/ 252861 h 2918444"/>
              <a:gd name="connsiteX310" fmla="*/ 294930 w 4644342"/>
              <a:gd name="connsiteY310" fmla="*/ 271500 h 2918444"/>
              <a:gd name="connsiteX311" fmla="*/ 333711 w 4644342"/>
              <a:gd name="connsiteY311" fmla="*/ 271500 h 2918444"/>
              <a:gd name="connsiteX312" fmla="*/ 344152 w 4644342"/>
              <a:gd name="connsiteY312" fmla="*/ 224186 h 2918444"/>
              <a:gd name="connsiteX313" fmla="*/ 373984 w 4644342"/>
              <a:gd name="connsiteY313" fmla="*/ 195511 h 2918444"/>
              <a:gd name="connsiteX314" fmla="*/ 338186 w 4644342"/>
              <a:gd name="connsiteY314" fmla="*/ 122390 h 2918444"/>
              <a:gd name="connsiteX315" fmla="*/ 360560 w 4644342"/>
              <a:gd name="connsiteY315" fmla="*/ 98017 h 2918444"/>
              <a:gd name="connsiteX316" fmla="*/ 344152 w 4644342"/>
              <a:gd name="connsiteY316" fmla="*/ 40667 h 2918444"/>
              <a:gd name="connsiteX317" fmla="*/ 463480 w 4644342"/>
              <a:gd name="connsiteY317" fmla="*/ 75077 h 2918444"/>
              <a:gd name="connsiteX318" fmla="*/ 554467 w 4644342"/>
              <a:gd name="connsiteY318" fmla="*/ 96583 h 2918444"/>
              <a:gd name="connsiteX319" fmla="*/ 599215 w 4644342"/>
              <a:gd name="connsiteY319" fmla="*/ 106619 h 2918444"/>
              <a:gd name="connsiteX320" fmla="*/ 643963 w 4644342"/>
              <a:gd name="connsiteY320" fmla="*/ 113788 h 2918444"/>
              <a:gd name="connsiteX321" fmla="*/ 705119 w 4644342"/>
              <a:gd name="connsiteY321" fmla="*/ 125258 h 2918444"/>
              <a:gd name="connsiteX322" fmla="*/ 778068 w 4644342"/>
              <a:gd name="connsiteY322" fmla="*/ 138137 h 2918444"/>
              <a:gd name="connsiteX323" fmla="*/ 778318 w 4644342"/>
              <a:gd name="connsiteY323" fmla="*/ 136354 h 2918444"/>
              <a:gd name="connsiteX324" fmla="*/ 851512 w 4644342"/>
              <a:gd name="connsiteY324" fmla="*/ 146175 h 2918444"/>
              <a:gd name="connsiteX325" fmla="*/ 851661 w 4644342"/>
              <a:gd name="connsiteY325" fmla="*/ 144726 h 2918444"/>
              <a:gd name="connsiteX326" fmla="*/ 1029368 w 4644342"/>
              <a:gd name="connsiteY326" fmla="*/ 169156 h 2918444"/>
              <a:gd name="connsiteX327" fmla="*/ 1138382 w 4644342"/>
              <a:gd name="connsiteY327" fmla="*/ 183527 h 2918444"/>
              <a:gd name="connsiteX328" fmla="*/ 1280249 w 4644342"/>
              <a:gd name="connsiteY328" fmla="*/ 199335 h 2918444"/>
              <a:gd name="connsiteX329" fmla="*/ 1410169 w 4644342"/>
              <a:gd name="connsiteY329" fmla="*/ 212268 h 2918444"/>
              <a:gd name="connsiteX330" fmla="*/ 1637157 w 4644342"/>
              <a:gd name="connsiteY330" fmla="*/ 229513 h 2918444"/>
              <a:gd name="connsiteX331" fmla="*/ 1743184 w 4644342"/>
              <a:gd name="connsiteY331" fmla="*/ 238135 h 2918444"/>
              <a:gd name="connsiteX332" fmla="*/ 1743181 w 4644342"/>
              <a:gd name="connsiteY332" fmla="*/ 238626 h 2918444"/>
              <a:gd name="connsiteX333" fmla="*/ 2238016 w 4644342"/>
              <a:gd name="connsiteY333" fmla="*/ 249783 h 2918444"/>
              <a:gd name="connsiteX334" fmla="*/ 2242096 w 4644342"/>
              <a:gd name="connsiteY334" fmla="*/ 248307 h 2918444"/>
              <a:gd name="connsiteX335" fmla="*/ 2399738 w 4644342"/>
              <a:gd name="connsiteY335" fmla="*/ 248307 h 2918444"/>
              <a:gd name="connsiteX336" fmla="*/ 2398237 w 4644342"/>
              <a:gd name="connsiteY336" fmla="*/ 193765 h 2918444"/>
              <a:gd name="connsiteX337" fmla="*/ 2431266 w 4644342"/>
              <a:gd name="connsiteY337" fmla="*/ 209553 h 2918444"/>
              <a:gd name="connsiteX338" fmla="*/ 2438773 w 4644342"/>
              <a:gd name="connsiteY338" fmla="*/ 251177 h 2918444"/>
              <a:gd name="connsiteX339" fmla="*/ 2513841 w 4644342"/>
              <a:gd name="connsiteY339" fmla="*/ 297107 h 2918444"/>
              <a:gd name="connsiteX340" fmla="*/ 2536361 w 4644342"/>
              <a:gd name="connsiteY340" fmla="*/ 277013 h 2918444"/>
              <a:gd name="connsiteX341" fmla="*/ 2581402 w 4644342"/>
              <a:gd name="connsiteY341" fmla="*/ 277013 h 2918444"/>
              <a:gd name="connsiteX342" fmla="*/ 2615933 w 4644342"/>
              <a:gd name="connsiteY342" fmla="*/ 317201 h 2918444"/>
              <a:gd name="connsiteX343" fmla="*/ 2638453 w 4644342"/>
              <a:gd name="connsiteY343" fmla="*/ 302848 h 2918444"/>
              <a:gd name="connsiteX344" fmla="*/ 2704513 w 4644342"/>
              <a:gd name="connsiteY344" fmla="*/ 318636 h 2918444"/>
              <a:gd name="connsiteX345" fmla="*/ 2727033 w 4644342"/>
              <a:gd name="connsiteY345" fmla="*/ 288495 h 2918444"/>
              <a:gd name="connsiteX346" fmla="*/ 2769071 w 4644342"/>
              <a:gd name="connsiteY346" fmla="*/ 312895 h 2918444"/>
              <a:gd name="connsiteX347" fmla="*/ 2842637 w 4644342"/>
              <a:gd name="connsiteY347" fmla="*/ 308589 h 2918444"/>
              <a:gd name="connsiteX348" fmla="*/ 2722529 w 4644342"/>
              <a:gd name="connsiteY348" fmla="*/ 394707 h 2918444"/>
              <a:gd name="connsiteX349" fmla="*/ 2663976 w 4644342"/>
              <a:gd name="connsiteY349" fmla="*/ 470778 h 2918444"/>
              <a:gd name="connsiteX350" fmla="*/ 2671324 w 4644342"/>
              <a:gd name="connsiteY350" fmla="*/ 470349 h 2918444"/>
              <a:gd name="connsiteX351" fmla="*/ 2705709 w 4644342"/>
              <a:gd name="connsiteY351" fmla="*/ 466037 h 2918444"/>
              <a:gd name="connsiteX352" fmla="*/ 2735609 w 4644342"/>
              <a:gd name="connsiteY352" fmla="*/ 466037 h 2918444"/>
              <a:gd name="connsiteX353" fmla="*/ 2756538 w 4644342"/>
              <a:gd name="connsiteY353" fmla="*/ 432982 h 2918444"/>
              <a:gd name="connsiteX354" fmla="*/ 2769993 w 4644342"/>
              <a:gd name="connsiteY354" fmla="*/ 473223 h 2918444"/>
              <a:gd name="connsiteX355" fmla="*/ 2819327 w 4644342"/>
              <a:gd name="connsiteY355" fmla="*/ 473223 h 2918444"/>
              <a:gd name="connsiteX356" fmla="*/ 2819485 w 4644342"/>
              <a:gd name="connsiteY356" fmla="*/ 473442 h 2918444"/>
              <a:gd name="connsiteX357" fmla="*/ 2926006 w 4644342"/>
              <a:gd name="connsiteY357" fmla="*/ 356433 h 2918444"/>
              <a:gd name="connsiteX358" fmla="*/ 2906503 w 4644342"/>
              <a:gd name="connsiteY358" fmla="*/ 405126 h 2918444"/>
              <a:gd name="connsiteX359" fmla="*/ 2921506 w 4644342"/>
              <a:gd name="connsiteY359" fmla="*/ 420880 h 2918444"/>
              <a:gd name="connsiteX360" fmla="*/ 2956011 w 4644342"/>
              <a:gd name="connsiteY360" fmla="*/ 400830 h 2918444"/>
              <a:gd name="connsiteX361" fmla="*/ 3031024 w 4644342"/>
              <a:gd name="connsiteY361" fmla="*/ 430905 h 2918444"/>
              <a:gd name="connsiteX362" fmla="*/ 3064029 w 4644342"/>
              <a:gd name="connsiteY362" fmla="*/ 405126 h 2918444"/>
              <a:gd name="connsiteX363" fmla="*/ 3166046 w 4644342"/>
              <a:gd name="connsiteY363" fmla="*/ 392237 h 2918444"/>
              <a:gd name="connsiteX364" fmla="*/ 3185550 w 4644342"/>
              <a:gd name="connsiteY364" fmla="*/ 422312 h 2918444"/>
              <a:gd name="connsiteX365" fmla="*/ 3224556 w 4644342"/>
              <a:gd name="connsiteY365" fmla="*/ 415151 h 2918444"/>
              <a:gd name="connsiteX366" fmla="*/ 3302569 w 4644342"/>
              <a:gd name="connsiteY366" fmla="*/ 448091 h 2918444"/>
              <a:gd name="connsiteX367" fmla="*/ 3307070 w 4644342"/>
              <a:gd name="connsiteY367" fmla="*/ 471005 h 2918444"/>
              <a:gd name="connsiteX368" fmla="*/ 3223056 w 4644342"/>
              <a:gd name="connsiteY368" fmla="*/ 491055 h 2918444"/>
              <a:gd name="connsiteX369" fmla="*/ 3199052 w 4644342"/>
              <a:gd name="connsiteY369" fmla="*/ 476734 h 2918444"/>
              <a:gd name="connsiteX370" fmla="*/ 3157045 w 4644342"/>
              <a:gd name="connsiteY370" fmla="*/ 481030 h 2918444"/>
              <a:gd name="connsiteX371" fmla="*/ 3107537 w 4644342"/>
              <a:gd name="connsiteY371" fmla="*/ 511105 h 2918444"/>
              <a:gd name="connsiteX372" fmla="*/ 3083533 w 4644342"/>
              <a:gd name="connsiteY372" fmla="*/ 512538 h 2918444"/>
              <a:gd name="connsiteX373" fmla="*/ 3065530 w 4644342"/>
              <a:gd name="connsiteY373" fmla="*/ 491055 h 2918444"/>
              <a:gd name="connsiteX374" fmla="*/ 3038637 w 4644342"/>
              <a:gd name="connsiteY374" fmla="*/ 572349 h 2918444"/>
              <a:gd name="connsiteX375" fmla="*/ 3039089 w 4644342"/>
              <a:gd name="connsiteY375" fmla="*/ 572389 h 2918444"/>
              <a:gd name="connsiteX376" fmla="*/ 3028624 w 4644342"/>
              <a:gd name="connsiteY376" fmla="*/ 601132 h 2918444"/>
              <a:gd name="connsiteX377" fmla="*/ 3040584 w 4644342"/>
              <a:gd name="connsiteY377" fmla="*/ 632750 h 2918444"/>
              <a:gd name="connsiteX378" fmla="*/ 3019654 w 4644342"/>
              <a:gd name="connsiteY378" fmla="*/ 672991 h 2918444"/>
              <a:gd name="connsiteX379" fmla="*/ 3034604 w 4644342"/>
              <a:gd name="connsiteY379" fmla="*/ 681614 h 2918444"/>
              <a:gd name="connsiteX380" fmla="*/ 3070483 w 4644342"/>
              <a:gd name="connsiteY380" fmla="*/ 637062 h 2918444"/>
              <a:gd name="connsiteX381" fmla="*/ 3068988 w 4644342"/>
              <a:gd name="connsiteY381" fmla="*/ 622690 h 2918444"/>
              <a:gd name="connsiteX382" fmla="*/ 3082443 w 4644342"/>
              <a:gd name="connsiteY382" fmla="*/ 615504 h 2918444"/>
              <a:gd name="connsiteX383" fmla="*/ 3092908 w 4644342"/>
              <a:gd name="connsiteY383" fmla="*/ 637062 h 2918444"/>
              <a:gd name="connsiteX384" fmla="*/ 3064503 w 4644342"/>
              <a:gd name="connsiteY384" fmla="*/ 668680 h 2918444"/>
              <a:gd name="connsiteX385" fmla="*/ 3054039 w 4644342"/>
              <a:gd name="connsiteY385" fmla="*/ 737664 h 2918444"/>
              <a:gd name="connsiteX386" fmla="*/ 3054039 w 4644342"/>
              <a:gd name="connsiteY386" fmla="*/ 854076 h 2918444"/>
              <a:gd name="connsiteX387" fmla="*/ 3070483 w 4644342"/>
              <a:gd name="connsiteY387" fmla="*/ 874197 h 2918444"/>
              <a:gd name="connsiteX388" fmla="*/ 3063008 w 4644342"/>
              <a:gd name="connsiteY388" fmla="*/ 947493 h 2918444"/>
              <a:gd name="connsiteX389" fmla="*/ 3048884 w 4644342"/>
              <a:gd name="connsiteY389" fmla="*/ 949756 h 2918444"/>
              <a:gd name="connsiteX390" fmla="*/ 3080413 w 4644342"/>
              <a:gd name="connsiteY390" fmla="*/ 1023537 h 2918444"/>
              <a:gd name="connsiteX391" fmla="*/ 3081702 w 4644342"/>
              <a:gd name="connsiteY391" fmla="*/ 1025079 h 2918444"/>
              <a:gd name="connsiteX392" fmla="*/ 3116009 w 4644342"/>
              <a:gd name="connsiteY392" fmla="*/ 1043756 h 2918444"/>
              <a:gd name="connsiteX393" fmla="*/ 3148825 w 4644342"/>
              <a:gd name="connsiteY393" fmla="*/ 1039446 h 2918444"/>
              <a:gd name="connsiteX394" fmla="*/ 3160758 w 4644342"/>
              <a:gd name="connsiteY394" fmla="*/ 1029389 h 2918444"/>
              <a:gd name="connsiteX395" fmla="*/ 3168217 w 4644342"/>
              <a:gd name="connsiteY395" fmla="*/ 999219 h 2918444"/>
              <a:gd name="connsiteX396" fmla="*/ 3169776 w 4644342"/>
              <a:gd name="connsiteY396" fmla="*/ 998731 h 2918444"/>
              <a:gd name="connsiteX397" fmla="*/ 3177226 w 4644342"/>
              <a:gd name="connsiteY397" fmla="*/ 952824 h 2918444"/>
              <a:gd name="connsiteX398" fmla="*/ 3178716 w 4644342"/>
              <a:gd name="connsiteY398" fmla="*/ 928436 h 2918444"/>
              <a:gd name="connsiteX399" fmla="*/ 3177226 w 4644342"/>
              <a:gd name="connsiteY399" fmla="*/ 899744 h 2918444"/>
              <a:gd name="connsiteX400" fmla="*/ 3172756 w 4644342"/>
              <a:gd name="connsiteY400" fmla="*/ 863879 h 2918444"/>
              <a:gd name="connsiteX401" fmla="*/ 3141468 w 4644342"/>
              <a:gd name="connsiteY401" fmla="*/ 795018 h 2918444"/>
              <a:gd name="connsiteX402" fmla="*/ 3151897 w 4644342"/>
              <a:gd name="connsiteY402" fmla="*/ 654427 h 2918444"/>
              <a:gd name="connsiteX403" fmla="*/ 3202554 w 4644342"/>
              <a:gd name="connsiteY403" fmla="*/ 605650 h 2918444"/>
              <a:gd name="connsiteX404" fmla="*/ 3215963 w 4644342"/>
              <a:gd name="connsiteY404" fmla="*/ 655861 h 2918444"/>
              <a:gd name="connsiteX405" fmla="*/ 3217453 w 4644342"/>
              <a:gd name="connsiteY405" fmla="*/ 578393 h 2918444"/>
              <a:gd name="connsiteX406" fmla="*/ 3241291 w 4644342"/>
              <a:gd name="connsiteY406" fmla="*/ 559743 h 2918444"/>
              <a:gd name="connsiteX407" fmla="*/ 3229372 w 4644342"/>
              <a:gd name="connsiteY407" fmla="*/ 529617 h 2918444"/>
              <a:gd name="connsiteX408" fmla="*/ 3268110 w 4644342"/>
              <a:gd name="connsiteY408" fmla="*/ 509532 h 2918444"/>
              <a:gd name="connsiteX409" fmla="*/ 3332175 w 4644342"/>
              <a:gd name="connsiteY409" fmla="*/ 549701 h 2918444"/>
              <a:gd name="connsiteX410" fmla="*/ 3375383 w 4644342"/>
              <a:gd name="connsiteY410" fmla="*/ 562612 h 2918444"/>
              <a:gd name="connsiteX411" fmla="*/ 3375383 w 4644342"/>
              <a:gd name="connsiteY411" fmla="*/ 592739 h 2918444"/>
              <a:gd name="connsiteX412" fmla="*/ 3402201 w 4644342"/>
              <a:gd name="connsiteY412" fmla="*/ 655861 h 2918444"/>
              <a:gd name="connsiteX413" fmla="*/ 3375383 w 4644342"/>
              <a:gd name="connsiteY413" fmla="*/ 677380 h 2918444"/>
              <a:gd name="connsiteX414" fmla="*/ 3375383 w 4644342"/>
              <a:gd name="connsiteY414" fmla="*/ 694596 h 2918444"/>
              <a:gd name="connsiteX415" fmla="*/ 3366443 w 4644342"/>
              <a:gd name="connsiteY415" fmla="*/ 697465 h 2918444"/>
              <a:gd name="connsiteX416" fmla="*/ 3356014 w 4644342"/>
              <a:gd name="connsiteY416" fmla="*/ 701769 h 2918444"/>
              <a:gd name="connsiteX417" fmla="*/ 3345585 w 4644342"/>
              <a:gd name="connsiteY417" fmla="*/ 711811 h 2918444"/>
              <a:gd name="connsiteX418" fmla="*/ 3342605 w 4644342"/>
              <a:gd name="connsiteY418" fmla="*/ 721853 h 2918444"/>
              <a:gd name="connsiteX419" fmla="*/ 3345585 w 4644342"/>
              <a:gd name="connsiteY419" fmla="*/ 737634 h 2918444"/>
              <a:gd name="connsiteX420" fmla="*/ 3357504 w 4644342"/>
              <a:gd name="connsiteY420" fmla="*/ 741938 h 2918444"/>
              <a:gd name="connsiteX421" fmla="*/ 3367933 w 4644342"/>
              <a:gd name="connsiteY421" fmla="*/ 739068 h 2918444"/>
              <a:gd name="connsiteX422" fmla="*/ 3381342 w 4644342"/>
              <a:gd name="connsiteY422" fmla="*/ 729026 h 2918444"/>
              <a:gd name="connsiteX423" fmla="*/ 3405181 w 4644342"/>
              <a:gd name="connsiteY423" fmla="*/ 697465 h 2918444"/>
              <a:gd name="connsiteX424" fmla="*/ 3426039 w 4644342"/>
              <a:gd name="connsiteY424" fmla="*/ 697465 h 2918444"/>
              <a:gd name="connsiteX425" fmla="*/ 3448388 w 4644342"/>
              <a:gd name="connsiteY425" fmla="*/ 701769 h 2918444"/>
              <a:gd name="connsiteX426" fmla="*/ 3463287 w 4644342"/>
              <a:gd name="connsiteY426" fmla="*/ 717549 h 2918444"/>
              <a:gd name="connsiteX427" fmla="*/ 3478186 w 4644342"/>
              <a:gd name="connsiteY427" fmla="*/ 741938 h 2918444"/>
              <a:gd name="connsiteX428" fmla="*/ 3484145 w 4644342"/>
              <a:gd name="connsiteY428" fmla="*/ 783541 h 2918444"/>
              <a:gd name="connsiteX429" fmla="*/ 3490105 w 4644342"/>
              <a:gd name="connsiteY429" fmla="*/ 850967 h 2918444"/>
              <a:gd name="connsiteX430" fmla="*/ 3464777 w 4644342"/>
              <a:gd name="connsiteY430" fmla="*/ 848098 h 2918444"/>
              <a:gd name="connsiteX431" fmla="*/ 3451368 w 4644342"/>
              <a:gd name="connsiteY431" fmla="*/ 865313 h 2918444"/>
              <a:gd name="connsiteX432" fmla="*/ 3464777 w 4644342"/>
              <a:gd name="connsiteY432" fmla="*/ 889701 h 2918444"/>
              <a:gd name="connsiteX433" fmla="*/ 3464777 w 4644342"/>
              <a:gd name="connsiteY433" fmla="*/ 915524 h 2918444"/>
              <a:gd name="connsiteX434" fmla="*/ 3437958 w 4644342"/>
              <a:gd name="connsiteY434" fmla="*/ 938478 h 2918444"/>
              <a:gd name="connsiteX435" fmla="*/ 3455837 w 4644342"/>
              <a:gd name="connsiteY435" fmla="*/ 962866 h 2918444"/>
              <a:gd name="connsiteX436" fmla="*/ 3488615 w 4644342"/>
              <a:gd name="connsiteY436" fmla="*/ 972908 h 2918444"/>
              <a:gd name="connsiteX437" fmla="*/ 3485179 w 4644342"/>
              <a:gd name="connsiteY437" fmla="*/ 973234 h 2918444"/>
              <a:gd name="connsiteX438" fmla="*/ 3516026 w 4644342"/>
              <a:gd name="connsiteY438" fmla="*/ 979402 h 2918444"/>
              <a:gd name="connsiteX439" fmla="*/ 3596817 w 4644342"/>
              <a:gd name="connsiteY439" fmla="*/ 940628 h 2918444"/>
              <a:gd name="connsiteX440" fmla="*/ 3614771 w 4644342"/>
              <a:gd name="connsiteY440" fmla="*/ 904727 h 2918444"/>
              <a:gd name="connsiteX441" fmla="*/ 3660864 w 4644342"/>
              <a:gd name="connsiteY441" fmla="*/ 888136 h 2918444"/>
              <a:gd name="connsiteX442" fmla="*/ 3660688 w 4644342"/>
              <a:gd name="connsiteY442" fmla="*/ 887016 h 2918444"/>
              <a:gd name="connsiteX443" fmla="*/ 3704769 w 4644342"/>
              <a:gd name="connsiteY443" fmla="*/ 844630 h 2918444"/>
              <a:gd name="connsiteX444" fmla="*/ 3704267 w 4644342"/>
              <a:gd name="connsiteY444" fmla="*/ 843972 h 2918444"/>
              <a:gd name="connsiteX445" fmla="*/ 3761070 w 4644342"/>
              <a:gd name="connsiteY445" fmla="*/ 757897 h 2918444"/>
              <a:gd name="connsiteX446" fmla="*/ 3747616 w 4644342"/>
              <a:gd name="connsiteY446" fmla="*/ 717729 h 2918444"/>
              <a:gd name="connsiteX447" fmla="*/ 3802924 w 4644342"/>
              <a:gd name="connsiteY447" fmla="*/ 689037 h 2918444"/>
              <a:gd name="connsiteX448" fmla="*/ 3876170 w 4644342"/>
              <a:gd name="connsiteY448" fmla="*/ 681864 h 2918444"/>
              <a:gd name="connsiteX449" fmla="*/ 3894107 w 4644342"/>
              <a:gd name="connsiteY449" fmla="*/ 656041 h 2918444"/>
              <a:gd name="connsiteX450" fmla="*/ 3919519 w 4644342"/>
              <a:gd name="connsiteY450" fmla="*/ 653172 h 2918444"/>
              <a:gd name="connsiteX451" fmla="*/ 3934467 w 4644342"/>
              <a:gd name="connsiteY451" fmla="*/ 625915 h 2918444"/>
              <a:gd name="connsiteX452" fmla="*/ 3959879 w 4644342"/>
              <a:gd name="connsiteY452" fmla="*/ 615873 h 2918444"/>
              <a:gd name="connsiteX453" fmla="*/ 3947920 w 4644342"/>
              <a:gd name="connsiteY453" fmla="*/ 565662 h 2918444"/>
              <a:gd name="connsiteX454" fmla="*/ 3932972 w 4644342"/>
              <a:gd name="connsiteY454" fmla="*/ 552751 h 2918444"/>
              <a:gd name="connsiteX455" fmla="*/ 3964363 w 4644342"/>
              <a:gd name="connsiteY455" fmla="*/ 511148 h 2918444"/>
              <a:gd name="connsiteX456" fmla="*/ 3983795 w 4644342"/>
              <a:gd name="connsiteY456" fmla="*/ 511148 h 2918444"/>
              <a:gd name="connsiteX457" fmla="*/ 4051062 w 4644342"/>
              <a:gd name="connsiteY457" fmla="*/ 425073 h 2918444"/>
              <a:gd name="connsiteX458" fmla="*/ 4154203 w 4644342"/>
              <a:gd name="connsiteY458" fmla="*/ 393512 h 2918444"/>
              <a:gd name="connsiteX459" fmla="*/ 4154470 w 4644342"/>
              <a:gd name="connsiteY459" fmla="*/ 395561 h 2918444"/>
              <a:gd name="connsiteX460" fmla="*/ 4262900 w 4644342"/>
              <a:gd name="connsiteY460" fmla="*/ 366002 h 2918444"/>
              <a:gd name="connsiteX461" fmla="*/ 4262909 w 4644342"/>
              <a:gd name="connsiteY461" fmla="*/ 366019 h 2918444"/>
              <a:gd name="connsiteX462" fmla="*/ 4299493 w 4644342"/>
              <a:gd name="connsiteY462" fmla="*/ 309786 h 2918444"/>
              <a:gd name="connsiteX463" fmla="*/ 4302355 w 4644342"/>
              <a:gd name="connsiteY463" fmla="*/ 313147 h 2918444"/>
              <a:gd name="connsiteX464" fmla="*/ 4335051 w 4644342"/>
              <a:gd name="connsiteY464" fmla="*/ 295411 h 2918444"/>
              <a:gd name="connsiteX465" fmla="*/ 4335051 w 4644342"/>
              <a:gd name="connsiteY465" fmla="*/ 245220 h 2918444"/>
              <a:gd name="connsiteX466" fmla="*/ 4345510 w 4644342"/>
              <a:gd name="connsiteY466" fmla="*/ 213671 h 2918444"/>
              <a:gd name="connsiteX467" fmla="*/ 4330568 w 4644342"/>
              <a:gd name="connsiteY467" fmla="*/ 199331 h 2918444"/>
              <a:gd name="connsiteX468" fmla="*/ 4354475 w 4644342"/>
              <a:gd name="connsiteY468" fmla="*/ 153442 h 2918444"/>
              <a:gd name="connsiteX469" fmla="*/ 4330568 w 4644342"/>
              <a:gd name="connsiteY469" fmla="*/ 116157 h 2918444"/>
              <a:gd name="connsiteX470" fmla="*/ 4381370 w 4644342"/>
              <a:gd name="connsiteY470" fmla="*/ 17209 h 2918444"/>
              <a:gd name="connsiteX471" fmla="*/ 4399300 w 4644342"/>
              <a:gd name="connsiteY471" fmla="*/ 28681 h 2918444"/>
              <a:gd name="connsiteX472" fmla="*/ 4408265 w 4644342"/>
              <a:gd name="connsiteY472" fmla="*/ 12906 h 2918444"/>
              <a:gd name="connsiteX473" fmla="*/ 4462054 w 4644342"/>
              <a:gd name="connsiteY473" fmla="*/ 0 h 2918444"/>
              <a:gd name="connsiteX0" fmla="*/ 4121540 w 4644342"/>
              <a:gd name="connsiteY0" fmla="*/ 1069673 h 2918444"/>
              <a:gd name="connsiteX1" fmla="*/ 4118092 w 4644342"/>
              <a:gd name="connsiteY1" fmla="*/ 1070354 h 2918444"/>
              <a:gd name="connsiteX2" fmla="*/ 4171442 w 4644342"/>
              <a:gd name="connsiteY2" fmla="*/ 1198313 h 2918444"/>
              <a:gd name="connsiteX3" fmla="*/ 4172764 w 4644342"/>
              <a:gd name="connsiteY3" fmla="*/ 1197979 h 2918444"/>
              <a:gd name="connsiteX4" fmla="*/ 4121540 w 4644342"/>
              <a:gd name="connsiteY4" fmla="*/ 1069673 h 2918444"/>
              <a:gd name="connsiteX5" fmla="*/ 4142082 w 4644342"/>
              <a:gd name="connsiteY5" fmla="*/ 1060930 h 2918444"/>
              <a:gd name="connsiteX6" fmla="*/ 4128683 w 4644342"/>
              <a:gd name="connsiteY6" fmla="*/ 1066943 h 2918444"/>
              <a:gd name="connsiteX7" fmla="*/ 4141228 w 4644342"/>
              <a:gd name="connsiteY7" fmla="*/ 1062914 h 2918444"/>
              <a:gd name="connsiteX8" fmla="*/ 4142082 w 4644342"/>
              <a:gd name="connsiteY8" fmla="*/ 1060930 h 2918444"/>
              <a:gd name="connsiteX9" fmla="*/ 4400141 w 4644342"/>
              <a:gd name="connsiteY9" fmla="*/ 797788 h 2918444"/>
              <a:gd name="connsiteX10" fmla="*/ 4412059 w 4644342"/>
              <a:gd name="connsiteY10" fmla="*/ 799233 h 2918444"/>
              <a:gd name="connsiteX11" fmla="*/ 4431425 w 4644342"/>
              <a:gd name="connsiteY11" fmla="*/ 802124 h 2918444"/>
              <a:gd name="connsiteX12" fmla="*/ 4365878 w 4644342"/>
              <a:gd name="connsiteY12" fmla="*/ 855599 h 2918444"/>
              <a:gd name="connsiteX13" fmla="*/ 4283943 w 4644342"/>
              <a:gd name="connsiteY13" fmla="*/ 901847 h 2918444"/>
              <a:gd name="connsiteX14" fmla="*/ 4264577 w 4644342"/>
              <a:gd name="connsiteY14" fmla="*/ 874387 h 2918444"/>
              <a:gd name="connsiteX15" fmla="*/ 4333104 w 4644342"/>
              <a:gd name="connsiteY15" fmla="*/ 841146 h 2918444"/>
              <a:gd name="connsiteX16" fmla="*/ 4400141 w 4644342"/>
              <a:gd name="connsiteY16" fmla="*/ 797788 h 2918444"/>
              <a:gd name="connsiteX17" fmla="*/ 4405089 w 4644342"/>
              <a:gd name="connsiteY17" fmla="*/ 613077 h 2918444"/>
              <a:gd name="connsiteX18" fmla="*/ 4408373 w 4644342"/>
              <a:gd name="connsiteY18" fmla="*/ 613320 h 2918444"/>
              <a:gd name="connsiteX19" fmla="*/ 4408626 w 4644342"/>
              <a:gd name="connsiteY19" fmla="*/ 613077 h 2918444"/>
              <a:gd name="connsiteX20" fmla="*/ 4405089 w 4644342"/>
              <a:gd name="connsiteY20" fmla="*/ 613077 h 2918444"/>
              <a:gd name="connsiteX21" fmla="*/ 285749 w 4644342"/>
              <a:gd name="connsiteY21" fmla="*/ 364673 h 2918444"/>
              <a:gd name="connsiteX22" fmla="*/ 283831 w 4644342"/>
              <a:gd name="connsiteY22" fmla="*/ 373644 h 2918444"/>
              <a:gd name="connsiteX23" fmla="*/ 285980 w 4644342"/>
              <a:gd name="connsiteY23" fmla="*/ 364693 h 2918444"/>
              <a:gd name="connsiteX24" fmla="*/ 285749 w 4644342"/>
              <a:gd name="connsiteY24" fmla="*/ 364673 h 2918444"/>
              <a:gd name="connsiteX25" fmla="*/ 4313929 w 4644342"/>
              <a:gd name="connsiteY25" fmla="*/ 328177 h 2918444"/>
              <a:gd name="connsiteX26" fmla="*/ 4314132 w 4644342"/>
              <a:gd name="connsiteY26" fmla="*/ 328393 h 2918444"/>
              <a:gd name="connsiteX27" fmla="*/ 4313929 w 4644342"/>
              <a:gd name="connsiteY27" fmla="*/ 328177 h 2918444"/>
              <a:gd name="connsiteX28" fmla="*/ 4462054 w 4644342"/>
              <a:gd name="connsiteY28" fmla="*/ 0 h 2918444"/>
              <a:gd name="connsiteX29" fmla="*/ 4482973 w 4644342"/>
              <a:gd name="connsiteY29" fmla="*/ 31549 h 2918444"/>
              <a:gd name="connsiteX30" fmla="*/ 4526303 w 4644342"/>
              <a:gd name="connsiteY30" fmla="*/ 192160 h 2918444"/>
              <a:gd name="connsiteX31" fmla="*/ 4580093 w 4644342"/>
              <a:gd name="connsiteY31" fmla="*/ 197897 h 2918444"/>
              <a:gd name="connsiteX32" fmla="*/ 4590552 w 4644342"/>
              <a:gd name="connsiteY32" fmla="*/ 233747 h 2918444"/>
              <a:gd name="connsiteX33" fmla="*/ 4644342 w 4644342"/>
              <a:gd name="connsiteY33" fmla="*/ 245220 h 2918444"/>
              <a:gd name="connsiteX34" fmla="*/ 4644342 w 4644342"/>
              <a:gd name="connsiteY34" fmla="*/ 278202 h 2918444"/>
              <a:gd name="connsiteX35" fmla="*/ 4605494 w 4644342"/>
              <a:gd name="connsiteY35" fmla="*/ 305449 h 2918444"/>
              <a:gd name="connsiteX36" fmla="*/ 4572622 w 4644342"/>
              <a:gd name="connsiteY36" fmla="*/ 345602 h 2918444"/>
              <a:gd name="connsiteX37" fmla="*/ 4530786 w 4644342"/>
              <a:gd name="connsiteY37" fmla="*/ 348470 h 2918444"/>
              <a:gd name="connsiteX38" fmla="*/ 4527797 w 4644342"/>
              <a:gd name="connsiteY38" fmla="*/ 401529 h 2918444"/>
              <a:gd name="connsiteX39" fmla="*/ 4457572 w 4644342"/>
              <a:gd name="connsiteY39" fmla="*/ 440248 h 2918444"/>
              <a:gd name="connsiteX40" fmla="*/ 4468031 w 4644342"/>
              <a:gd name="connsiteY40" fmla="*/ 471797 h 2918444"/>
              <a:gd name="connsiteX41" fmla="*/ 4439642 w 4644342"/>
              <a:gd name="connsiteY41" fmla="*/ 501911 h 2918444"/>
              <a:gd name="connsiteX42" fmla="*/ 4442630 w 4644342"/>
              <a:gd name="connsiteY42" fmla="*/ 540630 h 2918444"/>
              <a:gd name="connsiteX43" fmla="*/ 4440141 w 4644342"/>
              <a:gd name="connsiteY43" fmla="*/ 541207 h 2918444"/>
              <a:gd name="connsiteX44" fmla="*/ 4429667 w 4644342"/>
              <a:gd name="connsiteY44" fmla="*/ 562768 h 2918444"/>
              <a:gd name="connsiteX45" fmla="*/ 4429667 w 4644342"/>
              <a:gd name="connsiteY45" fmla="*/ 593497 h 2918444"/>
              <a:gd name="connsiteX46" fmla="*/ 4445698 w 4644342"/>
              <a:gd name="connsiteY46" fmla="*/ 603288 h 2918444"/>
              <a:gd name="connsiteX47" fmla="*/ 4424796 w 4644342"/>
              <a:gd name="connsiteY47" fmla="*/ 646280 h 2918444"/>
              <a:gd name="connsiteX48" fmla="*/ 4459135 w 4644342"/>
              <a:gd name="connsiteY48" fmla="*/ 643414 h 2918444"/>
              <a:gd name="connsiteX49" fmla="*/ 4478544 w 4644342"/>
              <a:gd name="connsiteY49" fmla="*/ 677807 h 2918444"/>
              <a:gd name="connsiteX50" fmla="*/ 4502432 w 4644342"/>
              <a:gd name="connsiteY50" fmla="*/ 680673 h 2918444"/>
              <a:gd name="connsiteX51" fmla="*/ 4518855 w 4644342"/>
              <a:gd name="connsiteY51" fmla="*/ 674941 h 2918444"/>
              <a:gd name="connsiteX52" fmla="*/ 4518855 w 4644342"/>
              <a:gd name="connsiteY52" fmla="*/ 656311 h 2918444"/>
              <a:gd name="connsiteX53" fmla="*/ 4490488 w 4644342"/>
              <a:gd name="connsiteY53" fmla="*/ 633382 h 2918444"/>
              <a:gd name="connsiteX54" fmla="*/ 4511390 w 4644342"/>
              <a:gd name="connsiteY54" fmla="*/ 631949 h 2918444"/>
              <a:gd name="connsiteX55" fmla="*/ 4547222 w 4644342"/>
              <a:gd name="connsiteY55" fmla="*/ 682106 h 2918444"/>
              <a:gd name="connsiteX56" fmla="*/ 4512883 w 4644342"/>
              <a:gd name="connsiteY56" fmla="*/ 712200 h 2918444"/>
              <a:gd name="connsiteX57" fmla="*/ 4474065 w 4644342"/>
              <a:gd name="connsiteY57" fmla="*/ 697870 h 2918444"/>
              <a:gd name="connsiteX58" fmla="*/ 4450177 w 4644342"/>
              <a:gd name="connsiteY58" fmla="*/ 733696 h 2918444"/>
              <a:gd name="connsiteX59" fmla="*/ 4448325 w 4644342"/>
              <a:gd name="connsiteY59" fmla="*/ 732349 h 2918444"/>
              <a:gd name="connsiteX60" fmla="*/ 4438105 w 4644342"/>
              <a:gd name="connsiteY60" fmla="*/ 742172 h 2918444"/>
              <a:gd name="connsiteX61" fmla="*/ 4414207 w 4644342"/>
              <a:gd name="connsiteY61" fmla="*/ 742172 h 2918444"/>
              <a:gd name="connsiteX62" fmla="*/ 4402258 w 4644342"/>
              <a:gd name="connsiteY62" fmla="*/ 768011 h 2918444"/>
              <a:gd name="connsiteX63" fmla="*/ 4402258 w 4644342"/>
              <a:gd name="connsiteY63" fmla="*/ 768012 h 2918444"/>
              <a:gd name="connsiteX64" fmla="*/ 4379854 w 4644342"/>
              <a:gd name="connsiteY64" fmla="*/ 795287 h 2918444"/>
              <a:gd name="connsiteX65" fmla="*/ 4338033 w 4644342"/>
              <a:gd name="connsiteY65" fmla="*/ 785238 h 2918444"/>
              <a:gd name="connsiteX66" fmla="*/ 4277586 w 4644342"/>
              <a:gd name="connsiteY66" fmla="*/ 839185 h 2918444"/>
              <a:gd name="connsiteX67" fmla="*/ 4251365 w 4644342"/>
              <a:gd name="connsiteY67" fmla="*/ 875533 h 2918444"/>
              <a:gd name="connsiteX68" fmla="*/ 4249501 w 4644342"/>
              <a:gd name="connsiteY68" fmla="*/ 874313 h 2918444"/>
              <a:gd name="connsiteX69" fmla="*/ 4240948 w 4644342"/>
              <a:gd name="connsiteY69" fmla="*/ 905824 h 2918444"/>
              <a:gd name="connsiteX70" fmla="*/ 4263352 w 4644342"/>
              <a:gd name="connsiteY70" fmla="*/ 928792 h 2918444"/>
              <a:gd name="connsiteX71" fmla="*/ 4264846 w 4644342"/>
              <a:gd name="connsiteY71" fmla="*/ 1059426 h 2918444"/>
              <a:gd name="connsiteX72" fmla="*/ 4242442 w 4644342"/>
              <a:gd name="connsiteY72" fmla="*/ 1111105 h 2918444"/>
              <a:gd name="connsiteX73" fmla="*/ 4215557 w 4644342"/>
              <a:gd name="connsiteY73" fmla="*/ 1092443 h 2918444"/>
              <a:gd name="connsiteX74" fmla="*/ 4191015 w 4644342"/>
              <a:gd name="connsiteY74" fmla="*/ 1091133 h 2918444"/>
              <a:gd name="connsiteX75" fmla="*/ 4192774 w 4644342"/>
              <a:gd name="connsiteY75" fmla="*/ 1092211 h 2918444"/>
              <a:gd name="connsiteX76" fmla="*/ 4192774 w 4644342"/>
              <a:gd name="connsiteY76" fmla="*/ 1122300 h 2918444"/>
              <a:gd name="connsiteX77" fmla="*/ 4226981 w 4644342"/>
              <a:gd name="connsiteY77" fmla="*/ 1143792 h 2918444"/>
              <a:gd name="connsiteX78" fmla="*/ 4228468 w 4644342"/>
              <a:gd name="connsiteY78" fmla="*/ 1183911 h 2918444"/>
              <a:gd name="connsiteX79" fmla="*/ 4228220 w 4644342"/>
              <a:gd name="connsiteY79" fmla="*/ 1183982 h 2918444"/>
              <a:gd name="connsiteX80" fmla="*/ 4229714 w 4644342"/>
              <a:gd name="connsiteY80" fmla="*/ 1248484 h 2918444"/>
              <a:gd name="connsiteX81" fmla="*/ 4221768 w 4644342"/>
              <a:gd name="connsiteY81" fmla="*/ 1249960 h 2918444"/>
              <a:gd name="connsiteX82" fmla="*/ 4229713 w 4644342"/>
              <a:gd name="connsiteY82" fmla="*/ 1248711 h 2918444"/>
              <a:gd name="connsiteX83" fmla="*/ 4204449 w 4644342"/>
              <a:gd name="connsiteY83" fmla="*/ 1331241 h 2918444"/>
              <a:gd name="connsiteX84" fmla="*/ 4186615 w 4644342"/>
              <a:gd name="connsiteY84" fmla="*/ 1328345 h 2918444"/>
              <a:gd name="connsiteX85" fmla="*/ 4183687 w 4644342"/>
              <a:gd name="connsiteY85" fmla="*/ 1257031 h 2918444"/>
              <a:gd name="connsiteX86" fmla="*/ 4183395 w 4644342"/>
              <a:gd name="connsiteY86" fmla="*/ 1257085 h 2918444"/>
              <a:gd name="connsiteX87" fmla="*/ 4143053 w 4644342"/>
              <a:gd name="connsiteY87" fmla="*/ 1215514 h 2918444"/>
              <a:gd name="connsiteX88" fmla="*/ 4117652 w 4644342"/>
              <a:gd name="connsiteY88" fmla="*/ 1163909 h 2918444"/>
              <a:gd name="connsiteX89" fmla="*/ 4111675 w 4644342"/>
              <a:gd name="connsiteY89" fmla="*/ 1093668 h 2918444"/>
              <a:gd name="connsiteX90" fmla="*/ 4092251 w 4644342"/>
              <a:gd name="connsiteY90" fmla="*/ 1129505 h 2918444"/>
              <a:gd name="connsiteX91" fmla="*/ 4116158 w 4644342"/>
              <a:gd name="connsiteY91" fmla="*/ 1235583 h 2918444"/>
              <a:gd name="connsiteX92" fmla="*/ 4158773 w 4644342"/>
              <a:gd name="connsiteY92" fmla="*/ 1280519 h 2918444"/>
              <a:gd name="connsiteX93" fmla="*/ 4146829 w 4644342"/>
              <a:gd name="connsiteY93" fmla="*/ 1333713 h 2918444"/>
              <a:gd name="connsiteX94" fmla="*/ 4158773 w 4644342"/>
              <a:gd name="connsiteY94" fmla="*/ 1392658 h 2918444"/>
              <a:gd name="connsiteX95" fmla="*/ 4178183 w 4644342"/>
              <a:gd name="connsiteY95" fmla="*/ 1371093 h 2918444"/>
              <a:gd name="connsiteX96" fmla="*/ 4203565 w 4644342"/>
              <a:gd name="connsiteY96" fmla="*/ 1384032 h 2918444"/>
              <a:gd name="connsiteX97" fmla="*/ 4203565 w 4644342"/>
              <a:gd name="connsiteY97" fmla="*/ 1428600 h 2918444"/>
              <a:gd name="connsiteX98" fmla="*/ 4144637 w 4644342"/>
              <a:gd name="connsiteY98" fmla="*/ 1442975 h 2918444"/>
              <a:gd name="connsiteX99" fmla="*/ 4204084 w 4644342"/>
              <a:gd name="connsiteY99" fmla="*/ 1429320 h 2918444"/>
              <a:gd name="connsiteX100" fmla="*/ 4224995 w 4644342"/>
              <a:gd name="connsiteY100" fmla="*/ 1443693 h 2918444"/>
              <a:gd name="connsiteX101" fmla="*/ 4186160 w 4644342"/>
              <a:gd name="connsiteY101" fmla="*/ 1475313 h 2918444"/>
              <a:gd name="connsiteX102" fmla="*/ 4156286 w 4644342"/>
              <a:gd name="connsiteY102" fmla="*/ 1465252 h 2918444"/>
              <a:gd name="connsiteX103" fmla="*/ 4154793 w 4644342"/>
              <a:gd name="connsiteY103" fmla="*/ 1505495 h 2918444"/>
              <a:gd name="connsiteX104" fmla="*/ 4224995 w 4644342"/>
              <a:gd name="connsiteY104" fmla="*/ 1478187 h 2918444"/>
              <a:gd name="connsiteX105" fmla="*/ 4239932 w 4644342"/>
              <a:gd name="connsiteY105" fmla="*/ 1493997 h 2918444"/>
              <a:gd name="connsiteX106" fmla="*/ 4227983 w 4644342"/>
              <a:gd name="connsiteY106" fmla="*/ 1561549 h 2918444"/>
              <a:gd name="connsiteX107" fmla="*/ 4205578 w 4644342"/>
              <a:gd name="connsiteY107" fmla="*/ 1551488 h 2918444"/>
              <a:gd name="connsiteX108" fmla="*/ 4145831 w 4644342"/>
              <a:gd name="connsiteY108" fmla="*/ 1568735 h 2918444"/>
              <a:gd name="connsiteX109" fmla="*/ 4198109 w 4644342"/>
              <a:gd name="connsiteY109" fmla="*/ 1575922 h 2918444"/>
              <a:gd name="connsiteX110" fmla="*/ 4141350 w 4644342"/>
              <a:gd name="connsiteY110" fmla="*/ 1596043 h 2918444"/>
              <a:gd name="connsiteX111" fmla="*/ 4141350 w 4644342"/>
              <a:gd name="connsiteY111" fmla="*/ 1616165 h 2918444"/>
              <a:gd name="connsiteX112" fmla="*/ 4198109 w 4644342"/>
              <a:gd name="connsiteY112" fmla="*/ 1600355 h 2918444"/>
              <a:gd name="connsiteX113" fmla="*/ 4214540 w 4644342"/>
              <a:gd name="connsiteY113" fmla="*/ 1604667 h 2918444"/>
              <a:gd name="connsiteX114" fmla="*/ 4257856 w 4644342"/>
              <a:gd name="connsiteY114" fmla="*/ 1544302 h 2918444"/>
              <a:gd name="connsiteX115" fmla="*/ 4266818 w 4644342"/>
              <a:gd name="connsiteY115" fmla="*/ 1472438 h 2918444"/>
              <a:gd name="connsiteX116" fmla="*/ 4268312 w 4644342"/>
              <a:gd name="connsiteY116" fmla="*/ 1558674 h 2918444"/>
              <a:gd name="connsiteX117" fmla="*/ 4232464 w 4644342"/>
              <a:gd name="connsiteY117" fmla="*/ 1630538 h 2918444"/>
              <a:gd name="connsiteX118" fmla="*/ 4156286 w 4644342"/>
              <a:gd name="connsiteY118" fmla="*/ 1657846 h 2918444"/>
              <a:gd name="connsiteX119" fmla="*/ 4111476 w 4644342"/>
              <a:gd name="connsiteY119" fmla="*/ 1754143 h 2918444"/>
              <a:gd name="connsiteX120" fmla="*/ 4034103 w 4644342"/>
              <a:gd name="connsiteY120" fmla="*/ 1778483 h 2918444"/>
              <a:gd name="connsiteX121" fmla="*/ 3998367 w 4644342"/>
              <a:gd name="connsiteY121" fmla="*/ 1888618 h 2918444"/>
              <a:gd name="connsiteX122" fmla="*/ 3944578 w 4644342"/>
              <a:gd name="connsiteY122" fmla="*/ 1943160 h 2918444"/>
              <a:gd name="connsiteX123" fmla="*/ 3884811 w 4644342"/>
              <a:gd name="connsiteY123" fmla="*/ 1960383 h 2918444"/>
              <a:gd name="connsiteX124" fmla="*/ 3896765 w 4644342"/>
              <a:gd name="connsiteY124" fmla="*/ 2004877 h 2918444"/>
              <a:gd name="connsiteX125" fmla="*/ 3860952 w 4644342"/>
              <a:gd name="connsiteY125" fmla="*/ 2046447 h 2918444"/>
              <a:gd name="connsiteX126" fmla="*/ 3869871 w 4644342"/>
              <a:gd name="connsiteY126" fmla="*/ 2116297 h 2918444"/>
              <a:gd name="connsiteX127" fmla="*/ 3847379 w 4644342"/>
              <a:gd name="connsiteY127" fmla="*/ 2133552 h 2918444"/>
              <a:gd name="connsiteX128" fmla="*/ 3860874 w 4644342"/>
              <a:gd name="connsiteY128" fmla="*/ 2205447 h 2918444"/>
              <a:gd name="connsiteX129" fmla="*/ 3833702 w 4644342"/>
              <a:gd name="connsiteY129" fmla="*/ 2207027 h 2918444"/>
              <a:gd name="connsiteX130" fmla="*/ 3858120 w 4644342"/>
              <a:gd name="connsiteY130" fmla="*/ 2208444 h 2918444"/>
              <a:gd name="connsiteX131" fmla="*/ 3910478 w 4644342"/>
              <a:gd name="connsiteY131" fmla="*/ 2298721 h 2918444"/>
              <a:gd name="connsiteX132" fmla="*/ 3992754 w 4644342"/>
              <a:gd name="connsiteY132" fmla="*/ 2421955 h 2918444"/>
              <a:gd name="connsiteX133" fmla="*/ 4034640 w 4644342"/>
              <a:gd name="connsiteY133" fmla="*/ 2527994 h 2918444"/>
              <a:gd name="connsiteX134" fmla="*/ 4095973 w 4644342"/>
              <a:gd name="connsiteY134" fmla="*/ 2602508 h 2918444"/>
              <a:gd name="connsiteX135" fmla="*/ 4106445 w 4644342"/>
              <a:gd name="connsiteY135" fmla="*/ 2709980 h 2918444"/>
              <a:gd name="connsiteX136" fmla="*/ 4086998 w 4644342"/>
              <a:gd name="connsiteY136" fmla="*/ 2774464 h 2918444"/>
              <a:gd name="connsiteX137" fmla="*/ 3998738 w 4644342"/>
              <a:gd name="connsiteY137" fmla="*/ 2791659 h 2918444"/>
              <a:gd name="connsiteX138" fmla="*/ 3983778 w 4644342"/>
              <a:gd name="connsiteY138" fmla="*/ 2764433 h 2918444"/>
              <a:gd name="connsiteX139" fmla="*/ 3920949 w 4644342"/>
              <a:gd name="connsiteY139" fmla="*/ 2725743 h 2918444"/>
              <a:gd name="connsiteX140" fmla="*/ 3901502 w 4644342"/>
              <a:gd name="connsiteY140" fmla="*/ 2685620 h 2918444"/>
              <a:gd name="connsiteX141" fmla="*/ 3885047 w 4644342"/>
              <a:gd name="connsiteY141" fmla="*/ 2669858 h 2918444"/>
              <a:gd name="connsiteX142" fmla="*/ 3876071 w 4644342"/>
              <a:gd name="connsiteY142" fmla="*/ 2632601 h 2918444"/>
              <a:gd name="connsiteX143" fmla="*/ 3861112 w 4644342"/>
              <a:gd name="connsiteY143" fmla="*/ 2642631 h 2918444"/>
              <a:gd name="connsiteX144" fmla="*/ 3811746 w 4644342"/>
              <a:gd name="connsiteY144" fmla="*/ 2593911 h 2918444"/>
              <a:gd name="connsiteX145" fmla="*/ 3823713 w 4644342"/>
              <a:gd name="connsiteY145" fmla="*/ 2548056 h 2918444"/>
              <a:gd name="connsiteX146" fmla="*/ 3811746 w 4644342"/>
              <a:gd name="connsiteY146" fmla="*/ 2523696 h 2918444"/>
              <a:gd name="connsiteX147" fmla="*/ 3796787 w 4644342"/>
              <a:gd name="connsiteY147" fmla="*/ 2532293 h 2918444"/>
              <a:gd name="connsiteX148" fmla="*/ 3798283 w 4644342"/>
              <a:gd name="connsiteY148" fmla="*/ 2558087 h 2918444"/>
              <a:gd name="connsiteX149" fmla="*/ 3781827 w 4644342"/>
              <a:gd name="connsiteY149" fmla="*/ 2523696 h 2918444"/>
              <a:gd name="connsiteX150" fmla="*/ 3783323 w 4644342"/>
              <a:gd name="connsiteY150" fmla="*/ 2440584 h 2918444"/>
              <a:gd name="connsiteX151" fmla="*/ 3753405 w 4644342"/>
              <a:gd name="connsiteY151" fmla="*/ 2391863 h 2918444"/>
              <a:gd name="connsiteX152" fmla="*/ 3674120 w 4644342"/>
              <a:gd name="connsiteY152" fmla="*/ 2351740 h 2918444"/>
              <a:gd name="connsiteX153" fmla="*/ 3635226 w 4644342"/>
              <a:gd name="connsiteY153" fmla="*/ 2305886 h 2918444"/>
              <a:gd name="connsiteX154" fmla="*/ 3590348 w 4644342"/>
              <a:gd name="connsiteY154" fmla="*/ 2301587 h 2918444"/>
              <a:gd name="connsiteX155" fmla="*/ 3572397 w 4644342"/>
              <a:gd name="connsiteY155" fmla="*/ 2330246 h 2918444"/>
              <a:gd name="connsiteX156" fmla="*/ 3508071 w 4644342"/>
              <a:gd name="connsiteY156" fmla="*/ 2350307 h 2918444"/>
              <a:gd name="connsiteX157" fmla="*/ 3469177 w 4644342"/>
              <a:gd name="connsiteY157" fmla="*/ 2330246 h 2918444"/>
              <a:gd name="connsiteX158" fmla="*/ 3449730 w 4644342"/>
              <a:gd name="connsiteY158" fmla="*/ 2298721 h 2918444"/>
              <a:gd name="connsiteX159" fmla="*/ 3327063 w 4644342"/>
              <a:gd name="connsiteY159" fmla="*/ 2325947 h 2918444"/>
              <a:gd name="connsiteX160" fmla="*/ 3301632 w 4644342"/>
              <a:gd name="connsiteY160" fmla="*/ 2304453 h 2918444"/>
              <a:gd name="connsiteX161" fmla="*/ 3274467 w 4644342"/>
              <a:gd name="connsiteY161" fmla="*/ 2326365 h 2918444"/>
              <a:gd name="connsiteX162" fmla="*/ 3274966 w 4644342"/>
              <a:gd name="connsiteY162" fmla="*/ 2329953 h 2918444"/>
              <a:gd name="connsiteX163" fmla="*/ 3240527 w 4644342"/>
              <a:gd name="connsiteY163" fmla="*/ 2351500 h 2918444"/>
              <a:gd name="connsiteX164" fmla="*/ 3213576 w 4644342"/>
              <a:gd name="connsiteY164" fmla="*/ 2269620 h 2918444"/>
              <a:gd name="connsiteX165" fmla="*/ 3197105 w 4644342"/>
              <a:gd name="connsiteY165" fmla="*/ 2335699 h 2918444"/>
              <a:gd name="connsiteX166" fmla="*/ 3167159 w 4644342"/>
              <a:gd name="connsiteY166" fmla="*/ 2329953 h 2918444"/>
              <a:gd name="connsiteX167" fmla="*/ 3166785 w 4644342"/>
              <a:gd name="connsiteY167" fmla="*/ 2327205 h 2918444"/>
              <a:gd name="connsiteX168" fmla="*/ 3100378 w 4644342"/>
              <a:gd name="connsiteY168" fmla="*/ 2337133 h 2918444"/>
              <a:gd name="connsiteX169" fmla="*/ 3091413 w 4644342"/>
              <a:gd name="connsiteY169" fmla="*/ 2373030 h 2918444"/>
              <a:gd name="connsiteX170" fmla="*/ 3057709 w 4644342"/>
              <a:gd name="connsiteY170" fmla="*/ 2365257 h 2918444"/>
              <a:gd name="connsiteX171" fmla="*/ 3057756 w 4644342"/>
              <a:gd name="connsiteY171" fmla="*/ 2365536 h 2918444"/>
              <a:gd name="connsiteX172" fmla="*/ 3003942 w 4644342"/>
              <a:gd name="connsiteY172" fmla="*/ 2359791 h 2918444"/>
              <a:gd name="connsiteX173" fmla="*/ 2978529 w 4644342"/>
              <a:gd name="connsiteY173" fmla="*/ 2389949 h 2918444"/>
              <a:gd name="connsiteX174" fmla="*/ 3006931 w 4644342"/>
              <a:gd name="connsiteY174" fmla="*/ 2410054 h 2918444"/>
              <a:gd name="connsiteX175" fmla="*/ 3056261 w 4644342"/>
              <a:gd name="connsiteY175" fmla="*/ 2385641 h 2918444"/>
              <a:gd name="connsiteX176" fmla="*/ 3057756 w 4644342"/>
              <a:gd name="connsiteY176" fmla="*/ 2420107 h 2918444"/>
              <a:gd name="connsiteX177" fmla="*/ 3086158 w 4644342"/>
              <a:gd name="connsiteY177" fmla="*/ 2391385 h 2918444"/>
              <a:gd name="connsiteX178" fmla="*/ 3107086 w 4644342"/>
              <a:gd name="connsiteY178" fmla="*/ 2391385 h 2918444"/>
              <a:gd name="connsiteX179" fmla="*/ 3083169 w 4644342"/>
              <a:gd name="connsiteY179" fmla="*/ 2450264 h 2918444"/>
              <a:gd name="connsiteX180" fmla="*/ 3128014 w 4644342"/>
              <a:gd name="connsiteY180" fmla="*/ 2460317 h 2918444"/>
              <a:gd name="connsiteX181" fmla="*/ 3141468 w 4644342"/>
              <a:gd name="connsiteY181" fmla="*/ 2493346 h 2918444"/>
              <a:gd name="connsiteX182" fmla="*/ 3120540 w 4644342"/>
              <a:gd name="connsiteY182" fmla="*/ 2503399 h 2918444"/>
              <a:gd name="connsiteX183" fmla="*/ 3093633 w 4644342"/>
              <a:gd name="connsiteY183" fmla="*/ 2481858 h 2918444"/>
              <a:gd name="connsiteX184" fmla="*/ 3041313 w 4644342"/>
              <a:gd name="connsiteY184" fmla="*/ 2467497 h 2918444"/>
              <a:gd name="connsiteX185" fmla="*/ 3051777 w 4644342"/>
              <a:gd name="connsiteY185" fmla="*/ 2506271 h 2918444"/>
              <a:gd name="connsiteX186" fmla="*/ 3026364 w 4644342"/>
              <a:gd name="connsiteY186" fmla="*/ 2510579 h 2918444"/>
              <a:gd name="connsiteX187" fmla="*/ 3005436 w 4644342"/>
              <a:gd name="connsiteY187" fmla="*/ 2476113 h 2918444"/>
              <a:gd name="connsiteX188" fmla="*/ 2991983 w 4644342"/>
              <a:gd name="connsiteY188" fmla="*/ 2497655 h 2918444"/>
              <a:gd name="connsiteX189" fmla="*/ 2912756 w 4644342"/>
              <a:gd name="connsiteY189" fmla="*/ 2497655 h 2918444"/>
              <a:gd name="connsiteX190" fmla="*/ 2912756 w 4644342"/>
              <a:gd name="connsiteY190" fmla="*/ 2476113 h 2918444"/>
              <a:gd name="connsiteX191" fmla="*/ 2884353 w 4644342"/>
              <a:gd name="connsiteY191" fmla="*/ 2450264 h 2918444"/>
              <a:gd name="connsiteX192" fmla="*/ 2824559 w 4644342"/>
              <a:gd name="connsiteY192" fmla="*/ 2447392 h 2918444"/>
              <a:gd name="connsiteX193" fmla="*/ 2873889 w 4644342"/>
              <a:gd name="connsiteY193" fmla="*/ 2476113 h 2918444"/>
              <a:gd name="connsiteX194" fmla="*/ 2805126 w 4644342"/>
              <a:gd name="connsiteY194" fmla="*/ 2490474 h 2918444"/>
              <a:gd name="connsiteX195" fmla="*/ 2697497 w 4644342"/>
              <a:gd name="connsiteY195" fmla="*/ 2470369 h 2918444"/>
              <a:gd name="connsiteX196" fmla="*/ 2664691 w 4644342"/>
              <a:gd name="connsiteY196" fmla="*/ 2475038 h 2918444"/>
              <a:gd name="connsiteX197" fmla="*/ 2664586 w 4644342"/>
              <a:gd name="connsiteY197" fmla="*/ 2476109 h 2918444"/>
              <a:gd name="connsiteX198" fmla="*/ 2595869 w 4644342"/>
              <a:gd name="connsiteY198" fmla="*/ 2536428 h 2918444"/>
              <a:gd name="connsiteX199" fmla="*/ 2580930 w 4644342"/>
              <a:gd name="connsiteY199" fmla="*/ 2480418 h 2918444"/>
              <a:gd name="connsiteX200" fmla="*/ 2561510 w 4644342"/>
              <a:gd name="connsiteY200" fmla="*/ 2506269 h 2918444"/>
              <a:gd name="connsiteX201" fmla="*/ 2576448 w 4644342"/>
              <a:gd name="connsiteY201" fmla="*/ 2542172 h 2918444"/>
              <a:gd name="connsiteX202" fmla="*/ 2453951 w 4644342"/>
              <a:gd name="connsiteY202" fmla="*/ 2632650 h 2918444"/>
              <a:gd name="connsiteX203" fmla="*/ 2424074 w 4644342"/>
              <a:gd name="connsiteY203" fmla="*/ 2638395 h 2918444"/>
              <a:gd name="connsiteX204" fmla="*/ 2359838 w 4644342"/>
              <a:gd name="connsiteY204" fmla="*/ 2682915 h 2918444"/>
              <a:gd name="connsiteX205" fmla="*/ 2359838 w 4644342"/>
              <a:gd name="connsiteY205" fmla="*/ 2708766 h 2918444"/>
              <a:gd name="connsiteX206" fmla="*/ 2340418 w 4644342"/>
              <a:gd name="connsiteY206" fmla="*/ 2714511 h 2918444"/>
              <a:gd name="connsiteX207" fmla="*/ 2355356 w 4644342"/>
              <a:gd name="connsiteY207" fmla="*/ 2744670 h 2918444"/>
              <a:gd name="connsiteX208" fmla="*/ 2320998 w 4644342"/>
              <a:gd name="connsiteY208" fmla="*/ 2789190 h 2918444"/>
              <a:gd name="connsiteX209" fmla="*/ 2340418 w 4644342"/>
              <a:gd name="connsiteY209" fmla="*/ 2855253 h 2918444"/>
              <a:gd name="connsiteX210" fmla="*/ 2359838 w 4644342"/>
              <a:gd name="connsiteY210" fmla="*/ 2878232 h 2918444"/>
              <a:gd name="connsiteX211" fmla="*/ 2355356 w 4644342"/>
              <a:gd name="connsiteY211" fmla="*/ 2918444 h 2918444"/>
              <a:gd name="connsiteX212" fmla="*/ 2306059 w 4644342"/>
              <a:gd name="connsiteY212" fmla="*/ 2918444 h 2918444"/>
              <a:gd name="connsiteX213" fmla="*/ 2262737 w 4644342"/>
              <a:gd name="connsiteY213" fmla="*/ 2898338 h 2918444"/>
              <a:gd name="connsiteX214" fmla="*/ 2232860 w 4644342"/>
              <a:gd name="connsiteY214" fmla="*/ 2902646 h 2918444"/>
              <a:gd name="connsiteX215" fmla="*/ 2134264 w 4644342"/>
              <a:gd name="connsiteY215" fmla="*/ 2868179 h 2918444"/>
              <a:gd name="connsiteX216" fmla="*/ 2090942 w 4644342"/>
              <a:gd name="connsiteY216" fmla="*/ 2728872 h 2918444"/>
              <a:gd name="connsiteX217" fmla="*/ 2022225 w 4644342"/>
              <a:gd name="connsiteY217" fmla="*/ 2662809 h 2918444"/>
              <a:gd name="connsiteX218" fmla="*/ 1960976 w 4644342"/>
              <a:gd name="connsiteY218" fmla="*/ 2542172 h 2918444"/>
              <a:gd name="connsiteX219" fmla="*/ 1934087 w 4644342"/>
              <a:gd name="connsiteY219" fmla="*/ 2529247 h 2918444"/>
              <a:gd name="connsiteX220" fmla="*/ 1901222 w 4644342"/>
              <a:gd name="connsiteY220" fmla="*/ 2499088 h 2918444"/>
              <a:gd name="connsiteX221" fmla="*/ 1869850 w 4644342"/>
              <a:gd name="connsiteY221" fmla="*/ 2499088 h 2918444"/>
              <a:gd name="connsiteX222" fmla="*/ 1822047 w 4644342"/>
              <a:gd name="connsiteY222" fmla="*/ 2489035 h 2918444"/>
              <a:gd name="connsiteX223" fmla="*/ 1786194 w 4644342"/>
              <a:gd name="connsiteY223" fmla="*/ 2499088 h 2918444"/>
              <a:gd name="connsiteX224" fmla="*/ 1762292 w 4644342"/>
              <a:gd name="connsiteY224" fmla="*/ 2560842 h 2918444"/>
              <a:gd name="connsiteX225" fmla="*/ 1724946 w 4644342"/>
              <a:gd name="connsiteY225" fmla="*/ 2570895 h 2918444"/>
              <a:gd name="connsiteX226" fmla="*/ 1644277 w 4644342"/>
              <a:gd name="connsiteY226" fmla="*/ 2523502 h 2918444"/>
              <a:gd name="connsiteX227" fmla="*/ 1596473 w 4644342"/>
              <a:gd name="connsiteY227" fmla="*/ 2466056 h 2918444"/>
              <a:gd name="connsiteX228" fmla="*/ 1589004 w 4644342"/>
              <a:gd name="connsiteY228" fmla="*/ 2397121 h 2918444"/>
              <a:gd name="connsiteX229" fmla="*/ 1554645 w 4644342"/>
              <a:gd name="connsiteY229" fmla="*/ 2349728 h 2918444"/>
              <a:gd name="connsiteX230" fmla="*/ 1473976 w 4644342"/>
              <a:gd name="connsiteY230" fmla="*/ 2283665 h 2918444"/>
              <a:gd name="connsiteX231" fmla="*/ 1415716 w 4644342"/>
              <a:gd name="connsiteY231" fmla="*/ 2214730 h 2918444"/>
              <a:gd name="connsiteX232" fmla="*/ 1415716 w 4644342"/>
              <a:gd name="connsiteY232" fmla="*/ 2189287 h 2918444"/>
              <a:gd name="connsiteX233" fmla="*/ 1412048 w 4644342"/>
              <a:gd name="connsiteY233" fmla="*/ 2189192 h 2918444"/>
              <a:gd name="connsiteX234" fmla="*/ 1412048 w 4644342"/>
              <a:gd name="connsiteY234" fmla="*/ 2210725 h 2918444"/>
              <a:gd name="connsiteX235" fmla="*/ 1273143 w 4644342"/>
              <a:gd name="connsiteY235" fmla="*/ 2210725 h 2918444"/>
              <a:gd name="connsiteX236" fmla="*/ 1265675 w 4644342"/>
              <a:gd name="connsiteY236" fmla="*/ 2253791 h 2918444"/>
              <a:gd name="connsiteX237" fmla="*/ 1165694 w 4644342"/>
              <a:gd name="connsiteY237" fmla="*/ 2240063 h 2918444"/>
              <a:gd name="connsiteX238" fmla="*/ 1165602 w 4644342"/>
              <a:gd name="connsiteY238" fmla="*/ 2240871 h 2918444"/>
              <a:gd name="connsiteX239" fmla="*/ 978901 w 4644342"/>
              <a:gd name="connsiteY239" fmla="*/ 2238000 h 2918444"/>
              <a:gd name="connsiteX240" fmla="*/ 648813 w 4644342"/>
              <a:gd name="connsiteY240" fmla="*/ 2065736 h 2918444"/>
              <a:gd name="connsiteX241" fmla="*/ 653063 w 4644342"/>
              <a:gd name="connsiteY241" fmla="*/ 2022169 h 2918444"/>
              <a:gd name="connsiteX242" fmla="*/ 432233 w 4644342"/>
              <a:gd name="connsiteY242" fmla="*/ 2013965 h 2918444"/>
              <a:gd name="connsiteX243" fmla="*/ 417277 w 4644342"/>
              <a:gd name="connsiteY243" fmla="*/ 1942200 h 2918444"/>
              <a:gd name="connsiteX244" fmla="*/ 376895 w 4644342"/>
              <a:gd name="connsiteY244" fmla="*/ 1890530 h 2918444"/>
              <a:gd name="connsiteX245" fmla="*/ 346983 w 4644342"/>
              <a:gd name="connsiteY245" fmla="*/ 1871871 h 2918444"/>
              <a:gd name="connsiteX246" fmla="*/ 339505 w 4644342"/>
              <a:gd name="connsiteY246" fmla="*/ 1834553 h 2918444"/>
              <a:gd name="connsiteX247" fmla="*/ 314079 w 4644342"/>
              <a:gd name="connsiteY247" fmla="*/ 1814459 h 2918444"/>
              <a:gd name="connsiteX248" fmla="*/ 290150 w 4644342"/>
              <a:gd name="connsiteY248" fmla="*/ 1788623 h 2918444"/>
              <a:gd name="connsiteX249" fmla="*/ 281176 w 4644342"/>
              <a:gd name="connsiteY249" fmla="*/ 1759917 h 2918444"/>
              <a:gd name="connsiteX250" fmla="*/ 258742 w 4644342"/>
              <a:gd name="connsiteY250" fmla="*/ 1741258 h 2918444"/>
              <a:gd name="connsiteX251" fmla="*/ 222847 w 4644342"/>
              <a:gd name="connsiteY251" fmla="*/ 1751306 h 2918444"/>
              <a:gd name="connsiteX252" fmla="*/ 182465 w 4644342"/>
              <a:gd name="connsiteY252" fmla="*/ 1736953 h 2918444"/>
              <a:gd name="connsiteX253" fmla="*/ 182465 w 4644342"/>
              <a:gd name="connsiteY253" fmla="*/ 1721164 h 2918444"/>
              <a:gd name="connsiteX254" fmla="*/ 180969 w 4644342"/>
              <a:gd name="connsiteY254" fmla="*/ 1688152 h 2918444"/>
              <a:gd name="connsiteX255" fmla="*/ 164518 w 4644342"/>
              <a:gd name="connsiteY255" fmla="*/ 1650835 h 2918444"/>
              <a:gd name="connsiteX256" fmla="*/ 163022 w 4644342"/>
              <a:gd name="connsiteY256" fmla="*/ 1620693 h 2918444"/>
              <a:gd name="connsiteX257" fmla="*/ 145075 w 4644342"/>
              <a:gd name="connsiteY257" fmla="*/ 1593423 h 2918444"/>
              <a:gd name="connsiteX258" fmla="*/ 149561 w 4644342"/>
              <a:gd name="connsiteY258" fmla="*/ 1567587 h 2918444"/>
              <a:gd name="connsiteX259" fmla="*/ 98710 w 4644342"/>
              <a:gd name="connsiteY259" fmla="*/ 1505869 h 2918444"/>
              <a:gd name="connsiteX260" fmla="*/ 98710 w 4644342"/>
              <a:gd name="connsiteY260" fmla="*/ 1469987 h 2918444"/>
              <a:gd name="connsiteX261" fmla="*/ 124136 w 4644342"/>
              <a:gd name="connsiteY261" fmla="*/ 1457069 h 2918444"/>
              <a:gd name="connsiteX262" fmla="*/ 124136 w 4644342"/>
              <a:gd name="connsiteY262" fmla="*/ 1434104 h 2918444"/>
              <a:gd name="connsiteX263" fmla="*/ 98710 w 4644342"/>
              <a:gd name="connsiteY263" fmla="*/ 1428363 h 2918444"/>
              <a:gd name="connsiteX264" fmla="*/ 86746 w 4644342"/>
              <a:gd name="connsiteY264" fmla="*/ 1393916 h 2918444"/>
              <a:gd name="connsiteX265" fmla="*/ 74781 w 4644342"/>
              <a:gd name="connsiteY265" fmla="*/ 1335069 h 2918444"/>
              <a:gd name="connsiteX266" fmla="*/ 112171 w 4644342"/>
              <a:gd name="connsiteY266" fmla="*/ 1366645 h 2918444"/>
              <a:gd name="connsiteX267" fmla="*/ 97215 w 4644342"/>
              <a:gd name="connsiteY267" fmla="*/ 1325021 h 2918444"/>
              <a:gd name="connsiteX268" fmla="*/ 124136 w 4644342"/>
              <a:gd name="connsiteY268" fmla="*/ 1325021 h 2918444"/>
              <a:gd name="connsiteX269" fmla="*/ 124136 w 4644342"/>
              <a:gd name="connsiteY269" fmla="*/ 1294880 h 2918444"/>
              <a:gd name="connsiteX270" fmla="*/ 97215 w 4644342"/>
              <a:gd name="connsiteY270" fmla="*/ 1274786 h 2918444"/>
              <a:gd name="connsiteX271" fmla="*/ 83754 w 4644342"/>
              <a:gd name="connsiteY271" fmla="*/ 1303492 h 2918444"/>
              <a:gd name="connsiteX272" fmla="*/ 59824 w 4644342"/>
              <a:gd name="connsiteY272" fmla="*/ 1293445 h 2918444"/>
              <a:gd name="connsiteX273" fmla="*/ 10469 w 4644342"/>
              <a:gd name="connsiteY273" fmla="*/ 1155656 h 2918444"/>
              <a:gd name="connsiteX274" fmla="*/ 23930 w 4644342"/>
              <a:gd name="connsiteY274" fmla="*/ 1058056 h 2918444"/>
              <a:gd name="connsiteX275" fmla="*/ 0 w 4644342"/>
              <a:gd name="connsiteY275" fmla="*/ 1002079 h 2918444"/>
              <a:gd name="connsiteX276" fmla="*/ 11965 w 4644342"/>
              <a:gd name="connsiteY276" fmla="*/ 960455 h 2918444"/>
              <a:gd name="connsiteX277" fmla="*/ 35895 w 4644342"/>
              <a:gd name="connsiteY277" fmla="*/ 951843 h 2918444"/>
              <a:gd name="connsiteX278" fmla="*/ 59824 w 4644342"/>
              <a:gd name="connsiteY278" fmla="*/ 884384 h 2918444"/>
              <a:gd name="connsiteX279" fmla="*/ 59824 w 4644342"/>
              <a:gd name="connsiteY279" fmla="*/ 805402 h 2918444"/>
              <a:gd name="connsiteX280" fmla="*/ 59766 w 4644342"/>
              <a:gd name="connsiteY280" fmla="*/ 805390 h 2918444"/>
              <a:gd name="connsiteX281" fmla="*/ 59766 w 4644342"/>
              <a:gd name="connsiteY281" fmla="*/ 704877 h 2918444"/>
              <a:gd name="connsiteX282" fmla="*/ 86707 w 4644342"/>
              <a:gd name="connsiteY282" fmla="*/ 660364 h 2918444"/>
              <a:gd name="connsiteX283" fmla="*/ 113648 w 4644342"/>
              <a:gd name="connsiteY283" fmla="*/ 612979 h 2918444"/>
              <a:gd name="connsiteX284" fmla="*/ 133105 w 4644342"/>
              <a:gd name="connsiteY284" fmla="*/ 572774 h 2918444"/>
              <a:gd name="connsiteX285" fmla="*/ 148073 w 4644342"/>
              <a:gd name="connsiteY285" fmla="*/ 535441 h 2918444"/>
              <a:gd name="connsiteX286" fmla="*/ 161543 w 4644342"/>
              <a:gd name="connsiteY286" fmla="*/ 498107 h 2918444"/>
              <a:gd name="connsiteX287" fmla="*/ 170523 w 4644342"/>
              <a:gd name="connsiteY287" fmla="*/ 463646 h 2918444"/>
              <a:gd name="connsiteX288" fmla="*/ 183994 w 4644342"/>
              <a:gd name="connsiteY288" fmla="*/ 422005 h 2918444"/>
              <a:gd name="connsiteX289" fmla="*/ 197465 w 4644342"/>
              <a:gd name="connsiteY289" fmla="*/ 371748 h 2918444"/>
              <a:gd name="connsiteX290" fmla="*/ 218419 w 4644342"/>
              <a:gd name="connsiteY290" fmla="*/ 358825 h 2918444"/>
              <a:gd name="connsiteX291" fmla="*/ 218835 w 4644342"/>
              <a:gd name="connsiteY291" fmla="*/ 358861 h 2918444"/>
              <a:gd name="connsiteX292" fmla="*/ 211400 w 4644342"/>
              <a:gd name="connsiteY292" fmla="*/ 327416 h 2918444"/>
              <a:gd name="connsiteX293" fmla="*/ 224824 w 4644342"/>
              <a:gd name="connsiteY293" fmla="*/ 294440 h 2918444"/>
              <a:gd name="connsiteX294" fmla="*/ 208417 w 4644342"/>
              <a:gd name="connsiteY294" fmla="*/ 262897 h 2918444"/>
              <a:gd name="connsiteX295" fmla="*/ 209909 w 4644342"/>
              <a:gd name="connsiteY295" fmla="*/ 178306 h 2918444"/>
              <a:gd name="connsiteX296" fmla="*/ 197976 w 4644342"/>
              <a:gd name="connsiteY296" fmla="*/ 112354 h 2918444"/>
              <a:gd name="connsiteX297" fmla="*/ 205434 w 4644342"/>
              <a:gd name="connsiteY297" fmla="*/ 86547 h 2918444"/>
              <a:gd name="connsiteX298" fmla="*/ 235266 w 4644342"/>
              <a:gd name="connsiteY298" fmla="*/ 96583 h 2918444"/>
              <a:gd name="connsiteX299" fmla="*/ 266589 w 4644342"/>
              <a:gd name="connsiteY299" fmla="*/ 135294 h 2918444"/>
              <a:gd name="connsiteX300" fmla="*/ 323270 w 4644342"/>
              <a:gd name="connsiteY300" fmla="*/ 143897 h 2918444"/>
              <a:gd name="connsiteX301" fmla="*/ 338186 w 4644342"/>
              <a:gd name="connsiteY301" fmla="*/ 175439 h 2918444"/>
              <a:gd name="connsiteX302" fmla="*/ 309845 w 4644342"/>
              <a:gd name="connsiteY302" fmla="*/ 175439 h 2918444"/>
              <a:gd name="connsiteX303" fmla="*/ 306862 w 4644342"/>
              <a:gd name="connsiteY303" fmla="*/ 202680 h 2918444"/>
              <a:gd name="connsiteX304" fmla="*/ 323270 w 4644342"/>
              <a:gd name="connsiteY304" fmla="*/ 205548 h 2918444"/>
              <a:gd name="connsiteX305" fmla="*/ 329236 w 4644342"/>
              <a:gd name="connsiteY305" fmla="*/ 232789 h 2918444"/>
              <a:gd name="connsiteX306" fmla="*/ 294930 w 4644342"/>
              <a:gd name="connsiteY306" fmla="*/ 252861 h 2918444"/>
              <a:gd name="connsiteX307" fmla="*/ 294930 w 4644342"/>
              <a:gd name="connsiteY307" fmla="*/ 271500 h 2918444"/>
              <a:gd name="connsiteX308" fmla="*/ 333711 w 4644342"/>
              <a:gd name="connsiteY308" fmla="*/ 271500 h 2918444"/>
              <a:gd name="connsiteX309" fmla="*/ 344152 w 4644342"/>
              <a:gd name="connsiteY309" fmla="*/ 224186 h 2918444"/>
              <a:gd name="connsiteX310" fmla="*/ 373984 w 4644342"/>
              <a:gd name="connsiteY310" fmla="*/ 195511 h 2918444"/>
              <a:gd name="connsiteX311" fmla="*/ 338186 w 4644342"/>
              <a:gd name="connsiteY311" fmla="*/ 122390 h 2918444"/>
              <a:gd name="connsiteX312" fmla="*/ 360560 w 4644342"/>
              <a:gd name="connsiteY312" fmla="*/ 98017 h 2918444"/>
              <a:gd name="connsiteX313" fmla="*/ 344152 w 4644342"/>
              <a:gd name="connsiteY313" fmla="*/ 40667 h 2918444"/>
              <a:gd name="connsiteX314" fmla="*/ 463480 w 4644342"/>
              <a:gd name="connsiteY314" fmla="*/ 75077 h 2918444"/>
              <a:gd name="connsiteX315" fmla="*/ 554467 w 4644342"/>
              <a:gd name="connsiteY315" fmla="*/ 96583 h 2918444"/>
              <a:gd name="connsiteX316" fmla="*/ 599215 w 4644342"/>
              <a:gd name="connsiteY316" fmla="*/ 106619 h 2918444"/>
              <a:gd name="connsiteX317" fmla="*/ 643963 w 4644342"/>
              <a:gd name="connsiteY317" fmla="*/ 113788 h 2918444"/>
              <a:gd name="connsiteX318" fmla="*/ 705119 w 4644342"/>
              <a:gd name="connsiteY318" fmla="*/ 125258 h 2918444"/>
              <a:gd name="connsiteX319" fmla="*/ 778068 w 4644342"/>
              <a:gd name="connsiteY319" fmla="*/ 138137 h 2918444"/>
              <a:gd name="connsiteX320" fmla="*/ 778318 w 4644342"/>
              <a:gd name="connsiteY320" fmla="*/ 136354 h 2918444"/>
              <a:gd name="connsiteX321" fmla="*/ 851512 w 4644342"/>
              <a:gd name="connsiteY321" fmla="*/ 146175 h 2918444"/>
              <a:gd name="connsiteX322" fmla="*/ 851661 w 4644342"/>
              <a:gd name="connsiteY322" fmla="*/ 144726 h 2918444"/>
              <a:gd name="connsiteX323" fmla="*/ 1029368 w 4644342"/>
              <a:gd name="connsiteY323" fmla="*/ 169156 h 2918444"/>
              <a:gd name="connsiteX324" fmla="*/ 1138382 w 4644342"/>
              <a:gd name="connsiteY324" fmla="*/ 183527 h 2918444"/>
              <a:gd name="connsiteX325" fmla="*/ 1280249 w 4644342"/>
              <a:gd name="connsiteY325" fmla="*/ 199335 h 2918444"/>
              <a:gd name="connsiteX326" fmla="*/ 1410169 w 4644342"/>
              <a:gd name="connsiteY326" fmla="*/ 212268 h 2918444"/>
              <a:gd name="connsiteX327" fmla="*/ 1637157 w 4644342"/>
              <a:gd name="connsiteY327" fmla="*/ 229513 h 2918444"/>
              <a:gd name="connsiteX328" fmla="*/ 1743184 w 4644342"/>
              <a:gd name="connsiteY328" fmla="*/ 238135 h 2918444"/>
              <a:gd name="connsiteX329" fmla="*/ 1743181 w 4644342"/>
              <a:gd name="connsiteY329" fmla="*/ 238626 h 2918444"/>
              <a:gd name="connsiteX330" fmla="*/ 2238016 w 4644342"/>
              <a:gd name="connsiteY330" fmla="*/ 249783 h 2918444"/>
              <a:gd name="connsiteX331" fmla="*/ 2242096 w 4644342"/>
              <a:gd name="connsiteY331" fmla="*/ 248307 h 2918444"/>
              <a:gd name="connsiteX332" fmla="*/ 2399738 w 4644342"/>
              <a:gd name="connsiteY332" fmla="*/ 248307 h 2918444"/>
              <a:gd name="connsiteX333" fmla="*/ 2398237 w 4644342"/>
              <a:gd name="connsiteY333" fmla="*/ 193765 h 2918444"/>
              <a:gd name="connsiteX334" fmla="*/ 2431266 w 4644342"/>
              <a:gd name="connsiteY334" fmla="*/ 209553 h 2918444"/>
              <a:gd name="connsiteX335" fmla="*/ 2438773 w 4644342"/>
              <a:gd name="connsiteY335" fmla="*/ 251177 h 2918444"/>
              <a:gd name="connsiteX336" fmla="*/ 2513841 w 4644342"/>
              <a:gd name="connsiteY336" fmla="*/ 297107 h 2918444"/>
              <a:gd name="connsiteX337" fmla="*/ 2536361 w 4644342"/>
              <a:gd name="connsiteY337" fmla="*/ 277013 h 2918444"/>
              <a:gd name="connsiteX338" fmla="*/ 2581402 w 4644342"/>
              <a:gd name="connsiteY338" fmla="*/ 277013 h 2918444"/>
              <a:gd name="connsiteX339" fmla="*/ 2615933 w 4644342"/>
              <a:gd name="connsiteY339" fmla="*/ 317201 h 2918444"/>
              <a:gd name="connsiteX340" fmla="*/ 2638453 w 4644342"/>
              <a:gd name="connsiteY340" fmla="*/ 302848 h 2918444"/>
              <a:gd name="connsiteX341" fmla="*/ 2704513 w 4644342"/>
              <a:gd name="connsiteY341" fmla="*/ 318636 h 2918444"/>
              <a:gd name="connsiteX342" fmla="*/ 2727033 w 4644342"/>
              <a:gd name="connsiteY342" fmla="*/ 288495 h 2918444"/>
              <a:gd name="connsiteX343" fmla="*/ 2769071 w 4644342"/>
              <a:gd name="connsiteY343" fmla="*/ 312895 h 2918444"/>
              <a:gd name="connsiteX344" fmla="*/ 2842637 w 4644342"/>
              <a:gd name="connsiteY344" fmla="*/ 308589 h 2918444"/>
              <a:gd name="connsiteX345" fmla="*/ 2722529 w 4644342"/>
              <a:gd name="connsiteY345" fmla="*/ 394707 h 2918444"/>
              <a:gd name="connsiteX346" fmla="*/ 2663976 w 4644342"/>
              <a:gd name="connsiteY346" fmla="*/ 470778 h 2918444"/>
              <a:gd name="connsiteX347" fmla="*/ 2671324 w 4644342"/>
              <a:gd name="connsiteY347" fmla="*/ 470349 h 2918444"/>
              <a:gd name="connsiteX348" fmla="*/ 2705709 w 4644342"/>
              <a:gd name="connsiteY348" fmla="*/ 466037 h 2918444"/>
              <a:gd name="connsiteX349" fmla="*/ 2735609 w 4644342"/>
              <a:gd name="connsiteY349" fmla="*/ 466037 h 2918444"/>
              <a:gd name="connsiteX350" fmla="*/ 2756538 w 4644342"/>
              <a:gd name="connsiteY350" fmla="*/ 432982 h 2918444"/>
              <a:gd name="connsiteX351" fmla="*/ 2769993 w 4644342"/>
              <a:gd name="connsiteY351" fmla="*/ 473223 h 2918444"/>
              <a:gd name="connsiteX352" fmla="*/ 2819327 w 4644342"/>
              <a:gd name="connsiteY352" fmla="*/ 473223 h 2918444"/>
              <a:gd name="connsiteX353" fmla="*/ 2819485 w 4644342"/>
              <a:gd name="connsiteY353" fmla="*/ 473442 h 2918444"/>
              <a:gd name="connsiteX354" fmla="*/ 2926006 w 4644342"/>
              <a:gd name="connsiteY354" fmla="*/ 356433 h 2918444"/>
              <a:gd name="connsiteX355" fmla="*/ 2906503 w 4644342"/>
              <a:gd name="connsiteY355" fmla="*/ 405126 h 2918444"/>
              <a:gd name="connsiteX356" fmla="*/ 2921506 w 4644342"/>
              <a:gd name="connsiteY356" fmla="*/ 420880 h 2918444"/>
              <a:gd name="connsiteX357" fmla="*/ 2956011 w 4644342"/>
              <a:gd name="connsiteY357" fmla="*/ 400830 h 2918444"/>
              <a:gd name="connsiteX358" fmla="*/ 3031024 w 4644342"/>
              <a:gd name="connsiteY358" fmla="*/ 430905 h 2918444"/>
              <a:gd name="connsiteX359" fmla="*/ 3064029 w 4644342"/>
              <a:gd name="connsiteY359" fmla="*/ 405126 h 2918444"/>
              <a:gd name="connsiteX360" fmla="*/ 3166046 w 4644342"/>
              <a:gd name="connsiteY360" fmla="*/ 392237 h 2918444"/>
              <a:gd name="connsiteX361" fmla="*/ 3185550 w 4644342"/>
              <a:gd name="connsiteY361" fmla="*/ 422312 h 2918444"/>
              <a:gd name="connsiteX362" fmla="*/ 3224556 w 4644342"/>
              <a:gd name="connsiteY362" fmla="*/ 415151 h 2918444"/>
              <a:gd name="connsiteX363" fmla="*/ 3302569 w 4644342"/>
              <a:gd name="connsiteY363" fmla="*/ 448091 h 2918444"/>
              <a:gd name="connsiteX364" fmla="*/ 3307070 w 4644342"/>
              <a:gd name="connsiteY364" fmla="*/ 471005 h 2918444"/>
              <a:gd name="connsiteX365" fmla="*/ 3223056 w 4644342"/>
              <a:gd name="connsiteY365" fmla="*/ 491055 h 2918444"/>
              <a:gd name="connsiteX366" fmla="*/ 3199052 w 4644342"/>
              <a:gd name="connsiteY366" fmla="*/ 476734 h 2918444"/>
              <a:gd name="connsiteX367" fmla="*/ 3157045 w 4644342"/>
              <a:gd name="connsiteY367" fmla="*/ 481030 h 2918444"/>
              <a:gd name="connsiteX368" fmla="*/ 3107537 w 4644342"/>
              <a:gd name="connsiteY368" fmla="*/ 511105 h 2918444"/>
              <a:gd name="connsiteX369" fmla="*/ 3083533 w 4644342"/>
              <a:gd name="connsiteY369" fmla="*/ 512538 h 2918444"/>
              <a:gd name="connsiteX370" fmla="*/ 3065530 w 4644342"/>
              <a:gd name="connsiteY370" fmla="*/ 491055 h 2918444"/>
              <a:gd name="connsiteX371" fmla="*/ 3038637 w 4644342"/>
              <a:gd name="connsiteY371" fmla="*/ 572349 h 2918444"/>
              <a:gd name="connsiteX372" fmla="*/ 3039089 w 4644342"/>
              <a:gd name="connsiteY372" fmla="*/ 572389 h 2918444"/>
              <a:gd name="connsiteX373" fmla="*/ 3028624 w 4644342"/>
              <a:gd name="connsiteY373" fmla="*/ 601132 h 2918444"/>
              <a:gd name="connsiteX374" fmla="*/ 3040584 w 4644342"/>
              <a:gd name="connsiteY374" fmla="*/ 632750 h 2918444"/>
              <a:gd name="connsiteX375" fmla="*/ 3019654 w 4644342"/>
              <a:gd name="connsiteY375" fmla="*/ 672991 h 2918444"/>
              <a:gd name="connsiteX376" fmla="*/ 3034604 w 4644342"/>
              <a:gd name="connsiteY376" fmla="*/ 681614 h 2918444"/>
              <a:gd name="connsiteX377" fmla="*/ 3070483 w 4644342"/>
              <a:gd name="connsiteY377" fmla="*/ 637062 h 2918444"/>
              <a:gd name="connsiteX378" fmla="*/ 3068988 w 4644342"/>
              <a:gd name="connsiteY378" fmla="*/ 622690 h 2918444"/>
              <a:gd name="connsiteX379" fmla="*/ 3082443 w 4644342"/>
              <a:gd name="connsiteY379" fmla="*/ 615504 h 2918444"/>
              <a:gd name="connsiteX380" fmla="*/ 3092908 w 4644342"/>
              <a:gd name="connsiteY380" fmla="*/ 637062 h 2918444"/>
              <a:gd name="connsiteX381" fmla="*/ 3064503 w 4644342"/>
              <a:gd name="connsiteY381" fmla="*/ 668680 h 2918444"/>
              <a:gd name="connsiteX382" fmla="*/ 3054039 w 4644342"/>
              <a:gd name="connsiteY382" fmla="*/ 737664 h 2918444"/>
              <a:gd name="connsiteX383" fmla="*/ 3054039 w 4644342"/>
              <a:gd name="connsiteY383" fmla="*/ 854076 h 2918444"/>
              <a:gd name="connsiteX384" fmla="*/ 3070483 w 4644342"/>
              <a:gd name="connsiteY384" fmla="*/ 874197 h 2918444"/>
              <a:gd name="connsiteX385" fmla="*/ 3063008 w 4644342"/>
              <a:gd name="connsiteY385" fmla="*/ 947493 h 2918444"/>
              <a:gd name="connsiteX386" fmla="*/ 3048884 w 4644342"/>
              <a:gd name="connsiteY386" fmla="*/ 949756 h 2918444"/>
              <a:gd name="connsiteX387" fmla="*/ 3080413 w 4644342"/>
              <a:gd name="connsiteY387" fmla="*/ 1023537 h 2918444"/>
              <a:gd name="connsiteX388" fmla="*/ 3081702 w 4644342"/>
              <a:gd name="connsiteY388" fmla="*/ 1025079 h 2918444"/>
              <a:gd name="connsiteX389" fmla="*/ 3116009 w 4644342"/>
              <a:gd name="connsiteY389" fmla="*/ 1043756 h 2918444"/>
              <a:gd name="connsiteX390" fmla="*/ 3148825 w 4644342"/>
              <a:gd name="connsiteY390" fmla="*/ 1039446 h 2918444"/>
              <a:gd name="connsiteX391" fmla="*/ 3160758 w 4644342"/>
              <a:gd name="connsiteY391" fmla="*/ 1029389 h 2918444"/>
              <a:gd name="connsiteX392" fmla="*/ 3168217 w 4644342"/>
              <a:gd name="connsiteY392" fmla="*/ 999219 h 2918444"/>
              <a:gd name="connsiteX393" fmla="*/ 3169776 w 4644342"/>
              <a:gd name="connsiteY393" fmla="*/ 998731 h 2918444"/>
              <a:gd name="connsiteX394" fmla="*/ 3177226 w 4644342"/>
              <a:gd name="connsiteY394" fmla="*/ 952824 h 2918444"/>
              <a:gd name="connsiteX395" fmla="*/ 3178716 w 4644342"/>
              <a:gd name="connsiteY395" fmla="*/ 928436 h 2918444"/>
              <a:gd name="connsiteX396" fmla="*/ 3177226 w 4644342"/>
              <a:gd name="connsiteY396" fmla="*/ 899744 h 2918444"/>
              <a:gd name="connsiteX397" fmla="*/ 3172756 w 4644342"/>
              <a:gd name="connsiteY397" fmla="*/ 863879 h 2918444"/>
              <a:gd name="connsiteX398" fmla="*/ 3141468 w 4644342"/>
              <a:gd name="connsiteY398" fmla="*/ 795018 h 2918444"/>
              <a:gd name="connsiteX399" fmla="*/ 3151897 w 4644342"/>
              <a:gd name="connsiteY399" fmla="*/ 654427 h 2918444"/>
              <a:gd name="connsiteX400" fmla="*/ 3202554 w 4644342"/>
              <a:gd name="connsiteY400" fmla="*/ 605650 h 2918444"/>
              <a:gd name="connsiteX401" fmla="*/ 3215963 w 4644342"/>
              <a:gd name="connsiteY401" fmla="*/ 655861 h 2918444"/>
              <a:gd name="connsiteX402" fmla="*/ 3217453 w 4644342"/>
              <a:gd name="connsiteY402" fmla="*/ 578393 h 2918444"/>
              <a:gd name="connsiteX403" fmla="*/ 3241291 w 4644342"/>
              <a:gd name="connsiteY403" fmla="*/ 559743 h 2918444"/>
              <a:gd name="connsiteX404" fmla="*/ 3229372 w 4644342"/>
              <a:gd name="connsiteY404" fmla="*/ 529617 h 2918444"/>
              <a:gd name="connsiteX405" fmla="*/ 3268110 w 4644342"/>
              <a:gd name="connsiteY405" fmla="*/ 509532 h 2918444"/>
              <a:gd name="connsiteX406" fmla="*/ 3332175 w 4644342"/>
              <a:gd name="connsiteY406" fmla="*/ 549701 h 2918444"/>
              <a:gd name="connsiteX407" fmla="*/ 3375383 w 4644342"/>
              <a:gd name="connsiteY407" fmla="*/ 562612 h 2918444"/>
              <a:gd name="connsiteX408" fmla="*/ 3375383 w 4644342"/>
              <a:gd name="connsiteY408" fmla="*/ 592739 h 2918444"/>
              <a:gd name="connsiteX409" fmla="*/ 3402201 w 4644342"/>
              <a:gd name="connsiteY409" fmla="*/ 655861 h 2918444"/>
              <a:gd name="connsiteX410" fmla="*/ 3375383 w 4644342"/>
              <a:gd name="connsiteY410" fmla="*/ 677380 h 2918444"/>
              <a:gd name="connsiteX411" fmla="*/ 3375383 w 4644342"/>
              <a:gd name="connsiteY411" fmla="*/ 694596 h 2918444"/>
              <a:gd name="connsiteX412" fmla="*/ 3366443 w 4644342"/>
              <a:gd name="connsiteY412" fmla="*/ 697465 h 2918444"/>
              <a:gd name="connsiteX413" fmla="*/ 3356014 w 4644342"/>
              <a:gd name="connsiteY413" fmla="*/ 701769 h 2918444"/>
              <a:gd name="connsiteX414" fmla="*/ 3345585 w 4644342"/>
              <a:gd name="connsiteY414" fmla="*/ 711811 h 2918444"/>
              <a:gd name="connsiteX415" fmla="*/ 3342605 w 4644342"/>
              <a:gd name="connsiteY415" fmla="*/ 721853 h 2918444"/>
              <a:gd name="connsiteX416" fmla="*/ 3345585 w 4644342"/>
              <a:gd name="connsiteY416" fmla="*/ 737634 h 2918444"/>
              <a:gd name="connsiteX417" fmla="*/ 3357504 w 4644342"/>
              <a:gd name="connsiteY417" fmla="*/ 741938 h 2918444"/>
              <a:gd name="connsiteX418" fmla="*/ 3367933 w 4644342"/>
              <a:gd name="connsiteY418" fmla="*/ 739068 h 2918444"/>
              <a:gd name="connsiteX419" fmla="*/ 3381342 w 4644342"/>
              <a:gd name="connsiteY419" fmla="*/ 729026 h 2918444"/>
              <a:gd name="connsiteX420" fmla="*/ 3405181 w 4644342"/>
              <a:gd name="connsiteY420" fmla="*/ 697465 h 2918444"/>
              <a:gd name="connsiteX421" fmla="*/ 3426039 w 4644342"/>
              <a:gd name="connsiteY421" fmla="*/ 697465 h 2918444"/>
              <a:gd name="connsiteX422" fmla="*/ 3448388 w 4644342"/>
              <a:gd name="connsiteY422" fmla="*/ 701769 h 2918444"/>
              <a:gd name="connsiteX423" fmla="*/ 3463287 w 4644342"/>
              <a:gd name="connsiteY423" fmla="*/ 717549 h 2918444"/>
              <a:gd name="connsiteX424" fmla="*/ 3478186 w 4644342"/>
              <a:gd name="connsiteY424" fmla="*/ 741938 h 2918444"/>
              <a:gd name="connsiteX425" fmla="*/ 3484145 w 4644342"/>
              <a:gd name="connsiteY425" fmla="*/ 783541 h 2918444"/>
              <a:gd name="connsiteX426" fmla="*/ 3490105 w 4644342"/>
              <a:gd name="connsiteY426" fmla="*/ 850967 h 2918444"/>
              <a:gd name="connsiteX427" fmla="*/ 3464777 w 4644342"/>
              <a:gd name="connsiteY427" fmla="*/ 848098 h 2918444"/>
              <a:gd name="connsiteX428" fmla="*/ 3451368 w 4644342"/>
              <a:gd name="connsiteY428" fmla="*/ 865313 h 2918444"/>
              <a:gd name="connsiteX429" fmla="*/ 3464777 w 4644342"/>
              <a:gd name="connsiteY429" fmla="*/ 889701 h 2918444"/>
              <a:gd name="connsiteX430" fmla="*/ 3464777 w 4644342"/>
              <a:gd name="connsiteY430" fmla="*/ 915524 h 2918444"/>
              <a:gd name="connsiteX431" fmla="*/ 3437958 w 4644342"/>
              <a:gd name="connsiteY431" fmla="*/ 938478 h 2918444"/>
              <a:gd name="connsiteX432" fmla="*/ 3455837 w 4644342"/>
              <a:gd name="connsiteY432" fmla="*/ 962866 h 2918444"/>
              <a:gd name="connsiteX433" fmla="*/ 3488615 w 4644342"/>
              <a:gd name="connsiteY433" fmla="*/ 972908 h 2918444"/>
              <a:gd name="connsiteX434" fmla="*/ 3485179 w 4644342"/>
              <a:gd name="connsiteY434" fmla="*/ 973234 h 2918444"/>
              <a:gd name="connsiteX435" fmla="*/ 3516026 w 4644342"/>
              <a:gd name="connsiteY435" fmla="*/ 979402 h 2918444"/>
              <a:gd name="connsiteX436" fmla="*/ 3596817 w 4644342"/>
              <a:gd name="connsiteY436" fmla="*/ 940628 h 2918444"/>
              <a:gd name="connsiteX437" fmla="*/ 3614771 w 4644342"/>
              <a:gd name="connsiteY437" fmla="*/ 904727 h 2918444"/>
              <a:gd name="connsiteX438" fmla="*/ 3660864 w 4644342"/>
              <a:gd name="connsiteY438" fmla="*/ 888136 h 2918444"/>
              <a:gd name="connsiteX439" fmla="*/ 3660688 w 4644342"/>
              <a:gd name="connsiteY439" fmla="*/ 887016 h 2918444"/>
              <a:gd name="connsiteX440" fmla="*/ 3704769 w 4644342"/>
              <a:gd name="connsiteY440" fmla="*/ 844630 h 2918444"/>
              <a:gd name="connsiteX441" fmla="*/ 3704267 w 4644342"/>
              <a:gd name="connsiteY441" fmla="*/ 843972 h 2918444"/>
              <a:gd name="connsiteX442" fmla="*/ 3761070 w 4644342"/>
              <a:gd name="connsiteY442" fmla="*/ 757897 h 2918444"/>
              <a:gd name="connsiteX443" fmla="*/ 3747616 w 4644342"/>
              <a:gd name="connsiteY443" fmla="*/ 717729 h 2918444"/>
              <a:gd name="connsiteX444" fmla="*/ 3802924 w 4644342"/>
              <a:gd name="connsiteY444" fmla="*/ 689037 h 2918444"/>
              <a:gd name="connsiteX445" fmla="*/ 3876170 w 4644342"/>
              <a:gd name="connsiteY445" fmla="*/ 681864 h 2918444"/>
              <a:gd name="connsiteX446" fmla="*/ 3894107 w 4644342"/>
              <a:gd name="connsiteY446" fmla="*/ 656041 h 2918444"/>
              <a:gd name="connsiteX447" fmla="*/ 3919519 w 4644342"/>
              <a:gd name="connsiteY447" fmla="*/ 653172 h 2918444"/>
              <a:gd name="connsiteX448" fmla="*/ 3934467 w 4644342"/>
              <a:gd name="connsiteY448" fmla="*/ 625915 h 2918444"/>
              <a:gd name="connsiteX449" fmla="*/ 3959879 w 4644342"/>
              <a:gd name="connsiteY449" fmla="*/ 615873 h 2918444"/>
              <a:gd name="connsiteX450" fmla="*/ 3947920 w 4644342"/>
              <a:gd name="connsiteY450" fmla="*/ 565662 h 2918444"/>
              <a:gd name="connsiteX451" fmla="*/ 3932972 w 4644342"/>
              <a:gd name="connsiteY451" fmla="*/ 552751 h 2918444"/>
              <a:gd name="connsiteX452" fmla="*/ 3964363 w 4644342"/>
              <a:gd name="connsiteY452" fmla="*/ 511148 h 2918444"/>
              <a:gd name="connsiteX453" fmla="*/ 3983795 w 4644342"/>
              <a:gd name="connsiteY453" fmla="*/ 511148 h 2918444"/>
              <a:gd name="connsiteX454" fmla="*/ 4051062 w 4644342"/>
              <a:gd name="connsiteY454" fmla="*/ 425073 h 2918444"/>
              <a:gd name="connsiteX455" fmla="*/ 4154203 w 4644342"/>
              <a:gd name="connsiteY455" fmla="*/ 393512 h 2918444"/>
              <a:gd name="connsiteX456" fmla="*/ 4154470 w 4644342"/>
              <a:gd name="connsiteY456" fmla="*/ 395561 h 2918444"/>
              <a:gd name="connsiteX457" fmla="*/ 4262900 w 4644342"/>
              <a:gd name="connsiteY457" fmla="*/ 366002 h 2918444"/>
              <a:gd name="connsiteX458" fmla="*/ 4262909 w 4644342"/>
              <a:gd name="connsiteY458" fmla="*/ 366019 h 2918444"/>
              <a:gd name="connsiteX459" fmla="*/ 4299493 w 4644342"/>
              <a:gd name="connsiteY459" fmla="*/ 309786 h 2918444"/>
              <a:gd name="connsiteX460" fmla="*/ 4302355 w 4644342"/>
              <a:gd name="connsiteY460" fmla="*/ 313147 h 2918444"/>
              <a:gd name="connsiteX461" fmla="*/ 4335051 w 4644342"/>
              <a:gd name="connsiteY461" fmla="*/ 295411 h 2918444"/>
              <a:gd name="connsiteX462" fmla="*/ 4335051 w 4644342"/>
              <a:gd name="connsiteY462" fmla="*/ 245220 h 2918444"/>
              <a:gd name="connsiteX463" fmla="*/ 4345510 w 4644342"/>
              <a:gd name="connsiteY463" fmla="*/ 213671 h 2918444"/>
              <a:gd name="connsiteX464" fmla="*/ 4330568 w 4644342"/>
              <a:gd name="connsiteY464" fmla="*/ 199331 h 2918444"/>
              <a:gd name="connsiteX465" fmla="*/ 4354475 w 4644342"/>
              <a:gd name="connsiteY465" fmla="*/ 153442 h 2918444"/>
              <a:gd name="connsiteX466" fmla="*/ 4330568 w 4644342"/>
              <a:gd name="connsiteY466" fmla="*/ 116157 h 2918444"/>
              <a:gd name="connsiteX467" fmla="*/ 4381370 w 4644342"/>
              <a:gd name="connsiteY467" fmla="*/ 17209 h 2918444"/>
              <a:gd name="connsiteX468" fmla="*/ 4399300 w 4644342"/>
              <a:gd name="connsiteY468" fmla="*/ 28681 h 2918444"/>
              <a:gd name="connsiteX469" fmla="*/ 4408265 w 4644342"/>
              <a:gd name="connsiteY469" fmla="*/ 12906 h 2918444"/>
              <a:gd name="connsiteX470" fmla="*/ 4462054 w 4644342"/>
              <a:gd name="connsiteY470" fmla="*/ 0 h 2918444"/>
              <a:gd name="connsiteX0" fmla="*/ 4121540 w 4644342"/>
              <a:gd name="connsiteY0" fmla="*/ 1069673 h 2918444"/>
              <a:gd name="connsiteX1" fmla="*/ 4118092 w 4644342"/>
              <a:gd name="connsiteY1" fmla="*/ 1070354 h 2918444"/>
              <a:gd name="connsiteX2" fmla="*/ 4171442 w 4644342"/>
              <a:gd name="connsiteY2" fmla="*/ 1198313 h 2918444"/>
              <a:gd name="connsiteX3" fmla="*/ 4121540 w 4644342"/>
              <a:gd name="connsiteY3" fmla="*/ 1069673 h 2918444"/>
              <a:gd name="connsiteX4" fmla="*/ 4142082 w 4644342"/>
              <a:gd name="connsiteY4" fmla="*/ 1060930 h 2918444"/>
              <a:gd name="connsiteX5" fmla="*/ 4128683 w 4644342"/>
              <a:gd name="connsiteY5" fmla="*/ 1066943 h 2918444"/>
              <a:gd name="connsiteX6" fmla="*/ 4141228 w 4644342"/>
              <a:gd name="connsiteY6" fmla="*/ 1062914 h 2918444"/>
              <a:gd name="connsiteX7" fmla="*/ 4142082 w 4644342"/>
              <a:gd name="connsiteY7" fmla="*/ 1060930 h 2918444"/>
              <a:gd name="connsiteX8" fmla="*/ 4400141 w 4644342"/>
              <a:gd name="connsiteY8" fmla="*/ 797788 h 2918444"/>
              <a:gd name="connsiteX9" fmla="*/ 4412059 w 4644342"/>
              <a:gd name="connsiteY9" fmla="*/ 799233 h 2918444"/>
              <a:gd name="connsiteX10" fmla="*/ 4431425 w 4644342"/>
              <a:gd name="connsiteY10" fmla="*/ 802124 h 2918444"/>
              <a:gd name="connsiteX11" fmla="*/ 4365878 w 4644342"/>
              <a:gd name="connsiteY11" fmla="*/ 855599 h 2918444"/>
              <a:gd name="connsiteX12" fmla="*/ 4283943 w 4644342"/>
              <a:gd name="connsiteY12" fmla="*/ 901847 h 2918444"/>
              <a:gd name="connsiteX13" fmla="*/ 4264577 w 4644342"/>
              <a:gd name="connsiteY13" fmla="*/ 874387 h 2918444"/>
              <a:gd name="connsiteX14" fmla="*/ 4333104 w 4644342"/>
              <a:gd name="connsiteY14" fmla="*/ 841146 h 2918444"/>
              <a:gd name="connsiteX15" fmla="*/ 4400141 w 4644342"/>
              <a:gd name="connsiteY15" fmla="*/ 797788 h 2918444"/>
              <a:gd name="connsiteX16" fmla="*/ 4405089 w 4644342"/>
              <a:gd name="connsiteY16" fmla="*/ 613077 h 2918444"/>
              <a:gd name="connsiteX17" fmla="*/ 4408373 w 4644342"/>
              <a:gd name="connsiteY17" fmla="*/ 613320 h 2918444"/>
              <a:gd name="connsiteX18" fmla="*/ 4408626 w 4644342"/>
              <a:gd name="connsiteY18" fmla="*/ 613077 h 2918444"/>
              <a:gd name="connsiteX19" fmla="*/ 4405089 w 4644342"/>
              <a:gd name="connsiteY19" fmla="*/ 613077 h 2918444"/>
              <a:gd name="connsiteX20" fmla="*/ 285749 w 4644342"/>
              <a:gd name="connsiteY20" fmla="*/ 364673 h 2918444"/>
              <a:gd name="connsiteX21" fmla="*/ 283831 w 4644342"/>
              <a:gd name="connsiteY21" fmla="*/ 373644 h 2918444"/>
              <a:gd name="connsiteX22" fmla="*/ 285980 w 4644342"/>
              <a:gd name="connsiteY22" fmla="*/ 364693 h 2918444"/>
              <a:gd name="connsiteX23" fmla="*/ 285749 w 4644342"/>
              <a:gd name="connsiteY23" fmla="*/ 364673 h 2918444"/>
              <a:gd name="connsiteX24" fmla="*/ 4313929 w 4644342"/>
              <a:gd name="connsiteY24" fmla="*/ 328177 h 2918444"/>
              <a:gd name="connsiteX25" fmla="*/ 4314132 w 4644342"/>
              <a:gd name="connsiteY25" fmla="*/ 328393 h 2918444"/>
              <a:gd name="connsiteX26" fmla="*/ 4313929 w 4644342"/>
              <a:gd name="connsiteY26" fmla="*/ 328177 h 2918444"/>
              <a:gd name="connsiteX27" fmla="*/ 4462054 w 4644342"/>
              <a:gd name="connsiteY27" fmla="*/ 0 h 2918444"/>
              <a:gd name="connsiteX28" fmla="*/ 4482973 w 4644342"/>
              <a:gd name="connsiteY28" fmla="*/ 31549 h 2918444"/>
              <a:gd name="connsiteX29" fmla="*/ 4526303 w 4644342"/>
              <a:gd name="connsiteY29" fmla="*/ 192160 h 2918444"/>
              <a:gd name="connsiteX30" fmla="*/ 4580093 w 4644342"/>
              <a:gd name="connsiteY30" fmla="*/ 197897 h 2918444"/>
              <a:gd name="connsiteX31" fmla="*/ 4590552 w 4644342"/>
              <a:gd name="connsiteY31" fmla="*/ 233747 h 2918444"/>
              <a:gd name="connsiteX32" fmla="*/ 4644342 w 4644342"/>
              <a:gd name="connsiteY32" fmla="*/ 245220 h 2918444"/>
              <a:gd name="connsiteX33" fmla="*/ 4644342 w 4644342"/>
              <a:gd name="connsiteY33" fmla="*/ 278202 h 2918444"/>
              <a:gd name="connsiteX34" fmla="*/ 4605494 w 4644342"/>
              <a:gd name="connsiteY34" fmla="*/ 305449 h 2918444"/>
              <a:gd name="connsiteX35" fmla="*/ 4572622 w 4644342"/>
              <a:gd name="connsiteY35" fmla="*/ 345602 h 2918444"/>
              <a:gd name="connsiteX36" fmla="*/ 4530786 w 4644342"/>
              <a:gd name="connsiteY36" fmla="*/ 348470 h 2918444"/>
              <a:gd name="connsiteX37" fmla="*/ 4527797 w 4644342"/>
              <a:gd name="connsiteY37" fmla="*/ 401529 h 2918444"/>
              <a:gd name="connsiteX38" fmla="*/ 4457572 w 4644342"/>
              <a:gd name="connsiteY38" fmla="*/ 440248 h 2918444"/>
              <a:gd name="connsiteX39" fmla="*/ 4468031 w 4644342"/>
              <a:gd name="connsiteY39" fmla="*/ 471797 h 2918444"/>
              <a:gd name="connsiteX40" fmla="*/ 4439642 w 4644342"/>
              <a:gd name="connsiteY40" fmla="*/ 501911 h 2918444"/>
              <a:gd name="connsiteX41" fmla="*/ 4442630 w 4644342"/>
              <a:gd name="connsiteY41" fmla="*/ 540630 h 2918444"/>
              <a:gd name="connsiteX42" fmla="*/ 4440141 w 4644342"/>
              <a:gd name="connsiteY42" fmla="*/ 541207 h 2918444"/>
              <a:gd name="connsiteX43" fmla="*/ 4429667 w 4644342"/>
              <a:gd name="connsiteY43" fmla="*/ 562768 h 2918444"/>
              <a:gd name="connsiteX44" fmla="*/ 4429667 w 4644342"/>
              <a:gd name="connsiteY44" fmla="*/ 593497 h 2918444"/>
              <a:gd name="connsiteX45" fmla="*/ 4445698 w 4644342"/>
              <a:gd name="connsiteY45" fmla="*/ 603288 h 2918444"/>
              <a:gd name="connsiteX46" fmla="*/ 4424796 w 4644342"/>
              <a:gd name="connsiteY46" fmla="*/ 646280 h 2918444"/>
              <a:gd name="connsiteX47" fmla="*/ 4459135 w 4644342"/>
              <a:gd name="connsiteY47" fmla="*/ 643414 h 2918444"/>
              <a:gd name="connsiteX48" fmla="*/ 4478544 w 4644342"/>
              <a:gd name="connsiteY48" fmla="*/ 677807 h 2918444"/>
              <a:gd name="connsiteX49" fmla="*/ 4502432 w 4644342"/>
              <a:gd name="connsiteY49" fmla="*/ 680673 h 2918444"/>
              <a:gd name="connsiteX50" fmla="*/ 4518855 w 4644342"/>
              <a:gd name="connsiteY50" fmla="*/ 674941 h 2918444"/>
              <a:gd name="connsiteX51" fmla="*/ 4518855 w 4644342"/>
              <a:gd name="connsiteY51" fmla="*/ 656311 h 2918444"/>
              <a:gd name="connsiteX52" fmla="*/ 4490488 w 4644342"/>
              <a:gd name="connsiteY52" fmla="*/ 633382 h 2918444"/>
              <a:gd name="connsiteX53" fmla="*/ 4511390 w 4644342"/>
              <a:gd name="connsiteY53" fmla="*/ 631949 h 2918444"/>
              <a:gd name="connsiteX54" fmla="*/ 4547222 w 4644342"/>
              <a:gd name="connsiteY54" fmla="*/ 682106 h 2918444"/>
              <a:gd name="connsiteX55" fmla="*/ 4512883 w 4644342"/>
              <a:gd name="connsiteY55" fmla="*/ 712200 h 2918444"/>
              <a:gd name="connsiteX56" fmla="*/ 4474065 w 4644342"/>
              <a:gd name="connsiteY56" fmla="*/ 697870 h 2918444"/>
              <a:gd name="connsiteX57" fmla="*/ 4450177 w 4644342"/>
              <a:gd name="connsiteY57" fmla="*/ 733696 h 2918444"/>
              <a:gd name="connsiteX58" fmla="*/ 4448325 w 4644342"/>
              <a:gd name="connsiteY58" fmla="*/ 732349 h 2918444"/>
              <a:gd name="connsiteX59" fmla="*/ 4438105 w 4644342"/>
              <a:gd name="connsiteY59" fmla="*/ 742172 h 2918444"/>
              <a:gd name="connsiteX60" fmla="*/ 4414207 w 4644342"/>
              <a:gd name="connsiteY60" fmla="*/ 742172 h 2918444"/>
              <a:gd name="connsiteX61" fmla="*/ 4402258 w 4644342"/>
              <a:gd name="connsiteY61" fmla="*/ 768011 h 2918444"/>
              <a:gd name="connsiteX62" fmla="*/ 4402258 w 4644342"/>
              <a:gd name="connsiteY62" fmla="*/ 768012 h 2918444"/>
              <a:gd name="connsiteX63" fmla="*/ 4379854 w 4644342"/>
              <a:gd name="connsiteY63" fmla="*/ 795287 h 2918444"/>
              <a:gd name="connsiteX64" fmla="*/ 4338033 w 4644342"/>
              <a:gd name="connsiteY64" fmla="*/ 785238 h 2918444"/>
              <a:gd name="connsiteX65" fmla="*/ 4277586 w 4644342"/>
              <a:gd name="connsiteY65" fmla="*/ 839185 h 2918444"/>
              <a:gd name="connsiteX66" fmla="*/ 4251365 w 4644342"/>
              <a:gd name="connsiteY66" fmla="*/ 875533 h 2918444"/>
              <a:gd name="connsiteX67" fmla="*/ 4249501 w 4644342"/>
              <a:gd name="connsiteY67" fmla="*/ 874313 h 2918444"/>
              <a:gd name="connsiteX68" fmla="*/ 4240948 w 4644342"/>
              <a:gd name="connsiteY68" fmla="*/ 905824 h 2918444"/>
              <a:gd name="connsiteX69" fmla="*/ 4263352 w 4644342"/>
              <a:gd name="connsiteY69" fmla="*/ 928792 h 2918444"/>
              <a:gd name="connsiteX70" fmla="*/ 4264846 w 4644342"/>
              <a:gd name="connsiteY70" fmla="*/ 1059426 h 2918444"/>
              <a:gd name="connsiteX71" fmla="*/ 4242442 w 4644342"/>
              <a:gd name="connsiteY71" fmla="*/ 1111105 h 2918444"/>
              <a:gd name="connsiteX72" fmla="*/ 4215557 w 4644342"/>
              <a:gd name="connsiteY72" fmla="*/ 1092443 h 2918444"/>
              <a:gd name="connsiteX73" fmla="*/ 4191015 w 4644342"/>
              <a:gd name="connsiteY73" fmla="*/ 1091133 h 2918444"/>
              <a:gd name="connsiteX74" fmla="*/ 4192774 w 4644342"/>
              <a:gd name="connsiteY74" fmla="*/ 1092211 h 2918444"/>
              <a:gd name="connsiteX75" fmla="*/ 4192774 w 4644342"/>
              <a:gd name="connsiteY75" fmla="*/ 1122300 h 2918444"/>
              <a:gd name="connsiteX76" fmla="*/ 4226981 w 4644342"/>
              <a:gd name="connsiteY76" fmla="*/ 1143792 h 2918444"/>
              <a:gd name="connsiteX77" fmla="*/ 4228468 w 4644342"/>
              <a:gd name="connsiteY77" fmla="*/ 1183911 h 2918444"/>
              <a:gd name="connsiteX78" fmla="*/ 4228220 w 4644342"/>
              <a:gd name="connsiteY78" fmla="*/ 1183982 h 2918444"/>
              <a:gd name="connsiteX79" fmla="*/ 4229714 w 4644342"/>
              <a:gd name="connsiteY79" fmla="*/ 1248484 h 2918444"/>
              <a:gd name="connsiteX80" fmla="*/ 4221768 w 4644342"/>
              <a:gd name="connsiteY80" fmla="*/ 1249960 h 2918444"/>
              <a:gd name="connsiteX81" fmla="*/ 4229713 w 4644342"/>
              <a:gd name="connsiteY81" fmla="*/ 1248711 h 2918444"/>
              <a:gd name="connsiteX82" fmla="*/ 4204449 w 4644342"/>
              <a:gd name="connsiteY82" fmla="*/ 1331241 h 2918444"/>
              <a:gd name="connsiteX83" fmla="*/ 4186615 w 4644342"/>
              <a:gd name="connsiteY83" fmla="*/ 1328345 h 2918444"/>
              <a:gd name="connsiteX84" fmla="*/ 4183687 w 4644342"/>
              <a:gd name="connsiteY84" fmla="*/ 1257031 h 2918444"/>
              <a:gd name="connsiteX85" fmla="*/ 4183395 w 4644342"/>
              <a:gd name="connsiteY85" fmla="*/ 1257085 h 2918444"/>
              <a:gd name="connsiteX86" fmla="*/ 4143053 w 4644342"/>
              <a:gd name="connsiteY86" fmla="*/ 1215514 h 2918444"/>
              <a:gd name="connsiteX87" fmla="*/ 4117652 w 4644342"/>
              <a:gd name="connsiteY87" fmla="*/ 1163909 h 2918444"/>
              <a:gd name="connsiteX88" fmla="*/ 4111675 w 4644342"/>
              <a:gd name="connsiteY88" fmla="*/ 1093668 h 2918444"/>
              <a:gd name="connsiteX89" fmla="*/ 4092251 w 4644342"/>
              <a:gd name="connsiteY89" fmla="*/ 1129505 h 2918444"/>
              <a:gd name="connsiteX90" fmla="*/ 4116158 w 4644342"/>
              <a:gd name="connsiteY90" fmla="*/ 1235583 h 2918444"/>
              <a:gd name="connsiteX91" fmla="*/ 4158773 w 4644342"/>
              <a:gd name="connsiteY91" fmla="*/ 1280519 h 2918444"/>
              <a:gd name="connsiteX92" fmla="*/ 4146829 w 4644342"/>
              <a:gd name="connsiteY92" fmla="*/ 1333713 h 2918444"/>
              <a:gd name="connsiteX93" fmla="*/ 4158773 w 4644342"/>
              <a:gd name="connsiteY93" fmla="*/ 1392658 h 2918444"/>
              <a:gd name="connsiteX94" fmla="*/ 4178183 w 4644342"/>
              <a:gd name="connsiteY94" fmla="*/ 1371093 h 2918444"/>
              <a:gd name="connsiteX95" fmla="*/ 4203565 w 4644342"/>
              <a:gd name="connsiteY95" fmla="*/ 1384032 h 2918444"/>
              <a:gd name="connsiteX96" fmla="*/ 4203565 w 4644342"/>
              <a:gd name="connsiteY96" fmla="*/ 1428600 h 2918444"/>
              <a:gd name="connsiteX97" fmla="*/ 4144637 w 4644342"/>
              <a:gd name="connsiteY97" fmla="*/ 1442975 h 2918444"/>
              <a:gd name="connsiteX98" fmla="*/ 4204084 w 4644342"/>
              <a:gd name="connsiteY98" fmla="*/ 1429320 h 2918444"/>
              <a:gd name="connsiteX99" fmla="*/ 4224995 w 4644342"/>
              <a:gd name="connsiteY99" fmla="*/ 1443693 h 2918444"/>
              <a:gd name="connsiteX100" fmla="*/ 4186160 w 4644342"/>
              <a:gd name="connsiteY100" fmla="*/ 1475313 h 2918444"/>
              <a:gd name="connsiteX101" fmla="*/ 4156286 w 4644342"/>
              <a:gd name="connsiteY101" fmla="*/ 1465252 h 2918444"/>
              <a:gd name="connsiteX102" fmla="*/ 4154793 w 4644342"/>
              <a:gd name="connsiteY102" fmla="*/ 1505495 h 2918444"/>
              <a:gd name="connsiteX103" fmla="*/ 4224995 w 4644342"/>
              <a:gd name="connsiteY103" fmla="*/ 1478187 h 2918444"/>
              <a:gd name="connsiteX104" fmla="*/ 4239932 w 4644342"/>
              <a:gd name="connsiteY104" fmla="*/ 1493997 h 2918444"/>
              <a:gd name="connsiteX105" fmla="*/ 4227983 w 4644342"/>
              <a:gd name="connsiteY105" fmla="*/ 1561549 h 2918444"/>
              <a:gd name="connsiteX106" fmla="*/ 4205578 w 4644342"/>
              <a:gd name="connsiteY106" fmla="*/ 1551488 h 2918444"/>
              <a:gd name="connsiteX107" fmla="*/ 4145831 w 4644342"/>
              <a:gd name="connsiteY107" fmla="*/ 1568735 h 2918444"/>
              <a:gd name="connsiteX108" fmla="*/ 4198109 w 4644342"/>
              <a:gd name="connsiteY108" fmla="*/ 1575922 h 2918444"/>
              <a:gd name="connsiteX109" fmla="*/ 4141350 w 4644342"/>
              <a:gd name="connsiteY109" fmla="*/ 1596043 h 2918444"/>
              <a:gd name="connsiteX110" fmla="*/ 4141350 w 4644342"/>
              <a:gd name="connsiteY110" fmla="*/ 1616165 h 2918444"/>
              <a:gd name="connsiteX111" fmla="*/ 4198109 w 4644342"/>
              <a:gd name="connsiteY111" fmla="*/ 1600355 h 2918444"/>
              <a:gd name="connsiteX112" fmla="*/ 4214540 w 4644342"/>
              <a:gd name="connsiteY112" fmla="*/ 1604667 h 2918444"/>
              <a:gd name="connsiteX113" fmla="*/ 4257856 w 4644342"/>
              <a:gd name="connsiteY113" fmla="*/ 1544302 h 2918444"/>
              <a:gd name="connsiteX114" fmla="*/ 4266818 w 4644342"/>
              <a:gd name="connsiteY114" fmla="*/ 1472438 h 2918444"/>
              <a:gd name="connsiteX115" fmla="*/ 4268312 w 4644342"/>
              <a:gd name="connsiteY115" fmla="*/ 1558674 h 2918444"/>
              <a:gd name="connsiteX116" fmla="*/ 4232464 w 4644342"/>
              <a:gd name="connsiteY116" fmla="*/ 1630538 h 2918444"/>
              <a:gd name="connsiteX117" fmla="*/ 4156286 w 4644342"/>
              <a:gd name="connsiteY117" fmla="*/ 1657846 h 2918444"/>
              <a:gd name="connsiteX118" fmla="*/ 4111476 w 4644342"/>
              <a:gd name="connsiteY118" fmla="*/ 1754143 h 2918444"/>
              <a:gd name="connsiteX119" fmla="*/ 4034103 w 4644342"/>
              <a:gd name="connsiteY119" fmla="*/ 1778483 h 2918444"/>
              <a:gd name="connsiteX120" fmla="*/ 3998367 w 4644342"/>
              <a:gd name="connsiteY120" fmla="*/ 1888618 h 2918444"/>
              <a:gd name="connsiteX121" fmla="*/ 3944578 w 4644342"/>
              <a:gd name="connsiteY121" fmla="*/ 1943160 h 2918444"/>
              <a:gd name="connsiteX122" fmla="*/ 3884811 w 4644342"/>
              <a:gd name="connsiteY122" fmla="*/ 1960383 h 2918444"/>
              <a:gd name="connsiteX123" fmla="*/ 3896765 w 4644342"/>
              <a:gd name="connsiteY123" fmla="*/ 2004877 h 2918444"/>
              <a:gd name="connsiteX124" fmla="*/ 3860952 w 4644342"/>
              <a:gd name="connsiteY124" fmla="*/ 2046447 h 2918444"/>
              <a:gd name="connsiteX125" fmla="*/ 3869871 w 4644342"/>
              <a:gd name="connsiteY125" fmla="*/ 2116297 h 2918444"/>
              <a:gd name="connsiteX126" fmla="*/ 3847379 w 4644342"/>
              <a:gd name="connsiteY126" fmla="*/ 2133552 h 2918444"/>
              <a:gd name="connsiteX127" fmla="*/ 3860874 w 4644342"/>
              <a:gd name="connsiteY127" fmla="*/ 2205447 h 2918444"/>
              <a:gd name="connsiteX128" fmla="*/ 3833702 w 4644342"/>
              <a:gd name="connsiteY128" fmla="*/ 2207027 h 2918444"/>
              <a:gd name="connsiteX129" fmla="*/ 3858120 w 4644342"/>
              <a:gd name="connsiteY129" fmla="*/ 2208444 h 2918444"/>
              <a:gd name="connsiteX130" fmla="*/ 3910478 w 4644342"/>
              <a:gd name="connsiteY130" fmla="*/ 2298721 h 2918444"/>
              <a:gd name="connsiteX131" fmla="*/ 3992754 w 4644342"/>
              <a:gd name="connsiteY131" fmla="*/ 2421955 h 2918444"/>
              <a:gd name="connsiteX132" fmla="*/ 4034640 w 4644342"/>
              <a:gd name="connsiteY132" fmla="*/ 2527994 h 2918444"/>
              <a:gd name="connsiteX133" fmla="*/ 4095973 w 4644342"/>
              <a:gd name="connsiteY133" fmla="*/ 2602508 h 2918444"/>
              <a:gd name="connsiteX134" fmla="*/ 4106445 w 4644342"/>
              <a:gd name="connsiteY134" fmla="*/ 2709980 h 2918444"/>
              <a:gd name="connsiteX135" fmla="*/ 4086998 w 4644342"/>
              <a:gd name="connsiteY135" fmla="*/ 2774464 h 2918444"/>
              <a:gd name="connsiteX136" fmla="*/ 3998738 w 4644342"/>
              <a:gd name="connsiteY136" fmla="*/ 2791659 h 2918444"/>
              <a:gd name="connsiteX137" fmla="*/ 3983778 w 4644342"/>
              <a:gd name="connsiteY137" fmla="*/ 2764433 h 2918444"/>
              <a:gd name="connsiteX138" fmla="*/ 3920949 w 4644342"/>
              <a:gd name="connsiteY138" fmla="*/ 2725743 h 2918444"/>
              <a:gd name="connsiteX139" fmla="*/ 3901502 w 4644342"/>
              <a:gd name="connsiteY139" fmla="*/ 2685620 h 2918444"/>
              <a:gd name="connsiteX140" fmla="*/ 3885047 w 4644342"/>
              <a:gd name="connsiteY140" fmla="*/ 2669858 h 2918444"/>
              <a:gd name="connsiteX141" fmla="*/ 3876071 w 4644342"/>
              <a:gd name="connsiteY141" fmla="*/ 2632601 h 2918444"/>
              <a:gd name="connsiteX142" fmla="*/ 3861112 w 4644342"/>
              <a:gd name="connsiteY142" fmla="*/ 2642631 h 2918444"/>
              <a:gd name="connsiteX143" fmla="*/ 3811746 w 4644342"/>
              <a:gd name="connsiteY143" fmla="*/ 2593911 h 2918444"/>
              <a:gd name="connsiteX144" fmla="*/ 3823713 w 4644342"/>
              <a:gd name="connsiteY144" fmla="*/ 2548056 h 2918444"/>
              <a:gd name="connsiteX145" fmla="*/ 3811746 w 4644342"/>
              <a:gd name="connsiteY145" fmla="*/ 2523696 h 2918444"/>
              <a:gd name="connsiteX146" fmla="*/ 3796787 w 4644342"/>
              <a:gd name="connsiteY146" fmla="*/ 2532293 h 2918444"/>
              <a:gd name="connsiteX147" fmla="*/ 3798283 w 4644342"/>
              <a:gd name="connsiteY147" fmla="*/ 2558087 h 2918444"/>
              <a:gd name="connsiteX148" fmla="*/ 3781827 w 4644342"/>
              <a:gd name="connsiteY148" fmla="*/ 2523696 h 2918444"/>
              <a:gd name="connsiteX149" fmla="*/ 3783323 w 4644342"/>
              <a:gd name="connsiteY149" fmla="*/ 2440584 h 2918444"/>
              <a:gd name="connsiteX150" fmla="*/ 3753405 w 4644342"/>
              <a:gd name="connsiteY150" fmla="*/ 2391863 h 2918444"/>
              <a:gd name="connsiteX151" fmla="*/ 3674120 w 4644342"/>
              <a:gd name="connsiteY151" fmla="*/ 2351740 h 2918444"/>
              <a:gd name="connsiteX152" fmla="*/ 3635226 w 4644342"/>
              <a:gd name="connsiteY152" fmla="*/ 2305886 h 2918444"/>
              <a:gd name="connsiteX153" fmla="*/ 3590348 w 4644342"/>
              <a:gd name="connsiteY153" fmla="*/ 2301587 h 2918444"/>
              <a:gd name="connsiteX154" fmla="*/ 3572397 w 4644342"/>
              <a:gd name="connsiteY154" fmla="*/ 2330246 h 2918444"/>
              <a:gd name="connsiteX155" fmla="*/ 3508071 w 4644342"/>
              <a:gd name="connsiteY155" fmla="*/ 2350307 h 2918444"/>
              <a:gd name="connsiteX156" fmla="*/ 3469177 w 4644342"/>
              <a:gd name="connsiteY156" fmla="*/ 2330246 h 2918444"/>
              <a:gd name="connsiteX157" fmla="*/ 3449730 w 4644342"/>
              <a:gd name="connsiteY157" fmla="*/ 2298721 h 2918444"/>
              <a:gd name="connsiteX158" fmla="*/ 3327063 w 4644342"/>
              <a:gd name="connsiteY158" fmla="*/ 2325947 h 2918444"/>
              <a:gd name="connsiteX159" fmla="*/ 3301632 w 4644342"/>
              <a:gd name="connsiteY159" fmla="*/ 2304453 h 2918444"/>
              <a:gd name="connsiteX160" fmla="*/ 3274467 w 4644342"/>
              <a:gd name="connsiteY160" fmla="*/ 2326365 h 2918444"/>
              <a:gd name="connsiteX161" fmla="*/ 3274966 w 4644342"/>
              <a:gd name="connsiteY161" fmla="*/ 2329953 h 2918444"/>
              <a:gd name="connsiteX162" fmla="*/ 3240527 w 4644342"/>
              <a:gd name="connsiteY162" fmla="*/ 2351500 h 2918444"/>
              <a:gd name="connsiteX163" fmla="*/ 3213576 w 4644342"/>
              <a:gd name="connsiteY163" fmla="*/ 2269620 h 2918444"/>
              <a:gd name="connsiteX164" fmla="*/ 3197105 w 4644342"/>
              <a:gd name="connsiteY164" fmla="*/ 2335699 h 2918444"/>
              <a:gd name="connsiteX165" fmla="*/ 3167159 w 4644342"/>
              <a:gd name="connsiteY165" fmla="*/ 2329953 h 2918444"/>
              <a:gd name="connsiteX166" fmla="*/ 3166785 w 4644342"/>
              <a:gd name="connsiteY166" fmla="*/ 2327205 h 2918444"/>
              <a:gd name="connsiteX167" fmla="*/ 3100378 w 4644342"/>
              <a:gd name="connsiteY167" fmla="*/ 2337133 h 2918444"/>
              <a:gd name="connsiteX168" fmla="*/ 3091413 w 4644342"/>
              <a:gd name="connsiteY168" fmla="*/ 2373030 h 2918444"/>
              <a:gd name="connsiteX169" fmla="*/ 3057709 w 4644342"/>
              <a:gd name="connsiteY169" fmla="*/ 2365257 h 2918444"/>
              <a:gd name="connsiteX170" fmla="*/ 3057756 w 4644342"/>
              <a:gd name="connsiteY170" fmla="*/ 2365536 h 2918444"/>
              <a:gd name="connsiteX171" fmla="*/ 3003942 w 4644342"/>
              <a:gd name="connsiteY171" fmla="*/ 2359791 h 2918444"/>
              <a:gd name="connsiteX172" fmla="*/ 2978529 w 4644342"/>
              <a:gd name="connsiteY172" fmla="*/ 2389949 h 2918444"/>
              <a:gd name="connsiteX173" fmla="*/ 3006931 w 4644342"/>
              <a:gd name="connsiteY173" fmla="*/ 2410054 h 2918444"/>
              <a:gd name="connsiteX174" fmla="*/ 3056261 w 4644342"/>
              <a:gd name="connsiteY174" fmla="*/ 2385641 h 2918444"/>
              <a:gd name="connsiteX175" fmla="*/ 3057756 w 4644342"/>
              <a:gd name="connsiteY175" fmla="*/ 2420107 h 2918444"/>
              <a:gd name="connsiteX176" fmla="*/ 3086158 w 4644342"/>
              <a:gd name="connsiteY176" fmla="*/ 2391385 h 2918444"/>
              <a:gd name="connsiteX177" fmla="*/ 3107086 w 4644342"/>
              <a:gd name="connsiteY177" fmla="*/ 2391385 h 2918444"/>
              <a:gd name="connsiteX178" fmla="*/ 3083169 w 4644342"/>
              <a:gd name="connsiteY178" fmla="*/ 2450264 h 2918444"/>
              <a:gd name="connsiteX179" fmla="*/ 3128014 w 4644342"/>
              <a:gd name="connsiteY179" fmla="*/ 2460317 h 2918444"/>
              <a:gd name="connsiteX180" fmla="*/ 3141468 w 4644342"/>
              <a:gd name="connsiteY180" fmla="*/ 2493346 h 2918444"/>
              <a:gd name="connsiteX181" fmla="*/ 3120540 w 4644342"/>
              <a:gd name="connsiteY181" fmla="*/ 2503399 h 2918444"/>
              <a:gd name="connsiteX182" fmla="*/ 3093633 w 4644342"/>
              <a:gd name="connsiteY182" fmla="*/ 2481858 h 2918444"/>
              <a:gd name="connsiteX183" fmla="*/ 3041313 w 4644342"/>
              <a:gd name="connsiteY183" fmla="*/ 2467497 h 2918444"/>
              <a:gd name="connsiteX184" fmla="*/ 3051777 w 4644342"/>
              <a:gd name="connsiteY184" fmla="*/ 2506271 h 2918444"/>
              <a:gd name="connsiteX185" fmla="*/ 3026364 w 4644342"/>
              <a:gd name="connsiteY185" fmla="*/ 2510579 h 2918444"/>
              <a:gd name="connsiteX186" fmla="*/ 3005436 w 4644342"/>
              <a:gd name="connsiteY186" fmla="*/ 2476113 h 2918444"/>
              <a:gd name="connsiteX187" fmla="*/ 2991983 w 4644342"/>
              <a:gd name="connsiteY187" fmla="*/ 2497655 h 2918444"/>
              <a:gd name="connsiteX188" fmla="*/ 2912756 w 4644342"/>
              <a:gd name="connsiteY188" fmla="*/ 2497655 h 2918444"/>
              <a:gd name="connsiteX189" fmla="*/ 2912756 w 4644342"/>
              <a:gd name="connsiteY189" fmla="*/ 2476113 h 2918444"/>
              <a:gd name="connsiteX190" fmla="*/ 2884353 w 4644342"/>
              <a:gd name="connsiteY190" fmla="*/ 2450264 h 2918444"/>
              <a:gd name="connsiteX191" fmla="*/ 2824559 w 4644342"/>
              <a:gd name="connsiteY191" fmla="*/ 2447392 h 2918444"/>
              <a:gd name="connsiteX192" fmla="*/ 2873889 w 4644342"/>
              <a:gd name="connsiteY192" fmla="*/ 2476113 h 2918444"/>
              <a:gd name="connsiteX193" fmla="*/ 2805126 w 4644342"/>
              <a:gd name="connsiteY193" fmla="*/ 2490474 h 2918444"/>
              <a:gd name="connsiteX194" fmla="*/ 2697497 w 4644342"/>
              <a:gd name="connsiteY194" fmla="*/ 2470369 h 2918444"/>
              <a:gd name="connsiteX195" fmla="*/ 2664691 w 4644342"/>
              <a:gd name="connsiteY195" fmla="*/ 2475038 h 2918444"/>
              <a:gd name="connsiteX196" fmla="*/ 2664586 w 4644342"/>
              <a:gd name="connsiteY196" fmla="*/ 2476109 h 2918444"/>
              <a:gd name="connsiteX197" fmla="*/ 2595869 w 4644342"/>
              <a:gd name="connsiteY197" fmla="*/ 2536428 h 2918444"/>
              <a:gd name="connsiteX198" fmla="*/ 2580930 w 4644342"/>
              <a:gd name="connsiteY198" fmla="*/ 2480418 h 2918444"/>
              <a:gd name="connsiteX199" fmla="*/ 2561510 w 4644342"/>
              <a:gd name="connsiteY199" fmla="*/ 2506269 h 2918444"/>
              <a:gd name="connsiteX200" fmla="*/ 2576448 w 4644342"/>
              <a:gd name="connsiteY200" fmla="*/ 2542172 h 2918444"/>
              <a:gd name="connsiteX201" fmla="*/ 2453951 w 4644342"/>
              <a:gd name="connsiteY201" fmla="*/ 2632650 h 2918444"/>
              <a:gd name="connsiteX202" fmla="*/ 2424074 w 4644342"/>
              <a:gd name="connsiteY202" fmla="*/ 2638395 h 2918444"/>
              <a:gd name="connsiteX203" fmla="*/ 2359838 w 4644342"/>
              <a:gd name="connsiteY203" fmla="*/ 2682915 h 2918444"/>
              <a:gd name="connsiteX204" fmla="*/ 2359838 w 4644342"/>
              <a:gd name="connsiteY204" fmla="*/ 2708766 h 2918444"/>
              <a:gd name="connsiteX205" fmla="*/ 2340418 w 4644342"/>
              <a:gd name="connsiteY205" fmla="*/ 2714511 h 2918444"/>
              <a:gd name="connsiteX206" fmla="*/ 2355356 w 4644342"/>
              <a:gd name="connsiteY206" fmla="*/ 2744670 h 2918444"/>
              <a:gd name="connsiteX207" fmla="*/ 2320998 w 4644342"/>
              <a:gd name="connsiteY207" fmla="*/ 2789190 h 2918444"/>
              <a:gd name="connsiteX208" fmla="*/ 2340418 w 4644342"/>
              <a:gd name="connsiteY208" fmla="*/ 2855253 h 2918444"/>
              <a:gd name="connsiteX209" fmla="*/ 2359838 w 4644342"/>
              <a:gd name="connsiteY209" fmla="*/ 2878232 h 2918444"/>
              <a:gd name="connsiteX210" fmla="*/ 2355356 w 4644342"/>
              <a:gd name="connsiteY210" fmla="*/ 2918444 h 2918444"/>
              <a:gd name="connsiteX211" fmla="*/ 2306059 w 4644342"/>
              <a:gd name="connsiteY211" fmla="*/ 2918444 h 2918444"/>
              <a:gd name="connsiteX212" fmla="*/ 2262737 w 4644342"/>
              <a:gd name="connsiteY212" fmla="*/ 2898338 h 2918444"/>
              <a:gd name="connsiteX213" fmla="*/ 2232860 w 4644342"/>
              <a:gd name="connsiteY213" fmla="*/ 2902646 h 2918444"/>
              <a:gd name="connsiteX214" fmla="*/ 2134264 w 4644342"/>
              <a:gd name="connsiteY214" fmla="*/ 2868179 h 2918444"/>
              <a:gd name="connsiteX215" fmla="*/ 2090942 w 4644342"/>
              <a:gd name="connsiteY215" fmla="*/ 2728872 h 2918444"/>
              <a:gd name="connsiteX216" fmla="*/ 2022225 w 4644342"/>
              <a:gd name="connsiteY216" fmla="*/ 2662809 h 2918444"/>
              <a:gd name="connsiteX217" fmla="*/ 1960976 w 4644342"/>
              <a:gd name="connsiteY217" fmla="*/ 2542172 h 2918444"/>
              <a:gd name="connsiteX218" fmla="*/ 1934087 w 4644342"/>
              <a:gd name="connsiteY218" fmla="*/ 2529247 h 2918444"/>
              <a:gd name="connsiteX219" fmla="*/ 1901222 w 4644342"/>
              <a:gd name="connsiteY219" fmla="*/ 2499088 h 2918444"/>
              <a:gd name="connsiteX220" fmla="*/ 1869850 w 4644342"/>
              <a:gd name="connsiteY220" fmla="*/ 2499088 h 2918444"/>
              <a:gd name="connsiteX221" fmla="*/ 1822047 w 4644342"/>
              <a:gd name="connsiteY221" fmla="*/ 2489035 h 2918444"/>
              <a:gd name="connsiteX222" fmla="*/ 1786194 w 4644342"/>
              <a:gd name="connsiteY222" fmla="*/ 2499088 h 2918444"/>
              <a:gd name="connsiteX223" fmla="*/ 1762292 w 4644342"/>
              <a:gd name="connsiteY223" fmla="*/ 2560842 h 2918444"/>
              <a:gd name="connsiteX224" fmla="*/ 1724946 w 4644342"/>
              <a:gd name="connsiteY224" fmla="*/ 2570895 h 2918444"/>
              <a:gd name="connsiteX225" fmla="*/ 1644277 w 4644342"/>
              <a:gd name="connsiteY225" fmla="*/ 2523502 h 2918444"/>
              <a:gd name="connsiteX226" fmla="*/ 1596473 w 4644342"/>
              <a:gd name="connsiteY226" fmla="*/ 2466056 h 2918444"/>
              <a:gd name="connsiteX227" fmla="*/ 1589004 w 4644342"/>
              <a:gd name="connsiteY227" fmla="*/ 2397121 h 2918444"/>
              <a:gd name="connsiteX228" fmla="*/ 1554645 w 4644342"/>
              <a:gd name="connsiteY228" fmla="*/ 2349728 h 2918444"/>
              <a:gd name="connsiteX229" fmla="*/ 1473976 w 4644342"/>
              <a:gd name="connsiteY229" fmla="*/ 2283665 h 2918444"/>
              <a:gd name="connsiteX230" fmla="*/ 1415716 w 4644342"/>
              <a:gd name="connsiteY230" fmla="*/ 2214730 h 2918444"/>
              <a:gd name="connsiteX231" fmla="*/ 1415716 w 4644342"/>
              <a:gd name="connsiteY231" fmla="*/ 2189287 h 2918444"/>
              <a:gd name="connsiteX232" fmla="*/ 1412048 w 4644342"/>
              <a:gd name="connsiteY232" fmla="*/ 2189192 h 2918444"/>
              <a:gd name="connsiteX233" fmla="*/ 1412048 w 4644342"/>
              <a:gd name="connsiteY233" fmla="*/ 2210725 h 2918444"/>
              <a:gd name="connsiteX234" fmla="*/ 1273143 w 4644342"/>
              <a:gd name="connsiteY234" fmla="*/ 2210725 h 2918444"/>
              <a:gd name="connsiteX235" fmla="*/ 1265675 w 4644342"/>
              <a:gd name="connsiteY235" fmla="*/ 2253791 h 2918444"/>
              <a:gd name="connsiteX236" fmla="*/ 1165694 w 4644342"/>
              <a:gd name="connsiteY236" fmla="*/ 2240063 h 2918444"/>
              <a:gd name="connsiteX237" fmla="*/ 1165602 w 4644342"/>
              <a:gd name="connsiteY237" fmla="*/ 2240871 h 2918444"/>
              <a:gd name="connsiteX238" fmla="*/ 978901 w 4644342"/>
              <a:gd name="connsiteY238" fmla="*/ 2238000 h 2918444"/>
              <a:gd name="connsiteX239" fmla="*/ 648813 w 4644342"/>
              <a:gd name="connsiteY239" fmla="*/ 2065736 h 2918444"/>
              <a:gd name="connsiteX240" fmla="*/ 653063 w 4644342"/>
              <a:gd name="connsiteY240" fmla="*/ 2022169 h 2918444"/>
              <a:gd name="connsiteX241" fmla="*/ 432233 w 4644342"/>
              <a:gd name="connsiteY241" fmla="*/ 2013965 h 2918444"/>
              <a:gd name="connsiteX242" fmla="*/ 417277 w 4644342"/>
              <a:gd name="connsiteY242" fmla="*/ 1942200 h 2918444"/>
              <a:gd name="connsiteX243" fmla="*/ 376895 w 4644342"/>
              <a:gd name="connsiteY243" fmla="*/ 1890530 h 2918444"/>
              <a:gd name="connsiteX244" fmla="*/ 346983 w 4644342"/>
              <a:gd name="connsiteY244" fmla="*/ 1871871 h 2918444"/>
              <a:gd name="connsiteX245" fmla="*/ 339505 w 4644342"/>
              <a:gd name="connsiteY245" fmla="*/ 1834553 h 2918444"/>
              <a:gd name="connsiteX246" fmla="*/ 314079 w 4644342"/>
              <a:gd name="connsiteY246" fmla="*/ 1814459 h 2918444"/>
              <a:gd name="connsiteX247" fmla="*/ 290150 w 4644342"/>
              <a:gd name="connsiteY247" fmla="*/ 1788623 h 2918444"/>
              <a:gd name="connsiteX248" fmla="*/ 281176 w 4644342"/>
              <a:gd name="connsiteY248" fmla="*/ 1759917 h 2918444"/>
              <a:gd name="connsiteX249" fmla="*/ 258742 w 4644342"/>
              <a:gd name="connsiteY249" fmla="*/ 1741258 h 2918444"/>
              <a:gd name="connsiteX250" fmla="*/ 222847 w 4644342"/>
              <a:gd name="connsiteY250" fmla="*/ 1751306 h 2918444"/>
              <a:gd name="connsiteX251" fmla="*/ 182465 w 4644342"/>
              <a:gd name="connsiteY251" fmla="*/ 1736953 h 2918444"/>
              <a:gd name="connsiteX252" fmla="*/ 182465 w 4644342"/>
              <a:gd name="connsiteY252" fmla="*/ 1721164 h 2918444"/>
              <a:gd name="connsiteX253" fmla="*/ 180969 w 4644342"/>
              <a:gd name="connsiteY253" fmla="*/ 1688152 h 2918444"/>
              <a:gd name="connsiteX254" fmla="*/ 164518 w 4644342"/>
              <a:gd name="connsiteY254" fmla="*/ 1650835 h 2918444"/>
              <a:gd name="connsiteX255" fmla="*/ 163022 w 4644342"/>
              <a:gd name="connsiteY255" fmla="*/ 1620693 h 2918444"/>
              <a:gd name="connsiteX256" fmla="*/ 145075 w 4644342"/>
              <a:gd name="connsiteY256" fmla="*/ 1593423 h 2918444"/>
              <a:gd name="connsiteX257" fmla="*/ 149561 w 4644342"/>
              <a:gd name="connsiteY257" fmla="*/ 1567587 h 2918444"/>
              <a:gd name="connsiteX258" fmla="*/ 98710 w 4644342"/>
              <a:gd name="connsiteY258" fmla="*/ 1505869 h 2918444"/>
              <a:gd name="connsiteX259" fmla="*/ 98710 w 4644342"/>
              <a:gd name="connsiteY259" fmla="*/ 1469987 h 2918444"/>
              <a:gd name="connsiteX260" fmla="*/ 124136 w 4644342"/>
              <a:gd name="connsiteY260" fmla="*/ 1457069 h 2918444"/>
              <a:gd name="connsiteX261" fmla="*/ 124136 w 4644342"/>
              <a:gd name="connsiteY261" fmla="*/ 1434104 h 2918444"/>
              <a:gd name="connsiteX262" fmla="*/ 98710 w 4644342"/>
              <a:gd name="connsiteY262" fmla="*/ 1428363 h 2918444"/>
              <a:gd name="connsiteX263" fmla="*/ 86746 w 4644342"/>
              <a:gd name="connsiteY263" fmla="*/ 1393916 h 2918444"/>
              <a:gd name="connsiteX264" fmla="*/ 74781 w 4644342"/>
              <a:gd name="connsiteY264" fmla="*/ 1335069 h 2918444"/>
              <a:gd name="connsiteX265" fmla="*/ 112171 w 4644342"/>
              <a:gd name="connsiteY265" fmla="*/ 1366645 h 2918444"/>
              <a:gd name="connsiteX266" fmla="*/ 97215 w 4644342"/>
              <a:gd name="connsiteY266" fmla="*/ 1325021 h 2918444"/>
              <a:gd name="connsiteX267" fmla="*/ 124136 w 4644342"/>
              <a:gd name="connsiteY267" fmla="*/ 1325021 h 2918444"/>
              <a:gd name="connsiteX268" fmla="*/ 124136 w 4644342"/>
              <a:gd name="connsiteY268" fmla="*/ 1294880 h 2918444"/>
              <a:gd name="connsiteX269" fmla="*/ 97215 w 4644342"/>
              <a:gd name="connsiteY269" fmla="*/ 1274786 h 2918444"/>
              <a:gd name="connsiteX270" fmla="*/ 83754 w 4644342"/>
              <a:gd name="connsiteY270" fmla="*/ 1303492 h 2918444"/>
              <a:gd name="connsiteX271" fmla="*/ 59824 w 4644342"/>
              <a:gd name="connsiteY271" fmla="*/ 1293445 h 2918444"/>
              <a:gd name="connsiteX272" fmla="*/ 10469 w 4644342"/>
              <a:gd name="connsiteY272" fmla="*/ 1155656 h 2918444"/>
              <a:gd name="connsiteX273" fmla="*/ 23930 w 4644342"/>
              <a:gd name="connsiteY273" fmla="*/ 1058056 h 2918444"/>
              <a:gd name="connsiteX274" fmla="*/ 0 w 4644342"/>
              <a:gd name="connsiteY274" fmla="*/ 1002079 h 2918444"/>
              <a:gd name="connsiteX275" fmla="*/ 11965 w 4644342"/>
              <a:gd name="connsiteY275" fmla="*/ 960455 h 2918444"/>
              <a:gd name="connsiteX276" fmla="*/ 35895 w 4644342"/>
              <a:gd name="connsiteY276" fmla="*/ 951843 h 2918444"/>
              <a:gd name="connsiteX277" fmla="*/ 59824 w 4644342"/>
              <a:gd name="connsiteY277" fmla="*/ 884384 h 2918444"/>
              <a:gd name="connsiteX278" fmla="*/ 59824 w 4644342"/>
              <a:gd name="connsiteY278" fmla="*/ 805402 h 2918444"/>
              <a:gd name="connsiteX279" fmla="*/ 59766 w 4644342"/>
              <a:gd name="connsiteY279" fmla="*/ 805390 h 2918444"/>
              <a:gd name="connsiteX280" fmla="*/ 59766 w 4644342"/>
              <a:gd name="connsiteY280" fmla="*/ 704877 h 2918444"/>
              <a:gd name="connsiteX281" fmla="*/ 86707 w 4644342"/>
              <a:gd name="connsiteY281" fmla="*/ 660364 h 2918444"/>
              <a:gd name="connsiteX282" fmla="*/ 113648 w 4644342"/>
              <a:gd name="connsiteY282" fmla="*/ 612979 h 2918444"/>
              <a:gd name="connsiteX283" fmla="*/ 133105 w 4644342"/>
              <a:gd name="connsiteY283" fmla="*/ 572774 h 2918444"/>
              <a:gd name="connsiteX284" fmla="*/ 148073 w 4644342"/>
              <a:gd name="connsiteY284" fmla="*/ 535441 h 2918444"/>
              <a:gd name="connsiteX285" fmla="*/ 161543 w 4644342"/>
              <a:gd name="connsiteY285" fmla="*/ 498107 h 2918444"/>
              <a:gd name="connsiteX286" fmla="*/ 170523 w 4644342"/>
              <a:gd name="connsiteY286" fmla="*/ 463646 h 2918444"/>
              <a:gd name="connsiteX287" fmla="*/ 183994 w 4644342"/>
              <a:gd name="connsiteY287" fmla="*/ 422005 h 2918444"/>
              <a:gd name="connsiteX288" fmla="*/ 197465 w 4644342"/>
              <a:gd name="connsiteY288" fmla="*/ 371748 h 2918444"/>
              <a:gd name="connsiteX289" fmla="*/ 218419 w 4644342"/>
              <a:gd name="connsiteY289" fmla="*/ 358825 h 2918444"/>
              <a:gd name="connsiteX290" fmla="*/ 218835 w 4644342"/>
              <a:gd name="connsiteY290" fmla="*/ 358861 h 2918444"/>
              <a:gd name="connsiteX291" fmla="*/ 211400 w 4644342"/>
              <a:gd name="connsiteY291" fmla="*/ 327416 h 2918444"/>
              <a:gd name="connsiteX292" fmla="*/ 224824 w 4644342"/>
              <a:gd name="connsiteY292" fmla="*/ 294440 h 2918444"/>
              <a:gd name="connsiteX293" fmla="*/ 208417 w 4644342"/>
              <a:gd name="connsiteY293" fmla="*/ 262897 h 2918444"/>
              <a:gd name="connsiteX294" fmla="*/ 209909 w 4644342"/>
              <a:gd name="connsiteY294" fmla="*/ 178306 h 2918444"/>
              <a:gd name="connsiteX295" fmla="*/ 197976 w 4644342"/>
              <a:gd name="connsiteY295" fmla="*/ 112354 h 2918444"/>
              <a:gd name="connsiteX296" fmla="*/ 205434 w 4644342"/>
              <a:gd name="connsiteY296" fmla="*/ 86547 h 2918444"/>
              <a:gd name="connsiteX297" fmla="*/ 235266 w 4644342"/>
              <a:gd name="connsiteY297" fmla="*/ 96583 h 2918444"/>
              <a:gd name="connsiteX298" fmla="*/ 266589 w 4644342"/>
              <a:gd name="connsiteY298" fmla="*/ 135294 h 2918444"/>
              <a:gd name="connsiteX299" fmla="*/ 323270 w 4644342"/>
              <a:gd name="connsiteY299" fmla="*/ 143897 h 2918444"/>
              <a:gd name="connsiteX300" fmla="*/ 338186 w 4644342"/>
              <a:gd name="connsiteY300" fmla="*/ 175439 h 2918444"/>
              <a:gd name="connsiteX301" fmla="*/ 309845 w 4644342"/>
              <a:gd name="connsiteY301" fmla="*/ 175439 h 2918444"/>
              <a:gd name="connsiteX302" fmla="*/ 306862 w 4644342"/>
              <a:gd name="connsiteY302" fmla="*/ 202680 h 2918444"/>
              <a:gd name="connsiteX303" fmla="*/ 323270 w 4644342"/>
              <a:gd name="connsiteY303" fmla="*/ 205548 h 2918444"/>
              <a:gd name="connsiteX304" fmla="*/ 329236 w 4644342"/>
              <a:gd name="connsiteY304" fmla="*/ 232789 h 2918444"/>
              <a:gd name="connsiteX305" fmla="*/ 294930 w 4644342"/>
              <a:gd name="connsiteY305" fmla="*/ 252861 h 2918444"/>
              <a:gd name="connsiteX306" fmla="*/ 294930 w 4644342"/>
              <a:gd name="connsiteY306" fmla="*/ 271500 h 2918444"/>
              <a:gd name="connsiteX307" fmla="*/ 333711 w 4644342"/>
              <a:gd name="connsiteY307" fmla="*/ 271500 h 2918444"/>
              <a:gd name="connsiteX308" fmla="*/ 344152 w 4644342"/>
              <a:gd name="connsiteY308" fmla="*/ 224186 h 2918444"/>
              <a:gd name="connsiteX309" fmla="*/ 373984 w 4644342"/>
              <a:gd name="connsiteY309" fmla="*/ 195511 h 2918444"/>
              <a:gd name="connsiteX310" fmla="*/ 338186 w 4644342"/>
              <a:gd name="connsiteY310" fmla="*/ 122390 h 2918444"/>
              <a:gd name="connsiteX311" fmla="*/ 360560 w 4644342"/>
              <a:gd name="connsiteY311" fmla="*/ 98017 h 2918444"/>
              <a:gd name="connsiteX312" fmla="*/ 344152 w 4644342"/>
              <a:gd name="connsiteY312" fmla="*/ 40667 h 2918444"/>
              <a:gd name="connsiteX313" fmla="*/ 463480 w 4644342"/>
              <a:gd name="connsiteY313" fmla="*/ 75077 h 2918444"/>
              <a:gd name="connsiteX314" fmla="*/ 554467 w 4644342"/>
              <a:gd name="connsiteY314" fmla="*/ 96583 h 2918444"/>
              <a:gd name="connsiteX315" fmla="*/ 599215 w 4644342"/>
              <a:gd name="connsiteY315" fmla="*/ 106619 h 2918444"/>
              <a:gd name="connsiteX316" fmla="*/ 643963 w 4644342"/>
              <a:gd name="connsiteY316" fmla="*/ 113788 h 2918444"/>
              <a:gd name="connsiteX317" fmla="*/ 705119 w 4644342"/>
              <a:gd name="connsiteY317" fmla="*/ 125258 h 2918444"/>
              <a:gd name="connsiteX318" fmla="*/ 778068 w 4644342"/>
              <a:gd name="connsiteY318" fmla="*/ 138137 h 2918444"/>
              <a:gd name="connsiteX319" fmla="*/ 778318 w 4644342"/>
              <a:gd name="connsiteY319" fmla="*/ 136354 h 2918444"/>
              <a:gd name="connsiteX320" fmla="*/ 851512 w 4644342"/>
              <a:gd name="connsiteY320" fmla="*/ 146175 h 2918444"/>
              <a:gd name="connsiteX321" fmla="*/ 851661 w 4644342"/>
              <a:gd name="connsiteY321" fmla="*/ 144726 h 2918444"/>
              <a:gd name="connsiteX322" fmla="*/ 1029368 w 4644342"/>
              <a:gd name="connsiteY322" fmla="*/ 169156 h 2918444"/>
              <a:gd name="connsiteX323" fmla="*/ 1138382 w 4644342"/>
              <a:gd name="connsiteY323" fmla="*/ 183527 h 2918444"/>
              <a:gd name="connsiteX324" fmla="*/ 1280249 w 4644342"/>
              <a:gd name="connsiteY324" fmla="*/ 199335 h 2918444"/>
              <a:gd name="connsiteX325" fmla="*/ 1410169 w 4644342"/>
              <a:gd name="connsiteY325" fmla="*/ 212268 h 2918444"/>
              <a:gd name="connsiteX326" fmla="*/ 1637157 w 4644342"/>
              <a:gd name="connsiteY326" fmla="*/ 229513 h 2918444"/>
              <a:gd name="connsiteX327" fmla="*/ 1743184 w 4644342"/>
              <a:gd name="connsiteY327" fmla="*/ 238135 h 2918444"/>
              <a:gd name="connsiteX328" fmla="*/ 1743181 w 4644342"/>
              <a:gd name="connsiteY328" fmla="*/ 238626 h 2918444"/>
              <a:gd name="connsiteX329" fmla="*/ 2238016 w 4644342"/>
              <a:gd name="connsiteY329" fmla="*/ 249783 h 2918444"/>
              <a:gd name="connsiteX330" fmla="*/ 2242096 w 4644342"/>
              <a:gd name="connsiteY330" fmla="*/ 248307 h 2918444"/>
              <a:gd name="connsiteX331" fmla="*/ 2399738 w 4644342"/>
              <a:gd name="connsiteY331" fmla="*/ 248307 h 2918444"/>
              <a:gd name="connsiteX332" fmla="*/ 2398237 w 4644342"/>
              <a:gd name="connsiteY332" fmla="*/ 193765 h 2918444"/>
              <a:gd name="connsiteX333" fmla="*/ 2431266 w 4644342"/>
              <a:gd name="connsiteY333" fmla="*/ 209553 h 2918444"/>
              <a:gd name="connsiteX334" fmla="*/ 2438773 w 4644342"/>
              <a:gd name="connsiteY334" fmla="*/ 251177 h 2918444"/>
              <a:gd name="connsiteX335" fmla="*/ 2513841 w 4644342"/>
              <a:gd name="connsiteY335" fmla="*/ 297107 h 2918444"/>
              <a:gd name="connsiteX336" fmla="*/ 2536361 w 4644342"/>
              <a:gd name="connsiteY336" fmla="*/ 277013 h 2918444"/>
              <a:gd name="connsiteX337" fmla="*/ 2581402 w 4644342"/>
              <a:gd name="connsiteY337" fmla="*/ 277013 h 2918444"/>
              <a:gd name="connsiteX338" fmla="*/ 2615933 w 4644342"/>
              <a:gd name="connsiteY338" fmla="*/ 317201 h 2918444"/>
              <a:gd name="connsiteX339" fmla="*/ 2638453 w 4644342"/>
              <a:gd name="connsiteY339" fmla="*/ 302848 h 2918444"/>
              <a:gd name="connsiteX340" fmla="*/ 2704513 w 4644342"/>
              <a:gd name="connsiteY340" fmla="*/ 318636 h 2918444"/>
              <a:gd name="connsiteX341" fmla="*/ 2727033 w 4644342"/>
              <a:gd name="connsiteY341" fmla="*/ 288495 h 2918444"/>
              <a:gd name="connsiteX342" fmla="*/ 2769071 w 4644342"/>
              <a:gd name="connsiteY342" fmla="*/ 312895 h 2918444"/>
              <a:gd name="connsiteX343" fmla="*/ 2842637 w 4644342"/>
              <a:gd name="connsiteY343" fmla="*/ 308589 h 2918444"/>
              <a:gd name="connsiteX344" fmla="*/ 2722529 w 4644342"/>
              <a:gd name="connsiteY344" fmla="*/ 394707 h 2918444"/>
              <a:gd name="connsiteX345" fmla="*/ 2663976 w 4644342"/>
              <a:gd name="connsiteY345" fmla="*/ 470778 h 2918444"/>
              <a:gd name="connsiteX346" fmla="*/ 2671324 w 4644342"/>
              <a:gd name="connsiteY346" fmla="*/ 470349 h 2918444"/>
              <a:gd name="connsiteX347" fmla="*/ 2705709 w 4644342"/>
              <a:gd name="connsiteY347" fmla="*/ 466037 h 2918444"/>
              <a:gd name="connsiteX348" fmla="*/ 2735609 w 4644342"/>
              <a:gd name="connsiteY348" fmla="*/ 466037 h 2918444"/>
              <a:gd name="connsiteX349" fmla="*/ 2756538 w 4644342"/>
              <a:gd name="connsiteY349" fmla="*/ 432982 h 2918444"/>
              <a:gd name="connsiteX350" fmla="*/ 2769993 w 4644342"/>
              <a:gd name="connsiteY350" fmla="*/ 473223 h 2918444"/>
              <a:gd name="connsiteX351" fmla="*/ 2819327 w 4644342"/>
              <a:gd name="connsiteY351" fmla="*/ 473223 h 2918444"/>
              <a:gd name="connsiteX352" fmla="*/ 2819485 w 4644342"/>
              <a:gd name="connsiteY352" fmla="*/ 473442 h 2918444"/>
              <a:gd name="connsiteX353" fmla="*/ 2926006 w 4644342"/>
              <a:gd name="connsiteY353" fmla="*/ 356433 h 2918444"/>
              <a:gd name="connsiteX354" fmla="*/ 2906503 w 4644342"/>
              <a:gd name="connsiteY354" fmla="*/ 405126 h 2918444"/>
              <a:gd name="connsiteX355" fmla="*/ 2921506 w 4644342"/>
              <a:gd name="connsiteY355" fmla="*/ 420880 h 2918444"/>
              <a:gd name="connsiteX356" fmla="*/ 2956011 w 4644342"/>
              <a:gd name="connsiteY356" fmla="*/ 400830 h 2918444"/>
              <a:gd name="connsiteX357" fmla="*/ 3031024 w 4644342"/>
              <a:gd name="connsiteY357" fmla="*/ 430905 h 2918444"/>
              <a:gd name="connsiteX358" fmla="*/ 3064029 w 4644342"/>
              <a:gd name="connsiteY358" fmla="*/ 405126 h 2918444"/>
              <a:gd name="connsiteX359" fmla="*/ 3166046 w 4644342"/>
              <a:gd name="connsiteY359" fmla="*/ 392237 h 2918444"/>
              <a:gd name="connsiteX360" fmla="*/ 3185550 w 4644342"/>
              <a:gd name="connsiteY360" fmla="*/ 422312 h 2918444"/>
              <a:gd name="connsiteX361" fmla="*/ 3224556 w 4644342"/>
              <a:gd name="connsiteY361" fmla="*/ 415151 h 2918444"/>
              <a:gd name="connsiteX362" fmla="*/ 3302569 w 4644342"/>
              <a:gd name="connsiteY362" fmla="*/ 448091 h 2918444"/>
              <a:gd name="connsiteX363" fmla="*/ 3307070 w 4644342"/>
              <a:gd name="connsiteY363" fmla="*/ 471005 h 2918444"/>
              <a:gd name="connsiteX364" fmla="*/ 3223056 w 4644342"/>
              <a:gd name="connsiteY364" fmla="*/ 491055 h 2918444"/>
              <a:gd name="connsiteX365" fmla="*/ 3199052 w 4644342"/>
              <a:gd name="connsiteY365" fmla="*/ 476734 h 2918444"/>
              <a:gd name="connsiteX366" fmla="*/ 3157045 w 4644342"/>
              <a:gd name="connsiteY366" fmla="*/ 481030 h 2918444"/>
              <a:gd name="connsiteX367" fmla="*/ 3107537 w 4644342"/>
              <a:gd name="connsiteY367" fmla="*/ 511105 h 2918444"/>
              <a:gd name="connsiteX368" fmla="*/ 3083533 w 4644342"/>
              <a:gd name="connsiteY368" fmla="*/ 512538 h 2918444"/>
              <a:gd name="connsiteX369" fmla="*/ 3065530 w 4644342"/>
              <a:gd name="connsiteY369" fmla="*/ 491055 h 2918444"/>
              <a:gd name="connsiteX370" fmla="*/ 3038637 w 4644342"/>
              <a:gd name="connsiteY370" fmla="*/ 572349 h 2918444"/>
              <a:gd name="connsiteX371" fmla="*/ 3039089 w 4644342"/>
              <a:gd name="connsiteY371" fmla="*/ 572389 h 2918444"/>
              <a:gd name="connsiteX372" fmla="*/ 3028624 w 4644342"/>
              <a:gd name="connsiteY372" fmla="*/ 601132 h 2918444"/>
              <a:gd name="connsiteX373" fmla="*/ 3040584 w 4644342"/>
              <a:gd name="connsiteY373" fmla="*/ 632750 h 2918444"/>
              <a:gd name="connsiteX374" fmla="*/ 3019654 w 4644342"/>
              <a:gd name="connsiteY374" fmla="*/ 672991 h 2918444"/>
              <a:gd name="connsiteX375" fmla="*/ 3034604 w 4644342"/>
              <a:gd name="connsiteY375" fmla="*/ 681614 h 2918444"/>
              <a:gd name="connsiteX376" fmla="*/ 3070483 w 4644342"/>
              <a:gd name="connsiteY376" fmla="*/ 637062 h 2918444"/>
              <a:gd name="connsiteX377" fmla="*/ 3068988 w 4644342"/>
              <a:gd name="connsiteY377" fmla="*/ 622690 h 2918444"/>
              <a:gd name="connsiteX378" fmla="*/ 3082443 w 4644342"/>
              <a:gd name="connsiteY378" fmla="*/ 615504 h 2918444"/>
              <a:gd name="connsiteX379" fmla="*/ 3092908 w 4644342"/>
              <a:gd name="connsiteY379" fmla="*/ 637062 h 2918444"/>
              <a:gd name="connsiteX380" fmla="*/ 3064503 w 4644342"/>
              <a:gd name="connsiteY380" fmla="*/ 668680 h 2918444"/>
              <a:gd name="connsiteX381" fmla="*/ 3054039 w 4644342"/>
              <a:gd name="connsiteY381" fmla="*/ 737664 h 2918444"/>
              <a:gd name="connsiteX382" fmla="*/ 3054039 w 4644342"/>
              <a:gd name="connsiteY382" fmla="*/ 854076 h 2918444"/>
              <a:gd name="connsiteX383" fmla="*/ 3070483 w 4644342"/>
              <a:gd name="connsiteY383" fmla="*/ 874197 h 2918444"/>
              <a:gd name="connsiteX384" fmla="*/ 3063008 w 4644342"/>
              <a:gd name="connsiteY384" fmla="*/ 947493 h 2918444"/>
              <a:gd name="connsiteX385" fmla="*/ 3048884 w 4644342"/>
              <a:gd name="connsiteY385" fmla="*/ 949756 h 2918444"/>
              <a:gd name="connsiteX386" fmla="*/ 3080413 w 4644342"/>
              <a:gd name="connsiteY386" fmla="*/ 1023537 h 2918444"/>
              <a:gd name="connsiteX387" fmla="*/ 3081702 w 4644342"/>
              <a:gd name="connsiteY387" fmla="*/ 1025079 h 2918444"/>
              <a:gd name="connsiteX388" fmla="*/ 3116009 w 4644342"/>
              <a:gd name="connsiteY388" fmla="*/ 1043756 h 2918444"/>
              <a:gd name="connsiteX389" fmla="*/ 3148825 w 4644342"/>
              <a:gd name="connsiteY389" fmla="*/ 1039446 h 2918444"/>
              <a:gd name="connsiteX390" fmla="*/ 3160758 w 4644342"/>
              <a:gd name="connsiteY390" fmla="*/ 1029389 h 2918444"/>
              <a:gd name="connsiteX391" fmla="*/ 3168217 w 4644342"/>
              <a:gd name="connsiteY391" fmla="*/ 999219 h 2918444"/>
              <a:gd name="connsiteX392" fmla="*/ 3169776 w 4644342"/>
              <a:gd name="connsiteY392" fmla="*/ 998731 h 2918444"/>
              <a:gd name="connsiteX393" fmla="*/ 3177226 w 4644342"/>
              <a:gd name="connsiteY393" fmla="*/ 952824 h 2918444"/>
              <a:gd name="connsiteX394" fmla="*/ 3178716 w 4644342"/>
              <a:gd name="connsiteY394" fmla="*/ 928436 h 2918444"/>
              <a:gd name="connsiteX395" fmla="*/ 3177226 w 4644342"/>
              <a:gd name="connsiteY395" fmla="*/ 899744 h 2918444"/>
              <a:gd name="connsiteX396" fmla="*/ 3172756 w 4644342"/>
              <a:gd name="connsiteY396" fmla="*/ 863879 h 2918444"/>
              <a:gd name="connsiteX397" fmla="*/ 3141468 w 4644342"/>
              <a:gd name="connsiteY397" fmla="*/ 795018 h 2918444"/>
              <a:gd name="connsiteX398" fmla="*/ 3151897 w 4644342"/>
              <a:gd name="connsiteY398" fmla="*/ 654427 h 2918444"/>
              <a:gd name="connsiteX399" fmla="*/ 3202554 w 4644342"/>
              <a:gd name="connsiteY399" fmla="*/ 605650 h 2918444"/>
              <a:gd name="connsiteX400" fmla="*/ 3215963 w 4644342"/>
              <a:gd name="connsiteY400" fmla="*/ 655861 h 2918444"/>
              <a:gd name="connsiteX401" fmla="*/ 3217453 w 4644342"/>
              <a:gd name="connsiteY401" fmla="*/ 578393 h 2918444"/>
              <a:gd name="connsiteX402" fmla="*/ 3241291 w 4644342"/>
              <a:gd name="connsiteY402" fmla="*/ 559743 h 2918444"/>
              <a:gd name="connsiteX403" fmla="*/ 3229372 w 4644342"/>
              <a:gd name="connsiteY403" fmla="*/ 529617 h 2918444"/>
              <a:gd name="connsiteX404" fmla="*/ 3268110 w 4644342"/>
              <a:gd name="connsiteY404" fmla="*/ 509532 h 2918444"/>
              <a:gd name="connsiteX405" fmla="*/ 3332175 w 4644342"/>
              <a:gd name="connsiteY405" fmla="*/ 549701 h 2918444"/>
              <a:gd name="connsiteX406" fmla="*/ 3375383 w 4644342"/>
              <a:gd name="connsiteY406" fmla="*/ 562612 h 2918444"/>
              <a:gd name="connsiteX407" fmla="*/ 3375383 w 4644342"/>
              <a:gd name="connsiteY407" fmla="*/ 592739 h 2918444"/>
              <a:gd name="connsiteX408" fmla="*/ 3402201 w 4644342"/>
              <a:gd name="connsiteY408" fmla="*/ 655861 h 2918444"/>
              <a:gd name="connsiteX409" fmla="*/ 3375383 w 4644342"/>
              <a:gd name="connsiteY409" fmla="*/ 677380 h 2918444"/>
              <a:gd name="connsiteX410" fmla="*/ 3375383 w 4644342"/>
              <a:gd name="connsiteY410" fmla="*/ 694596 h 2918444"/>
              <a:gd name="connsiteX411" fmla="*/ 3366443 w 4644342"/>
              <a:gd name="connsiteY411" fmla="*/ 697465 h 2918444"/>
              <a:gd name="connsiteX412" fmla="*/ 3356014 w 4644342"/>
              <a:gd name="connsiteY412" fmla="*/ 701769 h 2918444"/>
              <a:gd name="connsiteX413" fmla="*/ 3345585 w 4644342"/>
              <a:gd name="connsiteY413" fmla="*/ 711811 h 2918444"/>
              <a:gd name="connsiteX414" fmla="*/ 3342605 w 4644342"/>
              <a:gd name="connsiteY414" fmla="*/ 721853 h 2918444"/>
              <a:gd name="connsiteX415" fmla="*/ 3345585 w 4644342"/>
              <a:gd name="connsiteY415" fmla="*/ 737634 h 2918444"/>
              <a:gd name="connsiteX416" fmla="*/ 3357504 w 4644342"/>
              <a:gd name="connsiteY416" fmla="*/ 741938 h 2918444"/>
              <a:gd name="connsiteX417" fmla="*/ 3367933 w 4644342"/>
              <a:gd name="connsiteY417" fmla="*/ 739068 h 2918444"/>
              <a:gd name="connsiteX418" fmla="*/ 3381342 w 4644342"/>
              <a:gd name="connsiteY418" fmla="*/ 729026 h 2918444"/>
              <a:gd name="connsiteX419" fmla="*/ 3405181 w 4644342"/>
              <a:gd name="connsiteY419" fmla="*/ 697465 h 2918444"/>
              <a:gd name="connsiteX420" fmla="*/ 3426039 w 4644342"/>
              <a:gd name="connsiteY420" fmla="*/ 697465 h 2918444"/>
              <a:gd name="connsiteX421" fmla="*/ 3448388 w 4644342"/>
              <a:gd name="connsiteY421" fmla="*/ 701769 h 2918444"/>
              <a:gd name="connsiteX422" fmla="*/ 3463287 w 4644342"/>
              <a:gd name="connsiteY422" fmla="*/ 717549 h 2918444"/>
              <a:gd name="connsiteX423" fmla="*/ 3478186 w 4644342"/>
              <a:gd name="connsiteY423" fmla="*/ 741938 h 2918444"/>
              <a:gd name="connsiteX424" fmla="*/ 3484145 w 4644342"/>
              <a:gd name="connsiteY424" fmla="*/ 783541 h 2918444"/>
              <a:gd name="connsiteX425" fmla="*/ 3490105 w 4644342"/>
              <a:gd name="connsiteY425" fmla="*/ 850967 h 2918444"/>
              <a:gd name="connsiteX426" fmla="*/ 3464777 w 4644342"/>
              <a:gd name="connsiteY426" fmla="*/ 848098 h 2918444"/>
              <a:gd name="connsiteX427" fmla="*/ 3451368 w 4644342"/>
              <a:gd name="connsiteY427" fmla="*/ 865313 h 2918444"/>
              <a:gd name="connsiteX428" fmla="*/ 3464777 w 4644342"/>
              <a:gd name="connsiteY428" fmla="*/ 889701 h 2918444"/>
              <a:gd name="connsiteX429" fmla="*/ 3464777 w 4644342"/>
              <a:gd name="connsiteY429" fmla="*/ 915524 h 2918444"/>
              <a:gd name="connsiteX430" fmla="*/ 3437958 w 4644342"/>
              <a:gd name="connsiteY430" fmla="*/ 938478 h 2918444"/>
              <a:gd name="connsiteX431" fmla="*/ 3455837 w 4644342"/>
              <a:gd name="connsiteY431" fmla="*/ 962866 h 2918444"/>
              <a:gd name="connsiteX432" fmla="*/ 3488615 w 4644342"/>
              <a:gd name="connsiteY432" fmla="*/ 972908 h 2918444"/>
              <a:gd name="connsiteX433" fmla="*/ 3485179 w 4644342"/>
              <a:gd name="connsiteY433" fmla="*/ 973234 h 2918444"/>
              <a:gd name="connsiteX434" fmla="*/ 3516026 w 4644342"/>
              <a:gd name="connsiteY434" fmla="*/ 979402 h 2918444"/>
              <a:gd name="connsiteX435" fmla="*/ 3596817 w 4644342"/>
              <a:gd name="connsiteY435" fmla="*/ 940628 h 2918444"/>
              <a:gd name="connsiteX436" fmla="*/ 3614771 w 4644342"/>
              <a:gd name="connsiteY436" fmla="*/ 904727 h 2918444"/>
              <a:gd name="connsiteX437" fmla="*/ 3660864 w 4644342"/>
              <a:gd name="connsiteY437" fmla="*/ 888136 h 2918444"/>
              <a:gd name="connsiteX438" fmla="*/ 3660688 w 4644342"/>
              <a:gd name="connsiteY438" fmla="*/ 887016 h 2918444"/>
              <a:gd name="connsiteX439" fmla="*/ 3704769 w 4644342"/>
              <a:gd name="connsiteY439" fmla="*/ 844630 h 2918444"/>
              <a:gd name="connsiteX440" fmla="*/ 3704267 w 4644342"/>
              <a:gd name="connsiteY440" fmla="*/ 843972 h 2918444"/>
              <a:gd name="connsiteX441" fmla="*/ 3761070 w 4644342"/>
              <a:gd name="connsiteY441" fmla="*/ 757897 h 2918444"/>
              <a:gd name="connsiteX442" fmla="*/ 3747616 w 4644342"/>
              <a:gd name="connsiteY442" fmla="*/ 717729 h 2918444"/>
              <a:gd name="connsiteX443" fmla="*/ 3802924 w 4644342"/>
              <a:gd name="connsiteY443" fmla="*/ 689037 h 2918444"/>
              <a:gd name="connsiteX444" fmla="*/ 3876170 w 4644342"/>
              <a:gd name="connsiteY444" fmla="*/ 681864 h 2918444"/>
              <a:gd name="connsiteX445" fmla="*/ 3894107 w 4644342"/>
              <a:gd name="connsiteY445" fmla="*/ 656041 h 2918444"/>
              <a:gd name="connsiteX446" fmla="*/ 3919519 w 4644342"/>
              <a:gd name="connsiteY446" fmla="*/ 653172 h 2918444"/>
              <a:gd name="connsiteX447" fmla="*/ 3934467 w 4644342"/>
              <a:gd name="connsiteY447" fmla="*/ 625915 h 2918444"/>
              <a:gd name="connsiteX448" fmla="*/ 3959879 w 4644342"/>
              <a:gd name="connsiteY448" fmla="*/ 615873 h 2918444"/>
              <a:gd name="connsiteX449" fmla="*/ 3947920 w 4644342"/>
              <a:gd name="connsiteY449" fmla="*/ 565662 h 2918444"/>
              <a:gd name="connsiteX450" fmla="*/ 3932972 w 4644342"/>
              <a:gd name="connsiteY450" fmla="*/ 552751 h 2918444"/>
              <a:gd name="connsiteX451" fmla="*/ 3964363 w 4644342"/>
              <a:gd name="connsiteY451" fmla="*/ 511148 h 2918444"/>
              <a:gd name="connsiteX452" fmla="*/ 3983795 w 4644342"/>
              <a:gd name="connsiteY452" fmla="*/ 511148 h 2918444"/>
              <a:gd name="connsiteX453" fmla="*/ 4051062 w 4644342"/>
              <a:gd name="connsiteY453" fmla="*/ 425073 h 2918444"/>
              <a:gd name="connsiteX454" fmla="*/ 4154203 w 4644342"/>
              <a:gd name="connsiteY454" fmla="*/ 393512 h 2918444"/>
              <a:gd name="connsiteX455" fmla="*/ 4154470 w 4644342"/>
              <a:gd name="connsiteY455" fmla="*/ 395561 h 2918444"/>
              <a:gd name="connsiteX456" fmla="*/ 4262900 w 4644342"/>
              <a:gd name="connsiteY456" fmla="*/ 366002 h 2918444"/>
              <a:gd name="connsiteX457" fmla="*/ 4262909 w 4644342"/>
              <a:gd name="connsiteY457" fmla="*/ 366019 h 2918444"/>
              <a:gd name="connsiteX458" fmla="*/ 4299493 w 4644342"/>
              <a:gd name="connsiteY458" fmla="*/ 309786 h 2918444"/>
              <a:gd name="connsiteX459" fmla="*/ 4302355 w 4644342"/>
              <a:gd name="connsiteY459" fmla="*/ 313147 h 2918444"/>
              <a:gd name="connsiteX460" fmla="*/ 4335051 w 4644342"/>
              <a:gd name="connsiteY460" fmla="*/ 295411 h 2918444"/>
              <a:gd name="connsiteX461" fmla="*/ 4335051 w 4644342"/>
              <a:gd name="connsiteY461" fmla="*/ 245220 h 2918444"/>
              <a:gd name="connsiteX462" fmla="*/ 4345510 w 4644342"/>
              <a:gd name="connsiteY462" fmla="*/ 213671 h 2918444"/>
              <a:gd name="connsiteX463" fmla="*/ 4330568 w 4644342"/>
              <a:gd name="connsiteY463" fmla="*/ 199331 h 2918444"/>
              <a:gd name="connsiteX464" fmla="*/ 4354475 w 4644342"/>
              <a:gd name="connsiteY464" fmla="*/ 153442 h 2918444"/>
              <a:gd name="connsiteX465" fmla="*/ 4330568 w 4644342"/>
              <a:gd name="connsiteY465" fmla="*/ 116157 h 2918444"/>
              <a:gd name="connsiteX466" fmla="*/ 4381370 w 4644342"/>
              <a:gd name="connsiteY466" fmla="*/ 17209 h 2918444"/>
              <a:gd name="connsiteX467" fmla="*/ 4399300 w 4644342"/>
              <a:gd name="connsiteY467" fmla="*/ 28681 h 2918444"/>
              <a:gd name="connsiteX468" fmla="*/ 4408265 w 4644342"/>
              <a:gd name="connsiteY468" fmla="*/ 12906 h 2918444"/>
              <a:gd name="connsiteX469" fmla="*/ 4462054 w 4644342"/>
              <a:gd name="connsiteY469" fmla="*/ 0 h 2918444"/>
              <a:gd name="connsiteX0" fmla="*/ 4121540 w 4644342"/>
              <a:gd name="connsiteY0" fmla="*/ 1069673 h 2918444"/>
              <a:gd name="connsiteX1" fmla="*/ 4118092 w 4644342"/>
              <a:gd name="connsiteY1" fmla="*/ 1070354 h 2918444"/>
              <a:gd name="connsiteX2" fmla="*/ 4121540 w 4644342"/>
              <a:gd name="connsiteY2" fmla="*/ 1069673 h 2918444"/>
              <a:gd name="connsiteX3" fmla="*/ 4142082 w 4644342"/>
              <a:gd name="connsiteY3" fmla="*/ 1060930 h 2918444"/>
              <a:gd name="connsiteX4" fmla="*/ 4128683 w 4644342"/>
              <a:gd name="connsiteY4" fmla="*/ 1066943 h 2918444"/>
              <a:gd name="connsiteX5" fmla="*/ 4141228 w 4644342"/>
              <a:gd name="connsiteY5" fmla="*/ 1062914 h 2918444"/>
              <a:gd name="connsiteX6" fmla="*/ 4142082 w 4644342"/>
              <a:gd name="connsiteY6" fmla="*/ 1060930 h 2918444"/>
              <a:gd name="connsiteX7" fmla="*/ 4400141 w 4644342"/>
              <a:gd name="connsiteY7" fmla="*/ 797788 h 2918444"/>
              <a:gd name="connsiteX8" fmla="*/ 4412059 w 4644342"/>
              <a:gd name="connsiteY8" fmla="*/ 799233 h 2918444"/>
              <a:gd name="connsiteX9" fmla="*/ 4431425 w 4644342"/>
              <a:gd name="connsiteY9" fmla="*/ 802124 h 2918444"/>
              <a:gd name="connsiteX10" fmla="*/ 4365878 w 4644342"/>
              <a:gd name="connsiteY10" fmla="*/ 855599 h 2918444"/>
              <a:gd name="connsiteX11" fmla="*/ 4283943 w 4644342"/>
              <a:gd name="connsiteY11" fmla="*/ 901847 h 2918444"/>
              <a:gd name="connsiteX12" fmla="*/ 4264577 w 4644342"/>
              <a:gd name="connsiteY12" fmla="*/ 874387 h 2918444"/>
              <a:gd name="connsiteX13" fmla="*/ 4333104 w 4644342"/>
              <a:gd name="connsiteY13" fmla="*/ 841146 h 2918444"/>
              <a:gd name="connsiteX14" fmla="*/ 4400141 w 4644342"/>
              <a:gd name="connsiteY14" fmla="*/ 797788 h 2918444"/>
              <a:gd name="connsiteX15" fmla="*/ 4405089 w 4644342"/>
              <a:gd name="connsiteY15" fmla="*/ 613077 h 2918444"/>
              <a:gd name="connsiteX16" fmla="*/ 4408373 w 4644342"/>
              <a:gd name="connsiteY16" fmla="*/ 613320 h 2918444"/>
              <a:gd name="connsiteX17" fmla="*/ 4408626 w 4644342"/>
              <a:gd name="connsiteY17" fmla="*/ 613077 h 2918444"/>
              <a:gd name="connsiteX18" fmla="*/ 4405089 w 4644342"/>
              <a:gd name="connsiteY18" fmla="*/ 613077 h 2918444"/>
              <a:gd name="connsiteX19" fmla="*/ 285749 w 4644342"/>
              <a:gd name="connsiteY19" fmla="*/ 364673 h 2918444"/>
              <a:gd name="connsiteX20" fmla="*/ 283831 w 4644342"/>
              <a:gd name="connsiteY20" fmla="*/ 373644 h 2918444"/>
              <a:gd name="connsiteX21" fmla="*/ 285980 w 4644342"/>
              <a:gd name="connsiteY21" fmla="*/ 364693 h 2918444"/>
              <a:gd name="connsiteX22" fmla="*/ 285749 w 4644342"/>
              <a:gd name="connsiteY22" fmla="*/ 364673 h 2918444"/>
              <a:gd name="connsiteX23" fmla="*/ 4313929 w 4644342"/>
              <a:gd name="connsiteY23" fmla="*/ 328177 h 2918444"/>
              <a:gd name="connsiteX24" fmla="*/ 4314132 w 4644342"/>
              <a:gd name="connsiteY24" fmla="*/ 328393 h 2918444"/>
              <a:gd name="connsiteX25" fmla="*/ 4313929 w 4644342"/>
              <a:gd name="connsiteY25" fmla="*/ 328177 h 2918444"/>
              <a:gd name="connsiteX26" fmla="*/ 4462054 w 4644342"/>
              <a:gd name="connsiteY26" fmla="*/ 0 h 2918444"/>
              <a:gd name="connsiteX27" fmla="*/ 4482973 w 4644342"/>
              <a:gd name="connsiteY27" fmla="*/ 31549 h 2918444"/>
              <a:gd name="connsiteX28" fmla="*/ 4526303 w 4644342"/>
              <a:gd name="connsiteY28" fmla="*/ 192160 h 2918444"/>
              <a:gd name="connsiteX29" fmla="*/ 4580093 w 4644342"/>
              <a:gd name="connsiteY29" fmla="*/ 197897 h 2918444"/>
              <a:gd name="connsiteX30" fmla="*/ 4590552 w 4644342"/>
              <a:gd name="connsiteY30" fmla="*/ 233747 h 2918444"/>
              <a:gd name="connsiteX31" fmla="*/ 4644342 w 4644342"/>
              <a:gd name="connsiteY31" fmla="*/ 245220 h 2918444"/>
              <a:gd name="connsiteX32" fmla="*/ 4644342 w 4644342"/>
              <a:gd name="connsiteY32" fmla="*/ 278202 h 2918444"/>
              <a:gd name="connsiteX33" fmla="*/ 4605494 w 4644342"/>
              <a:gd name="connsiteY33" fmla="*/ 305449 h 2918444"/>
              <a:gd name="connsiteX34" fmla="*/ 4572622 w 4644342"/>
              <a:gd name="connsiteY34" fmla="*/ 345602 h 2918444"/>
              <a:gd name="connsiteX35" fmla="*/ 4530786 w 4644342"/>
              <a:gd name="connsiteY35" fmla="*/ 348470 h 2918444"/>
              <a:gd name="connsiteX36" fmla="*/ 4527797 w 4644342"/>
              <a:gd name="connsiteY36" fmla="*/ 401529 h 2918444"/>
              <a:gd name="connsiteX37" fmla="*/ 4457572 w 4644342"/>
              <a:gd name="connsiteY37" fmla="*/ 440248 h 2918444"/>
              <a:gd name="connsiteX38" fmla="*/ 4468031 w 4644342"/>
              <a:gd name="connsiteY38" fmla="*/ 471797 h 2918444"/>
              <a:gd name="connsiteX39" fmla="*/ 4439642 w 4644342"/>
              <a:gd name="connsiteY39" fmla="*/ 501911 h 2918444"/>
              <a:gd name="connsiteX40" fmla="*/ 4442630 w 4644342"/>
              <a:gd name="connsiteY40" fmla="*/ 540630 h 2918444"/>
              <a:gd name="connsiteX41" fmla="*/ 4440141 w 4644342"/>
              <a:gd name="connsiteY41" fmla="*/ 541207 h 2918444"/>
              <a:gd name="connsiteX42" fmla="*/ 4429667 w 4644342"/>
              <a:gd name="connsiteY42" fmla="*/ 562768 h 2918444"/>
              <a:gd name="connsiteX43" fmla="*/ 4429667 w 4644342"/>
              <a:gd name="connsiteY43" fmla="*/ 593497 h 2918444"/>
              <a:gd name="connsiteX44" fmla="*/ 4445698 w 4644342"/>
              <a:gd name="connsiteY44" fmla="*/ 603288 h 2918444"/>
              <a:gd name="connsiteX45" fmla="*/ 4424796 w 4644342"/>
              <a:gd name="connsiteY45" fmla="*/ 646280 h 2918444"/>
              <a:gd name="connsiteX46" fmla="*/ 4459135 w 4644342"/>
              <a:gd name="connsiteY46" fmla="*/ 643414 h 2918444"/>
              <a:gd name="connsiteX47" fmla="*/ 4478544 w 4644342"/>
              <a:gd name="connsiteY47" fmla="*/ 677807 h 2918444"/>
              <a:gd name="connsiteX48" fmla="*/ 4502432 w 4644342"/>
              <a:gd name="connsiteY48" fmla="*/ 680673 h 2918444"/>
              <a:gd name="connsiteX49" fmla="*/ 4518855 w 4644342"/>
              <a:gd name="connsiteY49" fmla="*/ 674941 h 2918444"/>
              <a:gd name="connsiteX50" fmla="*/ 4518855 w 4644342"/>
              <a:gd name="connsiteY50" fmla="*/ 656311 h 2918444"/>
              <a:gd name="connsiteX51" fmla="*/ 4490488 w 4644342"/>
              <a:gd name="connsiteY51" fmla="*/ 633382 h 2918444"/>
              <a:gd name="connsiteX52" fmla="*/ 4511390 w 4644342"/>
              <a:gd name="connsiteY52" fmla="*/ 631949 h 2918444"/>
              <a:gd name="connsiteX53" fmla="*/ 4547222 w 4644342"/>
              <a:gd name="connsiteY53" fmla="*/ 682106 h 2918444"/>
              <a:gd name="connsiteX54" fmla="*/ 4512883 w 4644342"/>
              <a:gd name="connsiteY54" fmla="*/ 712200 h 2918444"/>
              <a:gd name="connsiteX55" fmla="*/ 4474065 w 4644342"/>
              <a:gd name="connsiteY55" fmla="*/ 697870 h 2918444"/>
              <a:gd name="connsiteX56" fmla="*/ 4450177 w 4644342"/>
              <a:gd name="connsiteY56" fmla="*/ 733696 h 2918444"/>
              <a:gd name="connsiteX57" fmla="*/ 4448325 w 4644342"/>
              <a:gd name="connsiteY57" fmla="*/ 732349 h 2918444"/>
              <a:gd name="connsiteX58" fmla="*/ 4438105 w 4644342"/>
              <a:gd name="connsiteY58" fmla="*/ 742172 h 2918444"/>
              <a:gd name="connsiteX59" fmla="*/ 4414207 w 4644342"/>
              <a:gd name="connsiteY59" fmla="*/ 742172 h 2918444"/>
              <a:gd name="connsiteX60" fmla="*/ 4402258 w 4644342"/>
              <a:gd name="connsiteY60" fmla="*/ 768011 h 2918444"/>
              <a:gd name="connsiteX61" fmla="*/ 4402258 w 4644342"/>
              <a:gd name="connsiteY61" fmla="*/ 768012 h 2918444"/>
              <a:gd name="connsiteX62" fmla="*/ 4379854 w 4644342"/>
              <a:gd name="connsiteY62" fmla="*/ 795287 h 2918444"/>
              <a:gd name="connsiteX63" fmla="*/ 4338033 w 4644342"/>
              <a:gd name="connsiteY63" fmla="*/ 785238 h 2918444"/>
              <a:gd name="connsiteX64" fmla="*/ 4277586 w 4644342"/>
              <a:gd name="connsiteY64" fmla="*/ 839185 h 2918444"/>
              <a:gd name="connsiteX65" fmla="*/ 4251365 w 4644342"/>
              <a:gd name="connsiteY65" fmla="*/ 875533 h 2918444"/>
              <a:gd name="connsiteX66" fmla="*/ 4249501 w 4644342"/>
              <a:gd name="connsiteY66" fmla="*/ 874313 h 2918444"/>
              <a:gd name="connsiteX67" fmla="*/ 4240948 w 4644342"/>
              <a:gd name="connsiteY67" fmla="*/ 905824 h 2918444"/>
              <a:gd name="connsiteX68" fmla="*/ 4263352 w 4644342"/>
              <a:gd name="connsiteY68" fmla="*/ 928792 h 2918444"/>
              <a:gd name="connsiteX69" fmla="*/ 4264846 w 4644342"/>
              <a:gd name="connsiteY69" fmla="*/ 1059426 h 2918444"/>
              <a:gd name="connsiteX70" fmla="*/ 4242442 w 4644342"/>
              <a:gd name="connsiteY70" fmla="*/ 1111105 h 2918444"/>
              <a:gd name="connsiteX71" fmla="*/ 4215557 w 4644342"/>
              <a:gd name="connsiteY71" fmla="*/ 1092443 h 2918444"/>
              <a:gd name="connsiteX72" fmla="*/ 4191015 w 4644342"/>
              <a:gd name="connsiteY72" fmla="*/ 1091133 h 2918444"/>
              <a:gd name="connsiteX73" fmla="*/ 4192774 w 4644342"/>
              <a:gd name="connsiteY73" fmla="*/ 1092211 h 2918444"/>
              <a:gd name="connsiteX74" fmla="*/ 4192774 w 4644342"/>
              <a:gd name="connsiteY74" fmla="*/ 1122300 h 2918444"/>
              <a:gd name="connsiteX75" fmla="*/ 4226981 w 4644342"/>
              <a:gd name="connsiteY75" fmla="*/ 1143792 h 2918444"/>
              <a:gd name="connsiteX76" fmla="*/ 4228468 w 4644342"/>
              <a:gd name="connsiteY76" fmla="*/ 1183911 h 2918444"/>
              <a:gd name="connsiteX77" fmla="*/ 4228220 w 4644342"/>
              <a:gd name="connsiteY77" fmla="*/ 1183982 h 2918444"/>
              <a:gd name="connsiteX78" fmla="*/ 4229714 w 4644342"/>
              <a:gd name="connsiteY78" fmla="*/ 1248484 h 2918444"/>
              <a:gd name="connsiteX79" fmla="*/ 4221768 w 4644342"/>
              <a:gd name="connsiteY79" fmla="*/ 1249960 h 2918444"/>
              <a:gd name="connsiteX80" fmla="*/ 4229713 w 4644342"/>
              <a:gd name="connsiteY80" fmla="*/ 1248711 h 2918444"/>
              <a:gd name="connsiteX81" fmla="*/ 4204449 w 4644342"/>
              <a:gd name="connsiteY81" fmla="*/ 1331241 h 2918444"/>
              <a:gd name="connsiteX82" fmla="*/ 4186615 w 4644342"/>
              <a:gd name="connsiteY82" fmla="*/ 1328345 h 2918444"/>
              <a:gd name="connsiteX83" fmla="*/ 4183687 w 4644342"/>
              <a:gd name="connsiteY83" fmla="*/ 1257031 h 2918444"/>
              <a:gd name="connsiteX84" fmla="*/ 4183395 w 4644342"/>
              <a:gd name="connsiteY84" fmla="*/ 1257085 h 2918444"/>
              <a:gd name="connsiteX85" fmla="*/ 4143053 w 4644342"/>
              <a:gd name="connsiteY85" fmla="*/ 1215514 h 2918444"/>
              <a:gd name="connsiteX86" fmla="*/ 4117652 w 4644342"/>
              <a:gd name="connsiteY86" fmla="*/ 1163909 h 2918444"/>
              <a:gd name="connsiteX87" fmla="*/ 4111675 w 4644342"/>
              <a:gd name="connsiteY87" fmla="*/ 1093668 h 2918444"/>
              <a:gd name="connsiteX88" fmla="*/ 4092251 w 4644342"/>
              <a:gd name="connsiteY88" fmla="*/ 1129505 h 2918444"/>
              <a:gd name="connsiteX89" fmla="*/ 4116158 w 4644342"/>
              <a:gd name="connsiteY89" fmla="*/ 1235583 h 2918444"/>
              <a:gd name="connsiteX90" fmla="*/ 4158773 w 4644342"/>
              <a:gd name="connsiteY90" fmla="*/ 1280519 h 2918444"/>
              <a:gd name="connsiteX91" fmla="*/ 4146829 w 4644342"/>
              <a:gd name="connsiteY91" fmla="*/ 1333713 h 2918444"/>
              <a:gd name="connsiteX92" fmla="*/ 4158773 w 4644342"/>
              <a:gd name="connsiteY92" fmla="*/ 1392658 h 2918444"/>
              <a:gd name="connsiteX93" fmla="*/ 4178183 w 4644342"/>
              <a:gd name="connsiteY93" fmla="*/ 1371093 h 2918444"/>
              <a:gd name="connsiteX94" fmla="*/ 4203565 w 4644342"/>
              <a:gd name="connsiteY94" fmla="*/ 1384032 h 2918444"/>
              <a:gd name="connsiteX95" fmla="*/ 4203565 w 4644342"/>
              <a:gd name="connsiteY95" fmla="*/ 1428600 h 2918444"/>
              <a:gd name="connsiteX96" fmla="*/ 4144637 w 4644342"/>
              <a:gd name="connsiteY96" fmla="*/ 1442975 h 2918444"/>
              <a:gd name="connsiteX97" fmla="*/ 4204084 w 4644342"/>
              <a:gd name="connsiteY97" fmla="*/ 1429320 h 2918444"/>
              <a:gd name="connsiteX98" fmla="*/ 4224995 w 4644342"/>
              <a:gd name="connsiteY98" fmla="*/ 1443693 h 2918444"/>
              <a:gd name="connsiteX99" fmla="*/ 4186160 w 4644342"/>
              <a:gd name="connsiteY99" fmla="*/ 1475313 h 2918444"/>
              <a:gd name="connsiteX100" fmla="*/ 4156286 w 4644342"/>
              <a:gd name="connsiteY100" fmla="*/ 1465252 h 2918444"/>
              <a:gd name="connsiteX101" fmla="*/ 4154793 w 4644342"/>
              <a:gd name="connsiteY101" fmla="*/ 1505495 h 2918444"/>
              <a:gd name="connsiteX102" fmla="*/ 4224995 w 4644342"/>
              <a:gd name="connsiteY102" fmla="*/ 1478187 h 2918444"/>
              <a:gd name="connsiteX103" fmla="*/ 4239932 w 4644342"/>
              <a:gd name="connsiteY103" fmla="*/ 1493997 h 2918444"/>
              <a:gd name="connsiteX104" fmla="*/ 4227983 w 4644342"/>
              <a:gd name="connsiteY104" fmla="*/ 1561549 h 2918444"/>
              <a:gd name="connsiteX105" fmla="*/ 4205578 w 4644342"/>
              <a:gd name="connsiteY105" fmla="*/ 1551488 h 2918444"/>
              <a:gd name="connsiteX106" fmla="*/ 4145831 w 4644342"/>
              <a:gd name="connsiteY106" fmla="*/ 1568735 h 2918444"/>
              <a:gd name="connsiteX107" fmla="*/ 4198109 w 4644342"/>
              <a:gd name="connsiteY107" fmla="*/ 1575922 h 2918444"/>
              <a:gd name="connsiteX108" fmla="*/ 4141350 w 4644342"/>
              <a:gd name="connsiteY108" fmla="*/ 1596043 h 2918444"/>
              <a:gd name="connsiteX109" fmla="*/ 4141350 w 4644342"/>
              <a:gd name="connsiteY109" fmla="*/ 1616165 h 2918444"/>
              <a:gd name="connsiteX110" fmla="*/ 4198109 w 4644342"/>
              <a:gd name="connsiteY110" fmla="*/ 1600355 h 2918444"/>
              <a:gd name="connsiteX111" fmla="*/ 4214540 w 4644342"/>
              <a:gd name="connsiteY111" fmla="*/ 1604667 h 2918444"/>
              <a:gd name="connsiteX112" fmla="*/ 4257856 w 4644342"/>
              <a:gd name="connsiteY112" fmla="*/ 1544302 h 2918444"/>
              <a:gd name="connsiteX113" fmla="*/ 4266818 w 4644342"/>
              <a:gd name="connsiteY113" fmla="*/ 1472438 h 2918444"/>
              <a:gd name="connsiteX114" fmla="*/ 4268312 w 4644342"/>
              <a:gd name="connsiteY114" fmla="*/ 1558674 h 2918444"/>
              <a:gd name="connsiteX115" fmla="*/ 4232464 w 4644342"/>
              <a:gd name="connsiteY115" fmla="*/ 1630538 h 2918444"/>
              <a:gd name="connsiteX116" fmla="*/ 4156286 w 4644342"/>
              <a:gd name="connsiteY116" fmla="*/ 1657846 h 2918444"/>
              <a:gd name="connsiteX117" fmla="*/ 4111476 w 4644342"/>
              <a:gd name="connsiteY117" fmla="*/ 1754143 h 2918444"/>
              <a:gd name="connsiteX118" fmla="*/ 4034103 w 4644342"/>
              <a:gd name="connsiteY118" fmla="*/ 1778483 h 2918444"/>
              <a:gd name="connsiteX119" fmla="*/ 3998367 w 4644342"/>
              <a:gd name="connsiteY119" fmla="*/ 1888618 h 2918444"/>
              <a:gd name="connsiteX120" fmla="*/ 3944578 w 4644342"/>
              <a:gd name="connsiteY120" fmla="*/ 1943160 h 2918444"/>
              <a:gd name="connsiteX121" fmla="*/ 3884811 w 4644342"/>
              <a:gd name="connsiteY121" fmla="*/ 1960383 h 2918444"/>
              <a:gd name="connsiteX122" fmla="*/ 3896765 w 4644342"/>
              <a:gd name="connsiteY122" fmla="*/ 2004877 h 2918444"/>
              <a:gd name="connsiteX123" fmla="*/ 3860952 w 4644342"/>
              <a:gd name="connsiteY123" fmla="*/ 2046447 h 2918444"/>
              <a:gd name="connsiteX124" fmla="*/ 3869871 w 4644342"/>
              <a:gd name="connsiteY124" fmla="*/ 2116297 h 2918444"/>
              <a:gd name="connsiteX125" fmla="*/ 3847379 w 4644342"/>
              <a:gd name="connsiteY125" fmla="*/ 2133552 h 2918444"/>
              <a:gd name="connsiteX126" fmla="*/ 3860874 w 4644342"/>
              <a:gd name="connsiteY126" fmla="*/ 2205447 h 2918444"/>
              <a:gd name="connsiteX127" fmla="*/ 3833702 w 4644342"/>
              <a:gd name="connsiteY127" fmla="*/ 2207027 h 2918444"/>
              <a:gd name="connsiteX128" fmla="*/ 3858120 w 4644342"/>
              <a:gd name="connsiteY128" fmla="*/ 2208444 h 2918444"/>
              <a:gd name="connsiteX129" fmla="*/ 3910478 w 4644342"/>
              <a:gd name="connsiteY129" fmla="*/ 2298721 h 2918444"/>
              <a:gd name="connsiteX130" fmla="*/ 3992754 w 4644342"/>
              <a:gd name="connsiteY130" fmla="*/ 2421955 h 2918444"/>
              <a:gd name="connsiteX131" fmla="*/ 4034640 w 4644342"/>
              <a:gd name="connsiteY131" fmla="*/ 2527994 h 2918444"/>
              <a:gd name="connsiteX132" fmla="*/ 4095973 w 4644342"/>
              <a:gd name="connsiteY132" fmla="*/ 2602508 h 2918444"/>
              <a:gd name="connsiteX133" fmla="*/ 4106445 w 4644342"/>
              <a:gd name="connsiteY133" fmla="*/ 2709980 h 2918444"/>
              <a:gd name="connsiteX134" fmla="*/ 4086998 w 4644342"/>
              <a:gd name="connsiteY134" fmla="*/ 2774464 h 2918444"/>
              <a:gd name="connsiteX135" fmla="*/ 3998738 w 4644342"/>
              <a:gd name="connsiteY135" fmla="*/ 2791659 h 2918444"/>
              <a:gd name="connsiteX136" fmla="*/ 3983778 w 4644342"/>
              <a:gd name="connsiteY136" fmla="*/ 2764433 h 2918444"/>
              <a:gd name="connsiteX137" fmla="*/ 3920949 w 4644342"/>
              <a:gd name="connsiteY137" fmla="*/ 2725743 h 2918444"/>
              <a:gd name="connsiteX138" fmla="*/ 3901502 w 4644342"/>
              <a:gd name="connsiteY138" fmla="*/ 2685620 h 2918444"/>
              <a:gd name="connsiteX139" fmla="*/ 3885047 w 4644342"/>
              <a:gd name="connsiteY139" fmla="*/ 2669858 h 2918444"/>
              <a:gd name="connsiteX140" fmla="*/ 3876071 w 4644342"/>
              <a:gd name="connsiteY140" fmla="*/ 2632601 h 2918444"/>
              <a:gd name="connsiteX141" fmla="*/ 3861112 w 4644342"/>
              <a:gd name="connsiteY141" fmla="*/ 2642631 h 2918444"/>
              <a:gd name="connsiteX142" fmla="*/ 3811746 w 4644342"/>
              <a:gd name="connsiteY142" fmla="*/ 2593911 h 2918444"/>
              <a:gd name="connsiteX143" fmla="*/ 3823713 w 4644342"/>
              <a:gd name="connsiteY143" fmla="*/ 2548056 h 2918444"/>
              <a:gd name="connsiteX144" fmla="*/ 3811746 w 4644342"/>
              <a:gd name="connsiteY144" fmla="*/ 2523696 h 2918444"/>
              <a:gd name="connsiteX145" fmla="*/ 3796787 w 4644342"/>
              <a:gd name="connsiteY145" fmla="*/ 2532293 h 2918444"/>
              <a:gd name="connsiteX146" fmla="*/ 3798283 w 4644342"/>
              <a:gd name="connsiteY146" fmla="*/ 2558087 h 2918444"/>
              <a:gd name="connsiteX147" fmla="*/ 3781827 w 4644342"/>
              <a:gd name="connsiteY147" fmla="*/ 2523696 h 2918444"/>
              <a:gd name="connsiteX148" fmla="*/ 3783323 w 4644342"/>
              <a:gd name="connsiteY148" fmla="*/ 2440584 h 2918444"/>
              <a:gd name="connsiteX149" fmla="*/ 3753405 w 4644342"/>
              <a:gd name="connsiteY149" fmla="*/ 2391863 h 2918444"/>
              <a:gd name="connsiteX150" fmla="*/ 3674120 w 4644342"/>
              <a:gd name="connsiteY150" fmla="*/ 2351740 h 2918444"/>
              <a:gd name="connsiteX151" fmla="*/ 3635226 w 4644342"/>
              <a:gd name="connsiteY151" fmla="*/ 2305886 h 2918444"/>
              <a:gd name="connsiteX152" fmla="*/ 3590348 w 4644342"/>
              <a:gd name="connsiteY152" fmla="*/ 2301587 h 2918444"/>
              <a:gd name="connsiteX153" fmla="*/ 3572397 w 4644342"/>
              <a:gd name="connsiteY153" fmla="*/ 2330246 h 2918444"/>
              <a:gd name="connsiteX154" fmla="*/ 3508071 w 4644342"/>
              <a:gd name="connsiteY154" fmla="*/ 2350307 h 2918444"/>
              <a:gd name="connsiteX155" fmla="*/ 3469177 w 4644342"/>
              <a:gd name="connsiteY155" fmla="*/ 2330246 h 2918444"/>
              <a:gd name="connsiteX156" fmla="*/ 3449730 w 4644342"/>
              <a:gd name="connsiteY156" fmla="*/ 2298721 h 2918444"/>
              <a:gd name="connsiteX157" fmla="*/ 3327063 w 4644342"/>
              <a:gd name="connsiteY157" fmla="*/ 2325947 h 2918444"/>
              <a:gd name="connsiteX158" fmla="*/ 3301632 w 4644342"/>
              <a:gd name="connsiteY158" fmla="*/ 2304453 h 2918444"/>
              <a:gd name="connsiteX159" fmla="*/ 3274467 w 4644342"/>
              <a:gd name="connsiteY159" fmla="*/ 2326365 h 2918444"/>
              <a:gd name="connsiteX160" fmla="*/ 3274966 w 4644342"/>
              <a:gd name="connsiteY160" fmla="*/ 2329953 h 2918444"/>
              <a:gd name="connsiteX161" fmla="*/ 3240527 w 4644342"/>
              <a:gd name="connsiteY161" fmla="*/ 2351500 h 2918444"/>
              <a:gd name="connsiteX162" fmla="*/ 3213576 w 4644342"/>
              <a:gd name="connsiteY162" fmla="*/ 2269620 h 2918444"/>
              <a:gd name="connsiteX163" fmla="*/ 3197105 w 4644342"/>
              <a:gd name="connsiteY163" fmla="*/ 2335699 h 2918444"/>
              <a:gd name="connsiteX164" fmla="*/ 3167159 w 4644342"/>
              <a:gd name="connsiteY164" fmla="*/ 2329953 h 2918444"/>
              <a:gd name="connsiteX165" fmla="*/ 3166785 w 4644342"/>
              <a:gd name="connsiteY165" fmla="*/ 2327205 h 2918444"/>
              <a:gd name="connsiteX166" fmla="*/ 3100378 w 4644342"/>
              <a:gd name="connsiteY166" fmla="*/ 2337133 h 2918444"/>
              <a:gd name="connsiteX167" fmla="*/ 3091413 w 4644342"/>
              <a:gd name="connsiteY167" fmla="*/ 2373030 h 2918444"/>
              <a:gd name="connsiteX168" fmla="*/ 3057709 w 4644342"/>
              <a:gd name="connsiteY168" fmla="*/ 2365257 h 2918444"/>
              <a:gd name="connsiteX169" fmla="*/ 3057756 w 4644342"/>
              <a:gd name="connsiteY169" fmla="*/ 2365536 h 2918444"/>
              <a:gd name="connsiteX170" fmla="*/ 3003942 w 4644342"/>
              <a:gd name="connsiteY170" fmla="*/ 2359791 h 2918444"/>
              <a:gd name="connsiteX171" fmla="*/ 2978529 w 4644342"/>
              <a:gd name="connsiteY171" fmla="*/ 2389949 h 2918444"/>
              <a:gd name="connsiteX172" fmla="*/ 3006931 w 4644342"/>
              <a:gd name="connsiteY172" fmla="*/ 2410054 h 2918444"/>
              <a:gd name="connsiteX173" fmla="*/ 3056261 w 4644342"/>
              <a:gd name="connsiteY173" fmla="*/ 2385641 h 2918444"/>
              <a:gd name="connsiteX174" fmla="*/ 3057756 w 4644342"/>
              <a:gd name="connsiteY174" fmla="*/ 2420107 h 2918444"/>
              <a:gd name="connsiteX175" fmla="*/ 3086158 w 4644342"/>
              <a:gd name="connsiteY175" fmla="*/ 2391385 h 2918444"/>
              <a:gd name="connsiteX176" fmla="*/ 3107086 w 4644342"/>
              <a:gd name="connsiteY176" fmla="*/ 2391385 h 2918444"/>
              <a:gd name="connsiteX177" fmla="*/ 3083169 w 4644342"/>
              <a:gd name="connsiteY177" fmla="*/ 2450264 h 2918444"/>
              <a:gd name="connsiteX178" fmla="*/ 3128014 w 4644342"/>
              <a:gd name="connsiteY178" fmla="*/ 2460317 h 2918444"/>
              <a:gd name="connsiteX179" fmla="*/ 3141468 w 4644342"/>
              <a:gd name="connsiteY179" fmla="*/ 2493346 h 2918444"/>
              <a:gd name="connsiteX180" fmla="*/ 3120540 w 4644342"/>
              <a:gd name="connsiteY180" fmla="*/ 2503399 h 2918444"/>
              <a:gd name="connsiteX181" fmla="*/ 3093633 w 4644342"/>
              <a:gd name="connsiteY181" fmla="*/ 2481858 h 2918444"/>
              <a:gd name="connsiteX182" fmla="*/ 3041313 w 4644342"/>
              <a:gd name="connsiteY182" fmla="*/ 2467497 h 2918444"/>
              <a:gd name="connsiteX183" fmla="*/ 3051777 w 4644342"/>
              <a:gd name="connsiteY183" fmla="*/ 2506271 h 2918444"/>
              <a:gd name="connsiteX184" fmla="*/ 3026364 w 4644342"/>
              <a:gd name="connsiteY184" fmla="*/ 2510579 h 2918444"/>
              <a:gd name="connsiteX185" fmla="*/ 3005436 w 4644342"/>
              <a:gd name="connsiteY185" fmla="*/ 2476113 h 2918444"/>
              <a:gd name="connsiteX186" fmla="*/ 2991983 w 4644342"/>
              <a:gd name="connsiteY186" fmla="*/ 2497655 h 2918444"/>
              <a:gd name="connsiteX187" fmla="*/ 2912756 w 4644342"/>
              <a:gd name="connsiteY187" fmla="*/ 2497655 h 2918444"/>
              <a:gd name="connsiteX188" fmla="*/ 2912756 w 4644342"/>
              <a:gd name="connsiteY188" fmla="*/ 2476113 h 2918444"/>
              <a:gd name="connsiteX189" fmla="*/ 2884353 w 4644342"/>
              <a:gd name="connsiteY189" fmla="*/ 2450264 h 2918444"/>
              <a:gd name="connsiteX190" fmla="*/ 2824559 w 4644342"/>
              <a:gd name="connsiteY190" fmla="*/ 2447392 h 2918444"/>
              <a:gd name="connsiteX191" fmla="*/ 2873889 w 4644342"/>
              <a:gd name="connsiteY191" fmla="*/ 2476113 h 2918444"/>
              <a:gd name="connsiteX192" fmla="*/ 2805126 w 4644342"/>
              <a:gd name="connsiteY192" fmla="*/ 2490474 h 2918444"/>
              <a:gd name="connsiteX193" fmla="*/ 2697497 w 4644342"/>
              <a:gd name="connsiteY193" fmla="*/ 2470369 h 2918444"/>
              <a:gd name="connsiteX194" fmla="*/ 2664691 w 4644342"/>
              <a:gd name="connsiteY194" fmla="*/ 2475038 h 2918444"/>
              <a:gd name="connsiteX195" fmla="*/ 2664586 w 4644342"/>
              <a:gd name="connsiteY195" fmla="*/ 2476109 h 2918444"/>
              <a:gd name="connsiteX196" fmla="*/ 2595869 w 4644342"/>
              <a:gd name="connsiteY196" fmla="*/ 2536428 h 2918444"/>
              <a:gd name="connsiteX197" fmla="*/ 2580930 w 4644342"/>
              <a:gd name="connsiteY197" fmla="*/ 2480418 h 2918444"/>
              <a:gd name="connsiteX198" fmla="*/ 2561510 w 4644342"/>
              <a:gd name="connsiteY198" fmla="*/ 2506269 h 2918444"/>
              <a:gd name="connsiteX199" fmla="*/ 2576448 w 4644342"/>
              <a:gd name="connsiteY199" fmla="*/ 2542172 h 2918444"/>
              <a:gd name="connsiteX200" fmla="*/ 2453951 w 4644342"/>
              <a:gd name="connsiteY200" fmla="*/ 2632650 h 2918444"/>
              <a:gd name="connsiteX201" fmla="*/ 2424074 w 4644342"/>
              <a:gd name="connsiteY201" fmla="*/ 2638395 h 2918444"/>
              <a:gd name="connsiteX202" fmla="*/ 2359838 w 4644342"/>
              <a:gd name="connsiteY202" fmla="*/ 2682915 h 2918444"/>
              <a:gd name="connsiteX203" fmla="*/ 2359838 w 4644342"/>
              <a:gd name="connsiteY203" fmla="*/ 2708766 h 2918444"/>
              <a:gd name="connsiteX204" fmla="*/ 2340418 w 4644342"/>
              <a:gd name="connsiteY204" fmla="*/ 2714511 h 2918444"/>
              <a:gd name="connsiteX205" fmla="*/ 2355356 w 4644342"/>
              <a:gd name="connsiteY205" fmla="*/ 2744670 h 2918444"/>
              <a:gd name="connsiteX206" fmla="*/ 2320998 w 4644342"/>
              <a:gd name="connsiteY206" fmla="*/ 2789190 h 2918444"/>
              <a:gd name="connsiteX207" fmla="*/ 2340418 w 4644342"/>
              <a:gd name="connsiteY207" fmla="*/ 2855253 h 2918444"/>
              <a:gd name="connsiteX208" fmla="*/ 2359838 w 4644342"/>
              <a:gd name="connsiteY208" fmla="*/ 2878232 h 2918444"/>
              <a:gd name="connsiteX209" fmla="*/ 2355356 w 4644342"/>
              <a:gd name="connsiteY209" fmla="*/ 2918444 h 2918444"/>
              <a:gd name="connsiteX210" fmla="*/ 2306059 w 4644342"/>
              <a:gd name="connsiteY210" fmla="*/ 2918444 h 2918444"/>
              <a:gd name="connsiteX211" fmla="*/ 2262737 w 4644342"/>
              <a:gd name="connsiteY211" fmla="*/ 2898338 h 2918444"/>
              <a:gd name="connsiteX212" fmla="*/ 2232860 w 4644342"/>
              <a:gd name="connsiteY212" fmla="*/ 2902646 h 2918444"/>
              <a:gd name="connsiteX213" fmla="*/ 2134264 w 4644342"/>
              <a:gd name="connsiteY213" fmla="*/ 2868179 h 2918444"/>
              <a:gd name="connsiteX214" fmla="*/ 2090942 w 4644342"/>
              <a:gd name="connsiteY214" fmla="*/ 2728872 h 2918444"/>
              <a:gd name="connsiteX215" fmla="*/ 2022225 w 4644342"/>
              <a:gd name="connsiteY215" fmla="*/ 2662809 h 2918444"/>
              <a:gd name="connsiteX216" fmla="*/ 1960976 w 4644342"/>
              <a:gd name="connsiteY216" fmla="*/ 2542172 h 2918444"/>
              <a:gd name="connsiteX217" fmla="*/ 1934087 w 4644342"/>
              <a:gd name="connsiteY217" fmla="*/ 2529247 h 2918444"/>
              <a:gd name="connsiteX218" fmla="*/ 1901222 w 4644342"/>
              <a:gd name="connsiteY218" fmla="*/ 2499088 h 2918444"/>
              <a:gd name="connsiteX219" fmla="*/ 1869850 w 4644342"/>
              <a:gd name="connsiteY219" fmla="*/ 2499088 h 2918444"/>
              <a:gd name="connsiteX220" fmla="*/ 1822047 w 4644342"/>
              <a:gd name="connsiteY220" fmla="*/ 2489035 h 2918444"/>
              <a:gd name="connsiteX221" fmla="*/ 1786194 w 4644342"/>
              <a:gd name="connsiteY221" fmla="*/ 2499088 h 2918444"/>
              <a:gd name="connsiteX222" fmla="*/ 1762292 w 4644342"/>
              <a:gd name="connsiteY222" fmla="*/ 2560842 h 2918444"/>
              <a:gd name="connsiteX223" fmla="*/ 1724946 w 4644342"/>
              <a:gd name="connsiteY223" fmla="*/ 2570895 h 2918444"/>
              <a:gd name="connsiteX224" fmla="*/ 1644277 w 4644342"/>
              <a:gd name="connsiteY224" fmla="*/ 2523502 h 2918444"/>
              <a:gd name="connsiteX225" fmla="*/ 1596473 w 4644342"/>
              <a:gd name="connsiteY225" fmla="*/ 2466056 h 2918444"/>
              <a:gd name="connsiteX226" fmla="*/ 1589004 w 4644342"/>
              <a:gd name="connsiteY226" fmla="*/ 2397121 h 2918444"/>
              <a:gd name="connsiteX227" fmla="*/ 1554645 w 4644342"/>
              <a:gd name="connsiteY227" fmla="*/ 2349728 h 2918444"/>
              <a:gd name="connsiteX228" fmla="*/ 1473976 w 4644342"/>
              <a:gd name="connsiteY228" fmla="*/ 2283665 h 2918444"/>
              <a:gd name="connsiteX229" fmla="*/ 1415716 w 4644342"/>
              <a:gd name="connsiteY229" fmla="*/ 2214730 h 2918444"/>
              <a:gd name="connsiteX230" fmla="*/ 1415716 w 4644342"/>
              <a:gd name="connsiteY230" fmla="*/ 2189287 h 2918444"/>
              <a:gd name="connsiteX231" fmla="*/ 1412048 w 4644342"/>
              <a:gd name="connsiteY231" fmla="*/ 2189192 h 2918444"/>
              <a:gd name="connsiteX232" fmla="*/ 1412048 w 4644342"/>
              <a:gd name="connsiteY232" fmla="*/ 2210725 h 2918444"/>
              <a:gd name="connsiteX233" fmla="*/ 1273143 w 4644342"/>
              <a:gd name="connsiteY233" fmla="*/ 2210725 h 2918444"/>
              <a:gd name="connsiteX234" fmla="*/ 1265675 w 4644342"/>
              <a:gd name="connsiteY234" fmla="*/ 2253791 h 2918444"/>
              <a:gd name="connsiteX235" fmla="*/ 1165694 w 4644342"/>
              <a:gd name="connsiteY235" fmla="*/ 2240063 h 2918444"/>
              <a:gd name="connsiteX236" fmla="*/ 1165602 w 4644342"/>
              <a:gd name="connsiteY236" fmla="*/ 2240871 h 2918444"/>
              <a:gd name="connsiteX237" fmla="*/ 978901 w 4644342"/>
              <a:gd name="connsiteY237" fmla="*/ 2238000 h 2918444"/>
              <a:gd name="connsiteX238" fmla="*/ 648813 w 4644342"/>
              <a:gd name="connsiteY238" fmla="*/ 2065736 h 2918444"/>
              <a:gd name="connsiteX239" fmla="*/ 653063 w 4644342"/>
              <a:gd name="connsiteY239" fmla="*/ 2022169 h 2918444"/>
              <a:gd name="connsiteX240" fmla="*/ 432233 w 4644342"/>
              <a:gd name="connsiteY240" fmla="*/ 2013965 h 2918444"/>
              <a:gd name="connsiteX241" fmla="*/ 417277 w 4644342"/>
              <a:gd name="connsiteY241" fmla="*/ 1942200 h 2918444"/>
              <a:gd name="connsiteX242" fmla="*/ 376895 w 4644342"/>
              <a:gd name="connsiteY242" fmla="*/ 1890530 h 2918444"/>
              <a:gd name="connsiteX243" fmla="*/ 346983 w 4644342"/>
              <a:gd name="connsiteY243" fmla="*/ 1871871 h 2918444"/>
              <a:gd name="connsiteX244" fmla="*/ 339505 w 4644342"/>
              <a:gd name="connsiteY244" fmla="*/ 1834553 h 2918444"/>
              <a:gd name="connsiteX245" fmla="*/ 314079 w 4644342"/>
              <a:gd name="connsiteY245" fmla="*/ 1814459 h 2918444"/>
              <a:gd name="connsiteX246" fmla="*/ 290150 w 4644342"/>
              <a:gd name="connsiteY246" fmla="*/ 1788623 h 2918444"/>
              <a:gd name="connsiteX247" fmla="*/ 281176 w 4644342"/>
              <a:gd name="connsiteY247" fmla="*/ 1759917 h 2918444"/>
              <a:gd name="connsiteX248" fmla="*/ 258742 w 4644342"/>
              <a:gd name="connsiteY248" fmla="*/ 1741258 h 2918444"/>
              <a:gd name="connsiteX249" fmla="*/ 222847 w 4644342"/>
              <a:gd name="connsiteY249" fmla="*/ 1751306 h 2918444"/>
              <a:gd name="connsiteX250" fmla="*/ 182465 w 4644342"/>
              <a:gd name="connsiteY250" fmla="*/ 1736953 h 2918444"/>
              <a:gd name="connsiteX251" fmla="*/ 182465 w 4644342"/>
              <a:gd name="connsiteY251" fmla="*/ 1721164 h 2918444"/>
              <a:gd name="connsiteX252" fmla="*/ 180969 w 4644342"/>
              <a:gd name="connsiteY252" fmla="*/ 1688152 h 2918444"/>
              <a:gd name="connsiteX253" fmla="*/ 164518 w 4644342"/>
              <a:gd name="connsiteY253" fmla="*/ 1650835 h 2918444"/>
              <a:gd name="connsiteX254" fmla="*/ 163022 w 4644342"/>
              <a:gd name="connsiteY254" fmla="*/ 1620693 h 2918444"/>
              <a:gd name="connsiteX255" fmla="*/ 145075 w 4644342"/>
              <a:gd name="connsiteY255" fmla="*/ 1593423 h 2918444"/>
              <a:gd name="connsiteX256" fmla="*/ 149561 w 4644342"/>
              <a:gd name="connsiteY256" fmla="*/ 1567587 h 2918444"/>
              <a:gd name="connsiteX257" fmla="*/ 98710 w 4644342"/>
              <a:gd name="connsiteY257" fmla="*/ 1505869 h 2918444"/>
              <a:gd name="connsiteX258" fmla="*/ 98710 w 4644342"/>
              <a:gd name="connsiteY258" fmla="*/ 1469987 h 2918444"/>
              <a:gd name="connsiteX259" fmla="*/ 124136 w 4644342"/>
              <a:gd name="connsiteY259" fmla="*/ 1457069 h 2918444"/>
              <a:gd name="connsiteX260" fmla="*/ 124136 w 4644342"/>
              <a:gd name="connsiteY260" fmla="*/ 1434104 h 2918444"/>
              <a:gd name="connsiteX261" fmla="*/ 98710 w 4644342"/>
              <a:gd name="connsiteY261" fmla="*/ 1428363 h 2918444"/>
              <a:gd name="connsiteX262" fmla="*/ 86746 w 4644342"/>
              <a:gd name="connsiteY262" fmla="*/ 1393916 h 2918444"/>
              <a:gd name="connsiteX263" fmla="*/ 74781 w 4644342"/>
              <a:gd name="connsiteY263" fmla="*/ 1335069 h 2918444"/>
              <a:gd name="connsiteX264" fmla="*/ 112171 w 4644342"/>
              <a:gd name="connsiteY264" fmla="*/ 1366645 h 2918444"/>
              <a:gd name="connsiteX265" fmla="*/ 97215 w 4644342"/>
              <a:gd name="connsiteY265" fmla="*/ 1325021 h 2918444"/>
              <a:gd name="connsiteX266" fmla="*/ 124136 w 4644342"/>
              <a:gd name="connsiteY266" fmla="*/ 1325021 h 2918444"/>
              <a:gd name="connsiteX267" fmla="*/ 124136 w 4644342"/>
              <a:gd name="connsiteY267" fmla="*/ 1294880 h 2918444"/>
              <a:gd name="connsiteX268" fmla="*/ 97215 w 4644342"/>
              <a:gd name="connsiteY268" fmla="*/ 1274786 h 2918444"/>
              <a:gd name="connsiteX269" fmla="*/ 83754 w 4644342"/>
              <a:gd name="connsiteY269" fmla="*/ 1303492 h 2918444"/>
              <a:gd name="connsiteX270" fmla="*/ 59824 w 4644342"/>
              <a:gd name="connsiteY270" fmla="*/ 1293445 h 2918444"/>
              <a:gd name="connsiteX271" fmla="*/ 10469 w 4644342"/>
              <a:gd name="connsiteY271" fmla="*/ 1155656 h 2918444"/>
              <a:gd name="connsiteX272" fmla="*/ 23930 w 4644342"/>
              <a:gd name="connsiteY272" fmla="*/ 1058056 h 2918444"/>
              <a:gd name="connsiteX273" fmla="*/ 0 w 4644342"/>
              <a:gd name="connsiteY273" fmla="*/ 1002079 h 2918444"/>
              <a:gd name="connsiteX274" fmla="*/ 11965 w 4644342"/>
              <a:gd name="connsiteY274" fmla="*/ 960455 h 2918444"/>
              <a:gd name="connsiteX275" fmla="*/ 35895 w 4644342"/>
              <a:gd name="connsiteY275" fmla="*/ 951843 h 2918444"/>
              <a:gd name="connsiteX276" fmla="*/ 59824 w 4644342"/>
              <a:gd name="connsiteY276" fmla="*/ 884384 h 2918444"/>
              <a:gd name="connsiteX277" fmla="*/ 59824 w 4644342"/>
              <a:gd name="connsiteY277" fmla="*/ 805402 h 2918444"/>
              <a:gd name="connsiteX278" fmla="*/ 59766 w 4644342"/>
              <a:gd name="connsiteY278" fmla="*/ 805390 h 2918444"/>
              <a:gd name="connsiteX279" fmla="*/ 59766 w 4644342"/>
              <a:gd name="connsiteY279" fmla="*/ 704877 h 2918444"/>
              <a:gd name="connsiteX280" fmla="*/ 86707 w 4644342"/>
              <a:gd name="connsiteY280" fmla="*/ 660364 h 2918444"/>
              <a:gd name="connsiteX281" fmla="*/ 113648 w 4644342"/>
              <a:gd name="connsiteY281" fmla="*/ 612979 h 2918444"/>
              <a:gd name="connsiteX282" fmla="*/ 133105 w 4644342"/>
              <a:gd name="connsiteY282" fmla="*/ 572774 h 2918444"/>
              <a:gd name="connsiteX283" fmla="*/ 148073 w 4644342"/>
              <a:gd name="connsiteY283" fmla="*/ 535441 h 2918444"/>
              <a:gd name="connsiteX284" fmla="*/ 161543 w 4644342"/>
              <a:gd name="connsiteY284" fmla="*/ 498107 h 2918444"/>
              <a:gd name="connsiteX285" fmla="*/ 170523 w 4644342"/>
              <a:gd name="connsiteY285" fmla="*/ 463646 h 2918444"/>
              <a:gd name="connsiteX286" fmla="*/ 183994 w 4644342"/>
              <a:gd name="connsiteY286" fmla="*/ 422005 h 2918444"/>
              <a:gd name="connsiteX287" fmla="*/ 197465 w 4644342"/>
              <a:gd name="connsiteY287" fmla="*/ 371748 h 2918444"/>
              <a:gd name="connsiteX288" fmla="*/ 218419 w 4644342"/>
              <a:gd name="connsiteY288" fmla="*/ 358825 h 2918444"/>
              <a:gd name="connsiteX289" fmla="*/ 218835 w 4644342"/>
              <a:gd name="connsiteY289" fmla="*/ 358861 h 2918444"/>
              <a:gd name="connsiteX290" fmla="*/ 211400 w 4644342"/>
              <a:gd name="connsiteY290" fmla="*/ 327416 h 2918444"/>
              <a:gd name="connsiteX291" fmla="*/ 224824 w 4644342"/>
              <a:gd name="connsiteY291" fmla="*/ 294440 h 2918444"/>
              <a:gd name="connsiteX292" fmla="*/ 208417 w 4644342"/>
              <a:gd name="connsiteY292" fmla="*/ 262897 h 2918444"/>
              <a:gd name="connsiteX293" fmla="*/ 209909 w 4644342"/>
              <a:gd name="connsiteY293" fmla="*/ 178306 h 2918444"/>
              <a:gd name="connsiteX294" fmla="*/ 197976 w 4644342"/>
              <a:gd name="connsiteY294" fmla="*/ 112354 h 2918444"/>
              <a:gd name="connsiteX295" fmla="*/ 205434 w 4644342"/>
              <a:gd name="connsiteY295" fmla="*/ 86547 h 2918444"/>
              <a:gd name="connsiteX296" fmla="*/ 235266 w 4644342"/>
              <a:gd name="connsiteY296" fmla="*/ 96583 h 2918444"/>
              <a:gd name="connsiteX297" fmla="*/ 266589 w 4644342"/>
              <a:gd name="connsiteY297" fmla="*/ 135294 h 2918444"/>
              <a:gd name="connsiteX298" fmla="*/ 323270 w 4644342"/>
              <a:gd name="connsiteY298" fmla="*/ 143897 h 2918444"/>
              <a:gd name="connsiteX299" fmla="*/ 338186 w 4644342"/>
              <a:gd name="connsiteY299" fmla="*/ 175439 h 2918444"/>
              <a:gd name="connsiteX300" fmla="*/ 309845 w 4644342"/>
              <a:gd name="connsiteY300" fmla="*/ 175439 h 2918444"/>
              <a:gd name="connsiteX301" fmla="*/ 306862 w 4644342"/>
              <a:gd name="connsiteY301" fmla="*/ 202680 h 2918444"/>
              <a:gd name="connsiteX302" fmla="*/ 323270 w 4644342"/>
              <a:gd name="connsiteY302" fmla="*/ 205548 h 2918444"/>
              <a:gd name="connsiteX303" fmla="*/ 329236 w 4644342"/>
              <a:gd name="connsiteY303" fmla="*/ 232789 h 2918444"/>
              <a:gd name="connsiteX304" fmla="*/ 294930 w 4644342"/>
              <a:gd name="connsiteY304" fmla="*/ 252861 h 2918444"/>
              <a:gd name="connsiteX305" fmla="*/ 294930 w 4644342"/>
              <a:gd name="connsiteY305" fmla="*/ 271500 h 2918444"/>
              <a:gd name="connsiteX306" fmla="*/ 333711 w 4644342"/>
              <a:gd name="connsiteY306" fmla="*/ 271500 h 2918444"/>
              <a:gd name="connsiteX307" fmla="*/ 344152 w 4644342"/>
              <a:gd name="connsiteY307" fmla="*/ 224186 h 2918444"/>
              <a:gd name="connsiteX308" fmla="*/ 373984 w 4644342"/>
              <a:gd name="connsiteY308" fmla="*/ 195511 h 2918444"/>
              <a:gd name="connsiteX309" fmla="*/ 338186 w 4644342"/>
              <a:gd name="connsiteY309" fmla="*/ 122390 h 2918444"/>
              <a:gd name="connsiteX310" fmla="*/ 360560 w 4644342"/>
              <a:gd name="connsiteY310" fmla="*/ 98017 h 2918444"/>
              <a:gd name="connsiteX311" fmla="*/ 344152 w 4644342"/>
              <a:gd name="connsiteY311" fmla="*/ 40667 h 2918444"/>
              <a:gd name="connsiteX312" fmla="*/ 463480 w 4644342"/>
              <a:gd name="connsiteY312" fmla="*/ 75077 h 2918444"/>
              <a:gd name="connsiteX313" fmla="*/ 554467 w 4644342"/>
              <a:gd name="connsiteY313" fmla="*/ 96583 h 2918444"/>
              <a:gd name="connsiteX314" fmla="*/ 599215 w 4644342"/>
              <a:gd name="connsiteY314" fmla="*/ 106619 h 2918444"/>
              <a:gd name="connsiteX315" fmla="*/ 643963 w 4644342"/>
              <a:gd name="connsiteY315" fmla="*/ 113788 h 2918444"/>
              <a:gd name="connsiteX316" fmla="*/ 705119 w 4644342"/>
              <a:gd name="connsiteY316" fmla="*/ 125258 h 2918444"/>
              <a:gd name="connsiteX317" fmla="*/ 778068 w 4644342"/>
              <a:gd name="connsiteY317" fmla="*/ 138137 h 2918444"/>
              <a:gd name="connsiteX318" fmla="*/ 778318 w 4644342"/>
              <a:gd name="connsiteY318" fmla="*/ 136354 h 2918444"/>
              <a:gd name="connsiteX319" fmla="*/ 851512 w 4644342"/>
              <a:gd name="connsiteY319" fmla="*/ 146175 h 2918444"/>
              <a:gd name="connsiteX320" fmla="*/ 851661 w 4644342"/>
              <a:gd name="connsiteY320" fmla="*/ 144726 h 2918444"/>
              <a:gd name="connsiteX321" fmla="*/ 1029368 w 4644342"/>
              <a:gd name="connsiteY321" fmla="*/ 169156 h 2918444"/>
              <a:gd name="connsiteX322" fmla="*/ 1138382 w 4644342"/>
              <a:gd name="connsiteY322" fmla="*/ 183527 h 2918444"/>
              <a:gd name="connsiteX323" fmla="*/ 1280249 w 4644342"/>
              <a:gd name="connsiteY323" fmla="*/ 199335 h 2918444"/>
              <a:gd name="connsiteX324" fmla="*/ 1410169 w 4644342"/>
              <a:gd name="connsiteY324" fmla="*/ 212268 h 2918444"/>
              <a:gd name="connsiteX325" fmla="*/ 1637157 w 4644342"/>
              <a:gd name="connsiteY325" fmla="*/ 229513 h 2918444"/>
              <a:gd name="connsiteX326" fmla="*/ 1743184 w 4644342"/>
              <a:gd name="connsiteY326" fmla="*/ 238135 h 2918444"/>
              <a:gd name="connsiteX327" fmla="*/ 1743181 w 4644342"/>
              <a:gd name="connsiteY327" fmla="*/ 238626 h 2918444"/>
              <a:gd name="connsiteX328" fmla="*/ 2238016 w 4644342"/>
              <a:gd name="connsiteY328" fmla="*/ 249783 h 2918444"/>
              <a:gd name="connsiteX329" fmla="*/ 2242096 w 4644342"/>
              <a:gd name="connsiteY329" fmla="*/ 248307 h 2918444"/>
              <a:gd name="connsiteX330" fmla="*/ 2399738 w 4644342"/>
              <a:gd name="connsiteY330" fmla="*/ 248307 h 2918444"/>
              <a:gd name="connsiteX331" fmla="*/ 2398237 w 4644342"/>
              <a:gd name="connsiteY331" fmla="*/ 193765 h 2918444"/>
              <a:gd name="connsiteX332" fmla="*/ 2431266 w 4644342"/>
              <a:gd name="connsiteY332" fmla="*/ 209553 h 2918444"/>
              <a:gd name="connsiteX333" fmla="*/ 2438773 w 4644342"/>
              <a:gd name="connsiteY333" fmla="*/ 251177 h 2918444"/>
              <a:gd name="connsiteX334" fmla="*/ 2513841 w 4644342"/>
              <a:gd name="connsiteY334" fmla="*/ 297107 h 2918444"/>
              <a:gd name="connsiteX335" fmla="*/ 2536361 w 4644342"/>
              <a:gd name="connsiteY335" fmla="*/ 277013 h 2918444"/>
              <a:gd name="connsiteX336" fmla="*/ 2581402 w 4644342"/>
              <a:gd name="connsiteY336" fmla="*/ 277013 h 2918444"/>
              <a:gd name="connsiteX337" fmla="*/ 2615933 w 4644342"/>
              <a:gd name="connsiteY337" fmla="*/ 317201 h 2918444"/>
              <a:gd name="connsiteX338" fmla="*/ 2638453 w 4644342"/>
              <a:gd name="connsiteY338" fmla="*/ 302848 h 2918444"/>
              <a:gd name="connsiteX339" fmla="*/ 2704513 w 4644342"/>
              <a:gd name="connsiteY339" fmla="*/ 318636 h 2918444"/>
              <a:gd name="connsiteX340" fmla="*/ 2727033 w 4644342"/>
              <a:gd name="connsiteY340" fmla="*/ 288495 h 2918444"/>
              <a:gd name="connsiteX341" fmla="*/ 2769071 w 4644342"/>
              <a:gd name="connsiteY341" fmla="*/ 312895 h 2918444"/>
              <a:gd name="connsiteX342" fmla="*/ 2842637 w 4644342"/>
              <a:gd name="connsiteY342" fmla="*/ 308589 h 2918444"/>
              <a:gd name="connsiteX343" fmla="*/ 2722529 w 4644342"/>
              <a:gd name="connsiteY343" fmla="*/ 394707 h 2918444"/>
              <a:gd name="connsiteX344" fmla="*/ 2663976 w 4644342"/>
              <a:gd name="connsiteY344" fmla="*/ 470778 h 2918444"/>
              <a:gd name="connsiteX345" fmla="*/ 2671324 w 4644342"/>
              <a:gd name="connsiteY345" fmla="*/ 470349 h 2918444"/>
              <a:gd name="connsiteX346" fmla="*/ 2705709 w 4644342"/>
              <a:gd name="connsiteY346" fmla="*/ 466037 h 2918444"/>
              <a:gd name="connsiteX347" fmla="*/ 2735609 w 4644342"/>
              <a:gd name="connsiteY347" fmla="*/ 466037 h 2918444"/>
              <a:gd name="connsiteX348" fmla="*/ 2756538 w 4644342"/>
              <a:gd name="connsiteY348" fmla="*/ 432982 h 2918444"/>
              <a:gd name="connsiteX349" fmla="*/ 2769993 w 4644342"/>
              <a:gd name="connsiteY349" fmla="*/ 473223 h 2918444"/>
              <a:gd name="connsiteX350" fmla="*/ 2819327 w 4644342"/>
              <a:gd name="connsiteY350" fmla="*/ 473223 h 2918444"/>
              <a:gd name="connsiteX351" fmla="*/ 2819485 w 4644342"/>
              <a:gd name="connsiteY351" fmla="*/ 473442 h 2918444"/>
              <a:gd name="connsiteX352" fmla="*/ 2926006 w 4644342"/>
              <a:gd name="connsiteY352" fmla="*/ 356433 h 2918444"/>
              <a:gd name="connsiteX353" fmla="*/ 2906503 w 4644342"/>
              <a:gd name="connsiteY353" fmla="*/ 405126 h 2918444"/>
              <a:gd name="connsiteX354" fmla="*/ 2921506 w 4644342"/>
              <a:gd name="connsiteY354" fmla="*/ 420880 h 2918444"/>
              <a:gd name="connsiteX355" fmla="*/ 2956011 w 4644342"/>
              <a:gd name="connsiteY355" fmla="*/ 400830 h 2918444"/>
              <a:gd name="connsiteX356" fmla="*/ 3031024 w 4644342"/>
              <a:gd name="connsiteY356" fmla="*/ 430905 h 2918444"/>
              <a:gd name="connsiteX357" fmla="*/ 3064029 w 4644342"/>
              <a:gd name="connsiteY357" fmla="*/ 405126 h 2918444"/>
              <a:gd name="connsiteX358" fmla="*/ 3166046 w 4644342"/>
              <a:gd name="connsiteY358" fmla="*/ 392237 h 2918444"/>
              <a:gd name="connsiteX359" fmla="*/ 3185550 w 4644342"/>
              <a:gd name="connsiteY359" fmla="*/ 422312 h 2918444"/>
              <a:gd name="connsiteX360" fmla="*/ 3224556 w 4644342"/>
              <a:gd name="connsiteY360" fmla="*/ 415151 h 2918444"/>
              <a:gd name="connsiteX361" fmla="*/ 3302569 w 4644342"/>
              <a:gd name="connsiteY361" fmla="*/ 448091 h 2918444"/>
              <a:gd name="connsiteX362" fmla="*/ 3307070 w 4644342"/>
              <a:gd name="connsiteY362" fmla="*/ 471005 h 2918444"/>
              <a:gd name="connsiteX363" fmla="*/ 3223056 w 4644342"/>
              <a:gd name="connsiteY363" fmla="*/ 491055 h 2918444"/>
              <a:gd name="connsiteX364" fmla="*/ 3199052 w 4644342"/>
              <a:gd name="connsiteY364" fmla="*/ 476734 h 2918444"/>
              <a:gd name="connsiteX365" fmla="*/ 3157045 w 4644342"/>
              <a:gd name="connsiteY365" fmla="*/ 481030 h 2918444"/>
              <a:gd name="connsiteX366" fmla="*/ 3107537 w 4644342"/>
              <a:gd name="connsiteY366" fmla="*/ 511105 h 2918444"/>
              <a:gd name="connsiteX367" fmla="*/ 3083533 w 4644342"/>
              <a:gd name="connsiteY367" fmla="*/ 512538 h 2918444"/>
              <a:gd name="connsiteX368" fmla="*/ 3065530 w 4644342"/>
              <a:gd name="connsiteY368" fmla="*/ 491055 h 2918444"/>
              <a:gd name="connsiteX369" fmla="*/ 3038637 w 4644342"/>
              <a:gd name="connsiteY369" fmla="*/ 572349 h 2918444"/>
              <a:gd name="connsiteX370" fmla="*/ 3039089 w 4644342"/>
              <a:gd name="connsiteY370" fmla="*/ 572389 h 2918444"/>
              <a:gd name="connsiteX371" fmla="*/ 3028624 w 4644342"/>
              <a:gd name="connsiteY371" fmla="*/ 601132 h 2918444"/>
              <a:gd name="connsiteX372" fmla="*/ 3040584 w 4644342"/>
              <a:gd name="connsiteY372" fmla="*/ 632750 h 2918444"/>
              <a:gd name="connsiteX373" fmla="*/ 3019654 w 4644342"/>
              <a:gd name="connsiteY373" fmla="*/ 672991 h 2918444"/>
              <a:gd name="connsiteX374" fmla="*/ 3034604 w 4644342"/>
              <a:gd name="connsiteY374" fmla="*/ 681614 h 2918444"/>
              <a:gd name="connsiteX375" fmla="*/ 3070483 w 4644342"/>
              <a:gd name="connsiteY375" fmla="*/ 637062 h 2918444"/>
              <a:gd name="connsiteX376" fmla="*/ 3068988 w 4644342"/>
              <a:gd name="connsiteY376" fmla="*/ 622690 h 2918444"/>
              <a:gd name="connsiteX377" fmla="*/ 3082443 w 4644342"/>
              <a:gd name="connsiteY377" fmla="*/ 615504 h 2918444"/>
              <a:gd name="connsiteX378" fmla="*/ 3092908 w 4644342"/>
              <a:gd name="connsiteY378" fmla="*/ 637062 h 2918444"/>
              <a:gd name="connsiteX379" fmla="*/ 3064503 w 4644342"/>
              <a:gd name="connsiteY379" fmla="*/ 668680 h 2918444"/>
              <a:gd name="connsiteX380" fmla="*/ 3054039 w 4644342"/>
              <a:gd name="connsiteY380" fmla="*/ 737664 h 2918444"/>
              <a:gd name="connsiteX381" fmla="*/ 3054039 w 4644342"/>
              <a:gd name="connsiteY381" fmla="*/ 854076 h 2918444"/>
              <a:gd name="connsiteX382" fmla="*/ 3070483 w 4644342"/>
              <a:gd name="connsiteY382" fmla="*/ 874197 h 2918444"/>
              <a:gd name="connsiteX383" fmla="*/ 3063008 w 4644342"/>
              <a:gd name="connsiteY383" fmla="*/ 947493 h 2918444"/>
              <a:gd name="connsiteX384" fmla="*/ 3048884 w 4644342"/>
              <a:gd name="connsiteY384" fmla="*/ 949756 h 2918444"/>
              <a:gd name="connsiteX385" fmla="*/ 3080413 w 4644342"/>
              <a:gd name="connsiteY385" fmla="*/ 1023537 h 2918444"/>
              <a:gd name="connsiteX386" fmla="*/ 3081702 w 4644342"/>
              <a:gd name="connsiteY386" fmla="*/ 1025079 h 2918444"/>
              <a:gd name="connsiteX387" fmla="*/ 3116009 w 4644342"/>
              <a:gd name="connsiteY387" fmla="*/ 1043756 h 2918444"/>
              <a:gd name="connsiteX388" fmla="*/ 3148825 w 4644342"/>
              <a:gd name="connsiteY388" fmla="*/ 1039446 h 2918444"/>
              <a:gd name="connsiteX389" fmla="*/ 3160758 w 4644342"/>
              <a:gd name="connsiteY389" fmla="*/ 1029389 h 2918444"/>
              <a:gd name="connsiteX390" fmla="*/ 3168217 w 4644342"/>
              <a:gd name="connsiteY390" fmla="*/ 999219 h 2918444"/>
              <a:gd name="connsiteX391" fmla="*/ 3169776 w 4644342"/>
              <a:gd name="connsiteY391" fmla="*/ 998731 h 2918444"/>
              <a:gd name="connsiteX392" fmla="*/ 3177226 w 4644342"/>
              <a:gd name="connsiteY392" fmla="*/ 952824 h 2918444"/>
              <a:gd name="connsiteX393" fmla="*/ 3178716 w 4644342"/>
              <a:gd name="connsiteY393" fmla="*/ 928436 h 2918444"/>
              <a:gd name="connsiteX394" fmla="*/ 3177226 w 4644342"/>
              <a:gd name="connsiteY394" fmla="*/ 899744 h 2918444"/>
              <a:gd name="connsiteX395" fmla="*/ 3172756 w 4644342"/>
              <a:gd name="connsiteY395" fmla="*/ 863879 h 2918444"/>
              <a:gd name="connsiteX396" fmla="*/ 3141468 w 4644342"/>
              <a:gd name="connsiteY396" fmla="*/ 795018 h 2918444"/>
              <a:gd name="connsiteX397" fmla="*/ 3151897 w 4644342"/>
              <a:gd name="connsiteY397" fmla="*/ 654427 h 2918444"/>
              <a:gd name="connsiteX398" fmla="*/ 3202554 w 4644342"/>
              <a:gd name="connsiteY398" fmla="*/ 605650 h 2918444"/>
              <a:gd name="connsiteX399" fmla="*/ 3215963 w 4644342"/>
              <a:gd name="connsiteY399" fmla="*/ 655861 h 2918444"/>
              <a:gd name="connsiteX400" fmla="*/ 3217453 w 4644342"/>
              <a:gd name="connsiteY400" fmla="*/ 578393 h 2918444"/>
              <a:gd name="connsiteX401" fmla="*/ 3241291 w 4644342"/>
              <a:gd name="connsiteY401" fmla="*/ 559743 h 2918444"/>
              <a:gd name="connsiteX402" fmla="*/ 3229372 w 4644342"/>
              <a:gd name="connsiteY402" fmla="*/ 529617 h 2918444"/>
              <a:gd name="connsiteX403" fmla="*/ 3268110 w 4644342"/>
              <a:gd name="connsiteY403" fmla="*/ 509532 h 2918444"/>
              <a:gd name="connsiteX404" fmla="*/ 3332175 w 4644342"/>
              <a:gd name="connsiteY404" fmla="*/ 549701 h 2918444"/>
              <a:gd name="connsiteX405" fmla="*/ 3375383 w 4644342"/>
              <a:gd name="connsiteY405" fmla="*/ 562612 h 2918444"/>
              <a:gd name="connsiteX406" fmla="*/ 3375383 w 4644342"/>
              <a:gd name="connsiteY406" fmla="*/ 592739 h 2918444"/>
              <a:gd name="connsiteX407" fmla="*/ 3402201 w 4644342"/>
              <a:gd name="connsiteY407" fmla="*/ 655861 h 2918444"/>
              <a:gd name="connsiteX408" fmla="*/ 3375383 w 4644342"/>
              <a:gd name="connsiteY408" fmla="*/ 677380 h 2918444"/>
              <a:gd name="connsiteX409" fmla="*/ 3375383 w 4644342"/>
              <a:gd name="connsiteY409" fmla="*/ 694596 h 2918444"/>
              <a:gd name="connsiteX410" fmla="*/ 3366443 w 4644342"/>
              <a:gd name="connsiteY410" fmla="*/ 697465 h 2918444"/>
              <a:gd name="connsiteX411" fmla="*/ 3356014 w 4644342"/>
              <a:gd name="connsiteY411" fmla="*/ 701769 h 2918444"/>
              <a:gd name="connsiteX412" fmla="*/ 3345585 w 4644342"/>
              <a:gd name="connsiteY412" fmla="*/ 711811 h 2918444"/>
              <a:gd name="connsiteX413" fmla="*/ 3342605 w 4644342"/>
              <a:gd name="connsiteY413" fmla="*/ 721853 h 2918444"/>
              <a:gd name="connsiteX414" fmla="*/ 3345585 w 4644342"/>
              <a:gd name="connsiteY414" fmla="*/ 737634 h 2918444"/>
              <a:gd name="connsiteX415" fmla="*/ 3357504 w 4644342"/>
              <a:gd name="connsiteY415" fmla="*/ 741938 h 2918444"/>
              <a:gd name="connsiteX416" fmla="*/ 3367933 w 4644342"/>
              <a:gd name="connsiteY416" fmla="*/ 739068 h 2918444"/>
              <a:gd name="connsiteX417" fmla="*/ 3381342 w 4644342"/>
              <a:gd name="connsiteY417" fmla="*/ 729026 h 2918444"/>
              <a:gd name="connsiteX418" fmla="*/ 3405181 w 4644342"/>
              <a:gd name="connsiteY418" fmla="*/ 697465 h 2918444"/>
              <a:gd name="connsiteX419" fmla="*/ 3426039 w 4644342"/>
              <a:gd name="connsiteY419" fmla="*/ 697465 h 2918444"/>
              <a:gd name="connsiteX420" fmla="*/ 3448388 w 4644342"/>
              <a:gd name="connsiteY420" fmla="*/ 701769 h 2918444"/>
              <a:gd name="connsiteX421" fmla="*/ 3463287 w 4644342"/>
              <a:gd name="connsiteY421" fmla="*/ 717549 h 2918444"/>
              <a:gd name="connsiteX422" fmla="*/ 3478186 w 4644342"/>
              <a:gd name="connsiteY422" fmla="*/ 741938 h 2918444"/>
              <a:gd name="connsiteX423" fmla="*/ 3484145 w 4644342"/>
              <a:gd name="connsiteY423" fmla="*/ 783541 h 2918444"/>
              <a:gd name="connsiteX424" fmla="*/ 3490105 w 4644342"/>
              <a:gd name="connsiteY424" fmla="*/ 850967 h 2918444"/>
              <a:gd name="connsiteX425" fmla="*/ 3464777 w 4644342"/>
              <a:gd name="connsiteY425" fmla="*/ 848098 h 2918444"/>
              <a:gd name="connsiteX426" fmla="*/ 3451368 w 4644342"/>
              <a:gd name="connsiteY426" fmla="*/ 865313 h 2918444"/>
              <a:gd name="connsiteX427" fmla="*/ 3464777 w 4644342"/>
              <a:gd name="connsiteY427" fmla="*/ 889701 h 2918444"/>
              <a:gd name="connsiteX428" fmla="*/ 3464777 w 4644342"/>
              <a:gd name="connsiteY428" fmla="*/ 915524 h 2918444"/>
              <a:gd name="connsiteX429" fmla="*/ 3437958 w 4644342"/>
              <a:gd name="connsiteY429" fmla="*/ 938478 h 2918444"/>
              <a:gd name="connsiteX430" fmla="*/ 3455837 w 4644342"/>
              <a:gd name="connsiteY430" fmla="*/ 962866 h 2918444"/>
              <a:gd name="connsiteX431" fmla="*/ 3488615 w 4644342"/>
              <a:gd name="connsiteY431" fmla="*/ 972908 h 2918444"/>
              <a:gd name="connsiteX432" fmla="*/ 3485179 w 4644342"/>
              <a:gd name="connsiteY432" fmla="*/ 973234 h 2918444"/>
              <a:gd name="connsiteX433" fmla="*/ 3516026 w 4644342"/>
              <a:gd name="connsiteY433" fmla="*/ 979402 h 2918444"/>
              <a:gd name="connsiteX434" fmla="*/ 3596817 w 4644342"/>
              <a:gd name="connsiteY434" fmla="*/ 940628 h 2918444"/>
              <a:gd name="connsiteX435" fmla="*/ 3614771 w 4644342"/>
              <a:gd name="connsiteY435" fmla="*/ 904727 h 2918444"/>
              <a:gd name="connsiteX436" fmla="*/ 3660864 w 4644342"/>
              <a:gd name="connsiteY436" fmla="*/ 888136 h 2918444"/>
              <a:gd name="connsiteX437" fmla="*/ 3660688 w 4644342"/>
              <a:gd name="connsiteY437" fmla="*/ 887016 h 2918444"/>
              <a:gd name="connsiteX438" fmla="*/ 3704769 w 4644342"/>
              <a:gd name="connsiteY438" fmla="*/ 844630 h 2918444"/>
              <a:gd name="connsiteX439" fmla="*/ 3704267 w 4644342"/>
              <a:gd name="connsiteY439" fmla="*/ 843972 h 2918444"/>
              <a:gd name="connsiteX440" fmla="*/ 3761070 w 4644342"/>
              <a:gd name="connsiteY440" fmla="*/ 757897 h 2918444"/>
              <a:gd name="connsiteX441" fmla="*/ 3747616 w 4644342"/>
              <a:gd name="connsiteY441" fmla="*/ 717729 h 2918444"/>
              <a:gd name="connsiteX442" fmla="*/ 3802924 w 4644342"/>
              <a:gd name="connsiteY442" fmla="*/ 689037 h 2918444"/>
              <a:gd name="connsiteX443" fmla="*/ 3876170 w 4644342"/>
              <a:gd name="connsiteY443" fmla="*/ 681864 h 2918444"/>
              <a:gd name="connsiteX444" fmla="*/ 3894107 w 4644342"/>
              <a:gd name="connsiteY444" fmla="*/ 656041 h 2918444"/>
              <a:gd name="connsiteX445" fmla="*/ 3919519 w 4644342"/>
              <a:gd name="connsiteY445" fmla="*/ 653172 h 2918444"/>
              <a:gd name="connsiteX446" fmla="*/ 3934467 w 4644342"/>
              <a:gd name="connsiteY446" fmla="*/ 625915 h 2918444"/>
              <a:gd name="connsiteX447" fmla="*/ 3959879 w 4644342"/>
              <a:gd name="connsiteY447" fmla="*/ 615873 h 2918444"/>
              <a:gd name="connsiteX448" fmla="*/ 3947920 w 4644342"/>
              <a:gd name="connsiteY448" fmla="*/ 565662 h 2918444"/>
              <a:gd name="connsiteX449" fmla="*/ 3932972 w 4644342"/>
              <a:gd name="connsiteY449" fmla="*/ 552751 h 2918444"/>
              <a:gd name="connsiteX450" fmla="*/ 3964363 w 4644342"/>
              <a:gd name="connsiteY450" fmla="*/ 511148 h 2918444"/>
              <a:gd name="connsiteX451" fmla="*/ 3983795 w 4644342"/>
              <a:gd name="connsiteY451" fmla="*/ 511148 h 2918444"/>
              <a:gd name="connsiteX452" fmla="*/ 4051062 w 4644342"/>
              <a:gd name="connsiteY452" fmla="*/ 425073 h 2918444"/>
              <a:gd name="connsiteX453" fmla="*/ 4154203 w 4644342"/>
              <a:gd name="connsiteY453" fmla="*/ 393512 h 2918444"/>
              <a:gd name="connsiteX454" fmla="*/ 4154470 w 4644342"/>
              <a:gd name="connsiteY454" fmla="*/ 395561 h 2918444"/>
              <a:gd name="connsiteX455" fmla="*/ 4262900 w 4644342"/>
              <a:gd name="connsiteY455" fmla="*/ 366002 h 2918444"/>
              <a:gd name="connsiteX456" fmla="*/ 4262909 w 4644342"/>
              <a:gd name="connsiteY456" fmla="*/ 366019 h 2918444"/>
              <a:gd name="connsiteX457" fmla="*/ 4299493 w 4644342"/>
              <a:gd name="connsiteY457" fmla="*/ 309786 h 2918444"/>
              <a:gd name="connsiteX458" fmla="*/ 4302355 w 4644342"/>
              <a:gd name="connsiteY458" fmla="*/ 313147 h 2918444"/>
              <a:gd name="connsiteX459" fmla="*/ 4335051 w 4644342"/>
              <a:gd name="connsiteY459" fmla="*/ 295411 h 2918444"/>
              <a:gd name="connsiteX460" fmla="*/ 4335051 w 4644342"/>
              <a:gd name="connsiteY460" fmla="*/ 245220 h 2918444"/>
              <a:gd name="connsiteX461" fmla="*/ 4345510 w 4644342"/>
              <a:gd name="connsiteY461" fmla="*/ 213671 h 2918444"/>
              <a:gd name="connsiteX462" fmla="*/ 4330568 w 4644342"/>
              <a:gd name="connsiteY462" fmla="*/ 199331 h 2918444"/>
              <a:gd name="connsiteX463" fmla="*/ 4354475 w 4644342"/>
              <a:gd name="connsiteY463" fmla="*/ 153442 h 2918444"/>
              <a:gd name="connsiteX464" fmla="*/ 4330568 w 4644342"/>
              <a:gd name="connsiteY464" fmla="*/ 116157 h 2918444"/>
              <a:gd name="connsiteX465" fmla="*/ 4381370 w 4644342"/>
              <a:gd name="connsiteY465" fmla="*/ 17209 h 2918444"/>
              <a:gd name="connsiteX466" fmla="*/ 4399300 w 4644342"/>
              <a:gd name="connsiteY466" fmla="*/ 28681 h 2918444"/>
              <a:gd name="connsiteX467" fmla="*/ 4408265 w 4644342"/>
              <a:gd name="connsiteY467" fmla="*/ 12906 h 2918444"/>
              <a:gd name="connsiteX468" fmla="*/ 4462054 w 4644342"/>
              <a:gd name="connsiteY468" fmla="*/ 0 h 2918444"/>
              <a:gd name="connsiteX0" fmla="*/ 4121540 w 4644342"/>
              <a:gd name="connsiteY0" fmla="*/ 1069673 h 2918444"/>
              <a:gd name="connsiteX1" fmla="*/ 4118092 w 4644342"/>
              <a:gd name="connsiteY1" fmla="*/ 1070354 h 2918444"/>
              <a:gd name="connsiteX2" fmla="*/ 4121540 w 4644342"/>
              <a:gd name="connsiteY2" fmla="*/ 1069673 h 2918444"/>
              <a:gd name="connsiteX3" fmla="*/ 4141228 w 4644342"/>
              <a:gd name="connsiteY3" fmla="*/ 1062914 h 2918444"/>
              <a:gd name="connsiteX4" fmla="*/ 4128683 w 4644342"/>
              <a:gd name="connsiteY4" fmla="*/ 1066943 h 2918444"/>
              <a:gd name="connsiteX5" fmla="*/ 4141228 w 4644342"/>
              <a:gd name="connsiteY5" fmla="*/ 1062914 h 2918444"/>
              <a:gd name="connsiteX6" fmla="*/ 4400141 w 4644342"/>
              <a:gd name="connsiteY6" fmla="*/ 797788 h 2918444"/>
              <a:gd name="connsiteX7" fmla="*/ 4412059 w 4644342"/>
              <a:gd name="connsiteY7" fmla="*/ 799233 h 2918444"/>
              <a:gd name="connsiteX8" fmla="*/ 4431425 w 4644342"/>
              <a:gd name="connsiteY8" fmla="*/ 802124 h 2918444"/>
              <a:gd name="connsiteX9" fmla="*/ 4365878 w 4644342"/>
              <a:gd name="connsiteY9" fmla="*/ 855599 h 2918444"/>
              <a:gd name="connsiteX10" fmla="*/ 4283943 w 4644342"/>
              <a:gd name="connsiteY10" fmla="*/ 901847 h 2918444"/>
              <a:gd name="connsiteX11" fmla="*/ 4264577 w 4644342"/>
              <a:gd name="connsiteY11" fmla="*/ 874387 h 2918444"/>
              <a:gd name="connsiteX12" fmla="*/ 4333104 w 4644342"/>
              <a:gd name="connsiteY12" fmla="*/ 841146 h 2918444"/>
              <a:gd name="connsiteX13" fmla="*/ 4400141 w 4644342"/>
              <a:gd name="connsiteY13" fmla="*/ 797788 h 2918444"/>
              <a:gd name="connsiteX14" fmla="*/ 4405089 w 4644342"/>
              <a:gd name="connsiteY14" fmla="*/ 613077 h 2918444"/>
              <a:gd name="connsiteX15" fmla="*/ 4408373 w 4644342"/>
              <a:gd name="connsiteY15" fmla="*/ 613320 h 2918444"/>
              <a:gd name="connsiteX16" fmla="*/ 4408626 w 4644342"/>
              <a:gd name="connsiteY16" fmla="*/ 613077 h 2918444"/>
              <a:gd name="connsiteX17" fmla="*/ 4405089 w 4644342"/>
              <a:gd name="connsiteY17" fmla="*/ 613077 h 2918444"/>
              <a:gd name="connsiteX18" fmla="*/ 285749 w 4644342"/>
              <a:gd name="connsiteY18" fmla="*/ 364673 h 2918444"/>
              <a:gd name="connsiteX19" fmla="*/ 283831 w 4644342"/>
              <a:gd name="connsiteY19" fmla="*/ 373644 h 2918444"/>
              <a:gd name="connsiteX20" fmla="*/ 285980 w 4644342"/>
              <a:gd name="connsiteY20" fmla="*/ 364693 h 2918444"/>
              <a:gd name="connsiteX21" fmla="*/ 285749 w 4644342"/>
              <a:gd name="connsiteY21" fmla="*/ 364673 h 2918444"/>
              <a:gd name="connsiteX22" fmla="*/ 4313929 w 4644342"/>
              <a:gd name="connsiteY22" fmla="*/ 328177 h 2918444"/>
              <a:gd name="connsiteX23" fmla="*/ 4314132 w 4644342"/>
              <a:gd name="connsiteY23" fmla="*/ 328393 h 2918444"/>
              <a:gd name="connsiteX24" fmla="*/ 4313929 w 4644342"/>
              <a:gd name="connsiteY24" fmla="*/ 328177 h 2918444"/>
              <a:gd name="connsiteX25" fmla="*/ 4462054 w 4644342"/>
              <a:gd name="connsiteY25" fmla="*/ 0 h 2918444"/>
              <a:gd name="connsiteX26" fmla="*/ 4482973 w 4644342"/>
              <a:gd name="connsiteY26" fmla="*/ 31549 h 2918444"/>
              <a:gd name="connsiteX27" fmla="*/ 4526303 w 4644342"/>
              <a:gd name="connsiteY27" fmla="*/ 192160 h 2918444"/>
              <a:gd name="connsiteX28" fmla="*/ 4580093 w 4644342"/>
              <a:gd name="connsiteY28" fmla="*/ 197897 h 2918444"/>
              <a:gd name="connsiteX29" fmla="*/ 4590552 w 4644342"/>
              <a:gd name="connsiteY29" fmla="*/ 233747 h 2918444"/>
              <a:gd name="connsiteX30" fmla="*/ 4644342 w 4644342"/>
              <a:gd name="connsiteY30" fmla="*/ 245220 h 2918444"/>
              <a:gd name="connsiteX31" fmla="*/ 4644342 w 4644342"/>
              <a:gd name="connsiteY31" fmla="*/ 278202 h 2918444"/>
              <a:gd name="connsiteX32" fmla="*/ 4605494 w 4644342"/>
              <a:gd name="connsiteY32" fmla="*/ 305449 h 2918444"/>
              <a:gd name="connsiteX33" fmla="*/ 4572622 w 4644342"/>
              <a:gd name="connsiteY33" fmla="*/ 345602 h 2918444"/>
              <a:gd name="connsiteX34" fmla="*/ 4530786 w 4644342"/>
              <a:gd name="connsiteY34" fmla="*/ 348470 h 2918444"/>
              <a:gd name="connsiteX35" fmla="*/ 4527797 w 4644342"/>
              <a:gd name="connsiteY35" fmla="*/ 401529 h 2918444"/>
              <a:gd name="connsiteX36" fmla="*/ 4457572 w 4644342"/>
              <a:gd name="connsiteY36" fmla="*/ 440248 h 2918444"/>
              <a:gd name="connsiteX37" fmla="*/ 4468031 w 4644342"/>
              <a:gd name="connsiteY37" fmla="*/ 471797 h 2918444"/>
              <a:gd name="connsiteX38" fmla="*/ 4439642 w 4644342"/>
              <a:gd name="connsiteY38" fmla="*/ 501911 h 2918444"/>
              <a:gd name="connsiteX39" fmla="*/ 4442630 w 4644342"/>
              <a:gd name="connsiteY39" fmla="*/ 540630 h 2918444"/>
              <a:gd name="connsiteX40" fmla="*/ 4440141 w 4644342"/>
              <a:gd name="connsiteY40" fmla="*/ 541207 h 2918444"/>
              <a:gd name="connsiteX41" fmla="*/ 4429667 w 4644342"/>
              <a:gd name="connsiteY41" fmla="*/ 562768 h 2918444"/>
              <a:gd name="connsiteX42" fmla="*/ 4429667 w 4644342"/>
              <a:gd name="connsiteY42" fmla="*/ 593497 h 2918444"/>
              <a:gd name="connsiteX43" fmla="*/ 4445698 w 4644342"/>
              <a:gd name="connsiteY43" fmla="*/ 603288 h 2918444"/>
              <a:gd name="connsiteX44" fmla="*/ 4424796 w 4644342"/>
              <a:gd name="connsiteY44" fmla="*/ 646280 h 2918444"/>
              <a:gd name="connsiteX45" fmla="*/ 4459135 w 4644342"/>
              <a:gd name="connsiteY45" fmla="*/ 643414 h 2918444"/>
              <a:gd name="connsiteX46" fmla="*/ 4478544 w 4644342"/>
              <a:gd name="connsiteY46" fmla="*/ 677807 h 2918444"/>
              <a:gd name="connsiteX47" fmla="*/ 4502432 w 4644342"/>
              <a:gd name="connsiteY47" fmla="*/ 680673 h 2918444"/>
              <a:gd name="connsiteX48" fmla="*/ 4518855 w 4644342"/>
              <a:gd name="connsiteY48" fmla="*/ 674941 h 2918444"/>
              <a:gd name="connsiteX49" fmla="*/ 4518855 w 4644342"/>
              <a:gd name="connsiteY49" fmla="*/ 656311 h 2918444"/>
              <a:gd name="connsiteX50" fmla="*/ 4490488 w 4644342"/>
              <a:gd name="connsiteY50" fmla="*/ 633382 h 2918444"/>
              <a:gd name="connsiteX51" fmla="*/ 4511390 w 4644342"/>
              <a:gd name="connsiteY51" fmla="*/ 631949 h 2918444"/>
              <a:gd name="connsiteX52" fmla="*/ 4547222 w 4644342"/>
              <a:gd name="connsiteY52" fmla="*/ 682106 h 2918444"/>
              <a:gd name="connsiteX53" fmla="*/ 4512883 w 4644342"/>
              <a:gd name="connsiteY53" fmla="*/ 712200 h 2918444"/>
              <a:gd name="connsiteX54" fmla="*/ 4474065 w 4644342"/>
              <a:gd name="connsiteY54" fmla="*/ 697870 h 2918444"/>
              <a:gd name="connsiteX55" fmla="*/ 4450177 w 4644342"/>
              <a:gd name="connsiteY55" fmla="*/ 733696 h 2918444"/>
              <a:gd name="connsiteX56" fmla="*/ 4448325 w 4644342"/>
              <a:gd name="connsiteY56" fmla="*/ 732349 h 2918444"/>
              <a:gd name="connsiteX57" fmla="*/ 4438105 w 4644342"/>
              <a:gd name="connsiteY57" fmla="*/ 742172 h 2918444"/>
              <a:gd name="connsiteX58" fmla="*/ 4414207 w 4644342"/>
              <a:gd name="connsiteY58" fmla="*/ 742172 h 2918444"/>
              <a:gd name="connsiteX59" fmla="*/ 4402258 w 4644342"/>
              <a:gd name="connsiteY59" fmla="*/ 768011 h 2918444"/>
              <a:gd name="connsiteX60" fmla="*/ 4402258 w 4644342"/>
              <a:gd name="connsiteY60" fmla="*/ 768012 h 2918444"/>
              <a:gd name="connsiteX61" fmla="*/ 4379854 w 4644342"/>
              <a:gd name="connsiteY61" fmla="*/ 795287 h 2918444"/>
              <a:gd name="connsiteX62" fmla="*/ 4338033 w 4644342"/>
              <a:gd name="connsiteY62" fmla="*/ 785238 h 2918444"/>
              <a:gd name="connsiteX63" fmla="*/ 4277586 w 4644342"/>
              <a:gd name="connsiteY63" fmla="*/ 839185 h 2918444"/>
              <a:gd name="connsiteX64" fmla="*/ 4251365 w 4644342"/>
              <a:gd name="connsiteY64" fmla="*/ 875533 h 2918444"/>
              <a:gd name="connsiteX65" fmla="*/ 4249501 w 4644342"/>
              <a:gd name="connsiteY65" fmla="*/ 874313 h 2918444"/>
              <a:gd name="connsiteX66" fmla="*/ 4240948 w 4644342"/>
              <a:gd name="connsiteY66" fmla="*/ 905824 h 2918444"/>
              <a:gd name="connsiteX67" fmla="*/ 4263352 w 4644342"/>
              <a:gd name="connsiteY67" fmla="*/ 928792 h 2918444"/>
              <a:gd name="connsiteX68" fmla="*/ 4264846 w 4644342"/>
              <a:gd name="connsiteY68" fmla="*/ 1059426 h 2918444"/>
              <a:gd name="connsiteX69" fmla="*/ 4242442 w 4644342"/>
              <a:gd name="connsiteY69" fmla="*/ 1111105 h 2918444"/>
              <a:gd name="connsiteX70" fmla="*/ 4215557 w 4644342"/>
              <a:gd name="connsiteY70" fmla="*/ 1092443 h 2918444"/>
              <a:gd name="connsiteX71" fmla="*/ 4191015 w 4644342"/>
              <a:gd name="connsiteY71" fmla="*/ 1091133 h 2918444"/>
              <a:gd name="connsiteX72" fmla="*/ 4192774 w 4644342"/>
              <a:gd name="connsiteY72" fmla="*/ 1092211 h 2918444"/>
              <a:gd name="connsiteX73" fmla="*/ 4192774 w 4644342"/>
              <a:gd name="connsiteY73" fmla="*/ 1122300 h 2918444"/>
              <a:gd name="connsiteX74" fmla="*/ 4226981 w 4644342"/>
              <a:gd name="connsiteY74" fmla="*/ 1143792 h 2918444"/>
              <a:gd name="connsiteX75" fmla="*/ 4228468 w 4644342"/>
              <a:gd name="connsiteY75" fmla="*/ 1183911 h 2918444"/>
              <a:gd name="connsiteX76" fmla="*/ 4228220 w 4644342"/>
              <a:gd name="connsiteY76" fmla="*/ 1183982 h 2918444"/>
              <a:gd name="connsiteX77" fmla="*/ 4229714 w 4644342"/>
              <a:gd name="connsiteY77" fmla="*/ 1248484 h 2918444"/>
              <a:gd name="connsiteX78" fmla="*/ 4221768 w 4644342"/>
              <a:gd name="connsiteY78" fmla="*/ 1249960 h 2918444"/>
              <a:gd name="connsiteX79" fmla="*/ 4229713 w 4644342"/>
              <a:gd name="connsiteY79" fmla="*/ 1248711 h 2918444"/>
              <a:gd name="connsiteX80" fmla="*/ 4204449 w 4644342"/>
              <a:gd name="connsiteY80" fmla="*/ 1331241 h 2918444"/>
              <a:gd name="connsiteX81" fmla="*/ 4186615 w 4644342"/>
              <a:gd name="connsiteY81" fmla="*/ 1328345 h 2918444"/>
              <a:gd name="connsiteX82" fmla="*/ 4183687 w 4644342"/>
              <a:gd name="connsiteY82" fmla="*/ 1257031 h 2918444"/>
              <a:gd name="connsiteX83" fmla="*/ 4183395 w 4644342"/>
              <a:gd name="connsiteY83" fmla="*/ 1257085 h 2918444"/>
              <a:gd name="connsiteX84" fmla="*/ 4143053 w 4644342"/>
              <a:gd name="connsiteY84" fmla="*/ 1215514 h 2918444"/>
              <a:gd name="connsiteX85" fmla="*/ 4117652 w 4644342"/>
              <a:gd name="connsiteY85" fmla="*/ 1163909 h 2918444"/>
              <a:gd name="connsiteX86" fmla="*/ 4111675 w 4644342"/>
              <a:gd name="connsiteY86" fmla="*/ 1093668 h 2918444"/>
              <a:gd name="connsiteX87" fmla="*/ 4092251 w 4644342"/>
              <a:gd name="connsiteY87" fmla="*/ 1129505 h 2918444"/>
              <a:gd name="connsiteX88" fmla="*/ 4116158 w 4644342"/>
              <a:gd name="connsiteY88" fmla="*/ 1235583 h 2918444"/>
              <a:gd name="connsiteX89" fmla="*/ 4158773 w 4644342"/>
              <a:gd name="connsiteY89" fmla="*/ 1280519 h 2918444"/>
              <a:gd name="connsiteX90" fmla="*/ 4146829 w 4644342"/>
              <a:gd name="connsiteY90" fmla="*/ 1333713 h 2918444"/>
              <a:gd name="connsiteX91" fmla="*/ 4158773 w 4644342"/>
              <a:gd name="connsiteY91" fmla="*/ 1392658 h 2918444"/>
              <a:gd name="connsiteX92" fmla="*/ 4178183 w 4644342"/>
              <a:gd name="connsiteY92" fmla="*/ 1371093 h 2918444"/>
              <a:gd name="connsiteX93" fmla="*/ 4203565 w 4644342"/>
              <a:gd name="connsiteY93" fmla="*/ 1384032 h 2918444"/>
              <a:gd name="connsiteX94" fmla="*/ 4203565 w 4644342"/>
              <a:gd name="connsiteY94" fmla="*/ 1428600 h 2918444"/>
              <a:gd name="connsiteX95" fmla="*/ 4144637 w 4644342"/>
              <a:gd name="connsiteY95" fmla="*/ 1442975 h 2918444"/>
              <a:gd name="connsiteX96" fmla="*/ 4204084 w 4644342"/>
              <a:gd name="connsiteY96" fmla="*/ 1429320 h 2918444"/>
              <a:gd name="connsiteX97" fmla="*/ 4224995 w 4644342"/>
              <a:gd name="connsiteY97" fmla="*/ 1443693 h 2918444"/>
              <a:gd name="connsiteX98" fmla="*/ 4186160 w 4644342"/>
              <a:gd name="connsiteY98" fmla="*/ 1475313 h 2918444"/>
              <a:gd name="connsiteX99" fmla="*/ 4156286 w 4644342"/>
              <a:gd name="connsiteY99" fmla="*/ 1465252 h 2918444"/>
              <a:gd name="connsiteX100" fmla="*/ 4154793 w 4644342"/>
              <a:gd name="connsiteY100" fmla="*/ 1505495 h 2918444"/>
              <a:gd name="connsiteX101" fmla="*/ 4224995 w 4644342"/>
              <a:gd name="connsiteY101" fmla="*/ 1478187 h 2918444"/>
              <a:gd name="connsiteX102" fmla="*/ 4239932 w 4644342"/>
              <a:gd name="connsiteY102" fmla="*/ 1493997 h 2918444"/>
              <a:gd name="connsiteX103" fmla="*/ 4227983 w 4644342"/>
              <a:gd name="connsiteY103" fmla="*/ 1561549 h 2918444"/>
              <a:gd name="connsiteX104" fmla="*/ 4205578 w 4644342"/>
              <a:gd name="connsiteY104" fmla="*/ 1551488 h 2918444"/>
              <a:gd name="connsiteX105" fmla="*/ 4145831 w 4644342"/>
              <a:gd name="connsiteY105" fmla="*/ 1568735 h 2918444"/>
              <a:gd name="connsiteX106" fmla="*/ 4198109 w 4644342"/>
              <a:gd name="connsiteY106" fmla="*/ 1575922 h 2918444"/>
              <a:gd name="connsiteX107" fmla="*/ 4141350 w 4644342"/>
              <a:gd name="connsiteY107" fmla="*/ 1596043 h 2918444"/>
              <a:gd name="connsiteX108" fmla="*/ 4141350 w 4644342"/>
              <a:gd name="connsiteY108" fmla="*/ 1616165 h 2918444"/>
              <a:gd name="connsiteX109" fmla="*/ 4198109 w 4644342"/>
              <a:gd name="connsiteY109" fmla="*/ 1600355 h 2918444"/>
              <a:gd name="connsiteX110" fmla="*/ 4214540 w 4644342"/>
              <a:gd name="connsiteY110" fmla="*/ 1604667 h 2918444"/>
              <a:gd name="connsiteX111" fmla="*/ 4257856 w 4644342"/>
              <a:gd name="connsiteY111" fmla="*/ 1544302 h 2918444"/>
              <a:gd name="connsiteX112" fmla="*/ 4266818 w 4644342"/>
              <a:gd name="connsiteY112" fmla="*/ 1472438 h 2918444"/>
              <a:gd name="connsiteX113" fmla="*/ 4268312 w 4644342"/>
              <a:gd name="connsiteY113" fmla="*/ 1558674 h 2918444"/>
              <a:gd name="connsiteX114" fmla="*/ 4232464 w 4644342"/>
              <a:gd name="connsiteY114" fmla="*/ 1630538 h 2918444"/>
              <a:gd name="connsiteX115" fmla="*/ 4156286 w 4644342"/>
              <a:gd name="connsiteY115" fmla="*/ 1657846 h 2918444"/>
              <a:gd name="connsiteX116" fmla="*/ 4111476 w 4644342"/>
              <a:gd name="connsiteY116" fmla="*/ 1754143 h 2918444"/>
              <a:gd name="connsiteX117" fmla="*/ 4034103 w 4644342"/>
              <a:gd name="connsiteY117" fmla="*/ 1778483 h 2918444"/>
              <a:gd name="connsiteX118" fmla="*/ 3998367 w 4644342"/>
              <a:gd name="connsiteY118" fmla="*/ 1888618 h 2918444"/>
              <a:gd name="connsiteX119" fmla="*/ 3944578 w 4644342"/>
              <a:gd name="connsiteY119" fmla="*/ 1943160 h 2918444"/>
              <a:gd name="connsiteX120" fmla="*/ 3884811 w 4644342"/>
              <a:gd name="connsiteY120" fmla="*/ 1960383 h 2918444"/>
              <a:gd name="connsiteX121" fmla="*/ 3896765 w 4644342"/>
              <a:gd name="connsiteY121" fmla="*/ 2004877 h 2918444"/>
              <a:gd name="connsiteX122" fmla="*/ 3860952 w 4644342"/>
              <a:gd name="connsiteY122" fmla="*/ 2046447 h 2918444"/>
              <a:gd name="connsiteX123" fmla="*/ 3869871 w 4644342"/>
              <a:gd name="connsiteY123" fmla="*/ 2116297 h 2918444"/>
              <a:gd name="connsiteX124" fmla="*/ 3847379 w 4644342"/>
              <a:gd name="connsiteY124" fmla="*/ 2133552 h 2918444"/>
              <a:gd name="connsiteX125" fmla="*/ 3860874 w 4644342"/>
              <a:gd name="connsiteY125" fmla="*/ 2205447 h 2918444"/>
              <a:gd name="connsiteX126" fmla="*/ 3833702 w 4644342"/>
              <a:gd name="connsiteY126" fmla="*/ 2207027 h 2918444"/>
              <a:gd name="connsiteX127" fmla="*/ 3858120 w 4644342"/>
              <a:gd name="connsiteY127" fmla="*/ 2208444 h 2918444"/>
              <a:gd name="connsiteX128" fmla="*/ 3910478 w 4644342"/>
              <a:gd name="connsiteY128" fmla="*/ 2298721 h 2918444"/>
              <a:gd name="connsiteX129" fmla="*/ 3992754 w 4644342"/>
              <a:gd name="connsiteY129" fmla="*/ 2421955 h 2918444"/>
              <a:gd name="connsiteX130" fmla="*/ 4034640 w 4644342"/>
              <a:gd name="connsiteY130" fmla="*/ 2527994 h 2918444"/>
              <a:gd name="connsiteX131" fmla="*/ 4095973 w 4644342"/>
              <a:gd name="connsiteY131" fmla="*/ 2602508 h 2918444"/>
              <a:gd name="connsiteX132" fmla="*/ 4106445 w 4644342"/>
              <a:gd name="connsiteY132" fmla="*/ 2709980 h 2918444"/>
              <a:gd name="connsiteX133" fmla="*/ 4086998 w 4644342"/>
              <a:gd name="connsiteY133" fmla="*/ 2774464 h 2918444"/>
              <a:gd name="connsiteX134" fmla="*/ 3998738 w 4644342"/>
              <a:gd name="connsiteY134" fmla="*/ 2791659 h 2918444"/>
              <a:gd name="connsiteX135" fmla="*/ 3983778 w 4644342"/>
              <a:gd name="connsiteY135" fmla="*/ 2764433 h 2918444"/>
              <a:gd name="connsiteX136" fmla="*/ 3920949 w 4644342"/>
              <a:gd name="connsiteY136" fmla="*/ 2725743 h 2918444"/>
              <a:gd name="connsiteX137" fmla="*/ 3901502 w 4644342"/>
              <a:gd name="connsiteY137" fmla="*/ 2685620 h 2918444"/>
              <a:gd name="connsiteX138" fmla="*/ 3885047 w 4644342"/>
              <a:gd name="connsiteY138" fmla="*/ 2669858 h 2918444"/>
              <a:gd name="connsiteX139" fmla="*/ 3876071 w 4644342"/>
              <a:gd name="connsiteY139" fmla="*/ 2632601 h 2918444"/>
              <a:gd name="connsiteX140" fmla="*/ 3861112 w 4644342"/>
              <a:gd name="connsiteY140" fmla="*/ 2642631 h 2918444"/>
              <a:gd name="connsiteX141" fmla="*/ 3811746 w 4644342"/>
              <a:gd name="connsiteY141" fmla="*/ 2593911 h 2918444"/>
              <a:gd name="connsiteX142" fmla="*/ 3823713 w 4644342"/>
              <a:gd name="connsiteY142" fmla="*/ 2548056 h 2918444"/>
              <a:gd name="connsiteX143" fmla="*/ 3811746 w 4644342"/>
              <a:gd name="connsiteY143" fmla="*/ 2523696 h 2918444"/>
              <a:gd name="connsiteX144" fmla="*/ 3796787 w 4644342"/>
              <a:gd name="connsiteY144" fmla="*/ 2532293 h 2918444"/>
              <a:gd name="connsiteX145" fmla="*/ 3798283 w 4644342"/>
              <a:gd name="connsiteY145" fmla="*/ 2558087 h 2918444"/>
              <a:gd name="connsiteX146" fmla="*/ 3781827 w 4644342"/>
              <a:gd name="connsiteY146" fmla="*/ 2523696 h 2918444"/>
              <a:gd name="connsiteX147" fmla="*/ 3783323 w 4644342"/>
              <a:gd name="connsiteY147" fmla="*/ 2440584 h 2918444"/>
              <a:gd name="connsiteX148" fmla="*/ 3753405 w 4644342"/>
              <a:gd name="connsiteY148" fmla="*/ 2391863 h 2918444"/>
              <a:gd name="connsiteX149" fmla="*/ 3674120 w 4644342"/>
              <a:gd name="connsiteY149" fmla="*/ 2351740 h 2918444"/>
              <a:gd name="connsiteX150" fmla="*/ 3635226 w 4644342"/>
              <a:gd name="connsiteY150" fmla="*/ 2305886 h 2918444"/>
              <a:gd name="connsiteX151" fmla="*/ 3590348 w 4644342"/>
              <a:gd name="connsiteY151" fmla="*/ 2301587 h 2918444"/>
              <a:gd name="connsiteX152" fmla="*/ 3572397 w 4644342"/>
              <a:gd name="connsiteY152" fmla="*/ 2330246 h 2918444"/>
              <a:gd name="connsiteX153" fmla="*/ 3508071 w 4644342"/>
              <a:gd name="connsiteY153" fmla="*/ 2350307 h 2918444"/>
              <a:gd name="connsiteX154" fmla="*/ 3469177 w 4644342"/>
              <a:gd name="connsiteY154" fmla="*/ 2330246 h 2918444"/>
              <a:gd name="connsiteX155" fmla="*/ 3449730 w 4644342"/>
              <a:gd name="connsiteY155" fmla="*/ 2298721 h 2918444"/>
              <a:gd name="connsiteX156" fmla="*/ 3327063 w 4644342"/>
              <a:gd name="connsiteY156" fmla="*/ 2325947 h 2918444"/>
              <a:gd name="connsiteX157" fmla="*/ 3301632 w 4644342"/>
              <a:gd name="connsiteY157" fmla="*/ 2304453 h 2918444"/>
              <a:gd name="connsiteX158" fmla="*/ 3274467 w 4644342"/>
              <a:gd name="connsiteY158" fmla="*/ 2326365 h 2918444"/>
              <a:gd name="connsiteX159" fmla="*/ 3274966 w 4644342"/>
              <a:gd name="connsiteY159" fmla="*/ 2329953 h 2918444"/>
              <a:gd name="connsiteX160" fmla="*/ 3240527 w 4644342"/>
              <a:gd name="connsiteY160" fmla="*/ 2351500 h 2918444"/>
              <a:gd name="connsiteX161" fmla="*/ 3213576 w 4644342"/>
              <a:gd name="connsiteY161" fmla="*/ 2269620 h 2918444"/>
              <a:gd name="connsiteX162" fmla="*/ 3197105 w 4644342"/>
              <a:gd name="connsiteY162" fmla="*/ 2335699 h 2918444"/>
              <a:gd name="connsiteX163" fmla="*/ 3167159 w 4644342"/>
              <a:gd name="connsiteY163" fmla="*/ 2329953 h 2918444"/>
              <a:gd name="connsiteX164" fmla="*/ 3166785 w 4644342"/>
              <a:gd name="connsiteY164" fmla="*/ 2327205 h 2918444"/>
              <a:gd name="connsiteX165" fmla="*/ 3100378 w 4644342"/>
              <a:gd name="connsiteY165" fmla="*/ 2337133 h 2918444"/>
              <a:gd name="connsiteX166" fmla="*/ 3091413 w 4644342"/>
              <a:gd name="connsiteY166" fmla="*/ 2373030 h 2918444"/>
              <a:gd name="connsiteX167" fmla="*/ 3057709 w 4644342"/>
              <a:gd name="connsiteY167" fmla="*/ 2365257 h 2918444"/>
              <a:gd name="connsiteX168" fmla="*/ 3057756 w 4644342"/>
              <a:gd name="connsiteY168" fmla="*/ 2365536 h 2918444"/>
              <a:gd name="connsiteX169" fmla="*/ 3003942 w 4644342"/>
              <a:gd name="connsiteY169" fmla="*/ 2359791 h 2918444"/>
              <a:gd name="connsiteX170" fmla="*/ 2978529 w 4644342"/>
              <a:gd name="connsiteY170" fmla="*/ 2389949 h 2918444"/>
              <a:gd name="connsiteX171" fmla="*/ 3006931 w 4644342"/>
              <a:gd name="connsiteY171" fmla="*/ 2410054 h 2918444"/>
              <a:gd name="connsiteX172" fmla="*/ 3056261 w 4644342"/>
              <a:gd name="connsiteY172" fmla="*/ 2385641 h 2918444"/>
              <a:gd name="connsiteX173" fmla="*/ 3057756 w 4644342"/>
              <a:gd name="connsiteY173" fmla="*/ 2420107 h 2918444"/>
              <a:gd name="connsiteX174" fmla="*/ 3086158 w 4644342"/>
              <a:gd name="connsiteY174" fmla="*/ 2391385 h 2918444"/>
              <a:gd name="connsiteX175" fmla="*/ 3107086 w 4644342"/>
              <a:gd name="connsiteY175" fmla="*/ 2391385 h 2918444"/>
              <a:gd name="connsiteX176" fmla="*/ 3083169 w 4644342"/>
              <a:gd name="connsiteY176" fmla="*/ 2450264 h 2918444"/>
              <a:gd name="connsiteX177" fmla="*/ 3128014 w 4644342"/>
              <a:gd name="connsiteY177" fmla="*/ 2460317 h 2918444"/>
              <a:gd name="connsiteX178" fmla="*/ 3141468 w 4644342"/>
              <a:gd name="connsiteY178" fmla="*/ 2493346 h 2918444"/>
              <a:gd name="connsiteX179" fmla="*/ 3120540 w 4644342"/>
              <a:gd name="connsiteY179" fmla="*/ 2503399 h 2918444"/>
              <a:gd name="connsiteX180" fmla="*/ 3093633 w 4644342"/>
              <a:gd name="connsiteY180" fmla="*/ 2481858 h 2918444"/>
              <a:gd name="connsiteX181" fmla="*/ 3041313 w 4644342"/>
              <a:gd name="connsiteY181" fmla="*/ 2467497 h 2918444"/>
              <a:gd name="connsiteX182" fmla="*/ 3051777 w 4644342"/>
              <a:gd name="connsiteY182" fmla="*/ 2506271 h 2918444"/>
              <a:gd name="connsiteX183" fmla="*/ 3026364 w 4644342"/>
              <a:gd name="connsiteY183" fmla="*/ 2510579 h 2918444"/>
              <a:gd name="connsiteX184" fmla="*/ 3005436 w 4644342"/>
              <a:gd name="connsiteY184" fmla="*/ 2476113 h 2918444"/>
              <a:gd name="connsiteX185" fmla="*/ 2991983 w 4644342"/>
              <a:gd name="connsiteY185" fmla="*/ 2497655 h 2918444"/>
              <a:gd name="connsiteX186" fmla="*/ 2912756 w 4644342"/>
              <a:gd name="connsiteY186" fmla="*/ 2497655 h 2918444"/>
              <a:gd name="connsiteX187" fmla="*/ 2912756 w 4644342"/>
              <a:gd name="connsiteY187" fmla="*/ 2476113 h 2918444"/>
              <a:gd name="connsiteX188" fmla="*/ 2884353 w 4644342"/>
              <a:gd name="connsiteY188" fmla="*/ 2450264 h 2918444"/>
              <a:gd name="connsiteX189" fmla="*/ 2824559 w 4644342"/>
              <a:gd name="connsiteY189" fmla="*/ 2447392 h 2918444"/>
              <a:gd name="connsiteX190" fmla="*/ 2873889 w 4644342"/>
              <a:gd name="connsiteY190" fmla="*/ 2476113 h 2918444"/>
              <a:gd name="connsiteX191" fmla="*/ 2805126 w 4644342"/>
              <a:gd name="connsiteY191" fmla="*/ 2490474 h 2918444"/>
              <a:gd name="connsiteX192" fmla="*/ 2697497 w 4644342"/>
              <a:gd name="connsiteY192" fmla="*/ 2470369 h 2918444"/>
              <a:gd name="connsiteX193" fmla="*/ 2664691 w 4644342"/>
              <a:gd name="connsiteY193" fmla="*/ 2475038 h 2918444"/>
              <a:gd name="connsiteX194" fmla="*/ 2664586 w 4644342"/>
              <a:gd name="connsiteY194" fmla="*/ 2476109 h 2918444"/>
              <a:gd name="connsiteX195" fmla="*/ 2595869 w 4644342"/>
              <a:gd name="connsiteY195" fmla="*/ 2536428 h 2918444"/>
              <a:gd name="connsiteX196" fmla="*/ 2580930 w 4644342"/>
              <a:gd name="connsiteY196" fmla="*/ 2480418 h 2918444"/>
              <a:gd name="connsiteX197" fmla="*/ 2561510 w 4644342"/>
              <a:gd name="connsiteY197" fmla="*/ 2506269 h 2918444"/>
              <a:gd name="connsiteX198" fmla="*/ 2576448 w 4644342"/>
              <a:gd name="connsiteY198" fmla="*/ 2542172 h 2918444"/>
              <a:gd name="connsiteX199" fmla="*/ 2453951 w 4644342"/>
              <a:gd name="connsiteY199" fmla="*/ 2632650 h 2918444"/>
              <a:gd name="connsiteX200" fmla="*/ 2424074 w 4644342"/>
              <a:gd name="connsiteY200" fmla="*/ 2638395 h 2918444"/>
              <a:gd name="connsiteX201" fmla="*/ 2359838 w 4644342"/>
              <a:gd name="connsiteY201" fmla="*/ 2682915 h 2918444"/>
              <a:gd name="connsiteX202" fmla="*/ 2359838 w 4644342"/>
              <a:gd name="connsiteY202" fmla="*/ 2708766 h 2918444"/>
              <a:gd name="connsiteX203" fmla="*/ 2340418 w 4644342"/>
              <a:gd name="connsiteY203" fmla="*/ 2714511 h 2918444"/>
              <a:gd name="connsiteX204" fmla="*/ 2355356 w 4644342"/>
              <a:gd name="connsiteY204" fmla="*/ 2744670 h 2918444"/>
              <a:gd name="connsiteX205" fmla="*/ 2320998 w 4644342"/>
              <a:gd name="connsiteY205" fmla="*/ 2789190 h 2918444"/>
              <a:gd name="connsiteX206" fmla="*/ 2340418 w 4644342"/>
              <a:gd name="connsiteY206" fmla="*/ 2855253 h 2918444"/>
              <a:gd name="connsiteX207" fmla="*/ 2359838 w 4644342"/>
              <a:gd name="connsiteY207" fmla="*/ 2878232 h 2918444"/>
              <a:gd name="connsiteX208" fmla="*/ 2355356 w 4644342"/>
              <a:gd name="connsiteY208" fmla="*/ 2918444 h 2918444"/>
              <a:gd name="connsiteX209" fmla="*/ 2306059 w 4644342"/>
              <a:gd name="connsiteY209" fmla="*/ 2918444 h 2918444"/>
              <a:gd name="connsiteX210" fmla="*/ 2262737 w 4644342"/>
              <a:gd name="connsiteY210" fmla="*/ 2898338 h 2918444"/>
              <a:gd name="connsiteX211" fmla="*/ 2232860 w 4644342"/>
              <a:gd name="connsiteY211" fmla="*/ 2902646 h 2918444"/>
              <a:gd name="connsiteX212" fmla="*/ 2134264 w 4644342"/>
              <a:gd name="connsiteY212" fmla="*/ 2868179 h 2918444"/>
              <a:gd name="connsiteX213" fmla="*/ 2090942 w 4644342"/>
              <a:gd name="connsiteY213" fmla="*/ 2728872 h 2918444"/>
              <a:gd name="connsiteX214" fmla="*/ 2022225 w 4644342"/>
              <a:gd name="connsiteY214" fmla="*/ 2662809 h 2918444"/>
              <a:gd name="connsiteX215" fmla="*/ 1960976 w 4644342"/>
              <a:gd name="connsiteY215" fmla="*/ 2542172 h 2918444"/>
              <a:gd name="connsiteX216" fmla="*/ 1934087 w 4644342"/>
              <a:gd name="connsiteY216" fmla="*/ 2529247 h 2918444"/>
              <a:gd name="connsiteX217" fmla="*/ 1901222 w 4644342"/>
              <a:gd name="connsiteY217" fmla="*/ 2499088 h 2918444"/>
              <a:gd name="connsiteX218" fmla="*/ 1869850 w 4644342"/>
              <a:gd name="connsiteY218" fmla="*/ 2499088 h 2918444"/>
              <a:gd name="connsiteX219" fmla="*/ 1822047 w 4644342"/>
              <a:gd name="connsiteY219" fmla="*/ 2489035 h 2918444"/>
              <a:gd name="connsiteX220" fmla="*/ 1786194 w 4644342"/>
              <a:gd name="connsiteY220" fmla="*/ 2499088 h 2918444"/>
              <a:gd name="connsiteX221" fmla="*/ 1762292 w 4644342"/>
              <a:gd name="connsiteY221" fmla="*/ 2560842 h 2918444"/>
              <a:gd name="connsiteX222" fmla="*/ 1724946 w 4644342"/>
              <a:gd name="connsiteY222" fmla="*/ 2570895 h 2918444"/>
              <a:gd name="connsiteX223" fmla="*/ 1644277 w 4644342"/>
              <a:gd name="connsiteY223" fmla="*/ 2523502 h 2918444"/>
              <a:gd name="connsiteX224" fmla="*/ 1596473 w 4644342"/>
              <a:gd name="connsiteY224" fmla="*/ 2466056 h 2918444"/>
              <a:gd name="connsiteX225" fmla="*/ 1589004 w 4644342"/>
              <a:gd name="connsiteY225" fmla="*/ 2397121 h 2918444"/>
              <a:gd name="connsiteX226" fmla="*/ 1554645 w 4644342"/>
              <a:gd name="connsiteY226" fmla="*/ 2349728 h 2918444"/>
              <a:gd name="connsiteX227" fmla="*/ 1473976 w 4644342"/>
              <a:gd name="connsiteY227" fmla="*/ 2283665 h 2918444"/>
              <a:gd name="connsiteX228" fmla="*/ 1415716 w 4644342"/>
              <a:gd name="connsiteY228" fmla="*/ 2214730 h 2918444"/>
              <a:gd name="connsiteX229" fmla="*/ 1415716 w 4644342"/>
              <a:gd name="connsiteY229" fmla="*/ 2189287 h 2918444"/>
              <a:gd name="connsiteX230" fmla="*/ 1412048 w 4644342"/>
              <a:gd name="connsiteY230" fmla="*/ 2189192 h 2918444"/>
              <a:gd name="connsiteX231" fmla="*/ 1412048 w 4644342"/>
              <a:gd name="connsiteY231" fmla="*/ 2210725 h 2918444"/>
              <a:gd name="connsiteX232" fmla="*/ 1273143 w 4644342"/>
              <a:gd name="connsiteY232" fmla="*/ 2210725 h 2918444"/>
              <a:gd name="connsiteX233" fmla="*/ 1265675 w 4644342"/>
              <a:gd name="connsiteY233" fmla="*/ 2253791 h 2918444"/>
              <a:gd name="connsiteX234" fmla="*/ 1165694 w 4644342"/>
              <a:gd name="connsiteY234" fmla="*/ 2240063 h 2918444"/>
              <a:gd name="connsiteX235" fmla="*/ 1165602 w 4644342"/>
              <a:gd name="connsiteY235" fmla="*/ 2240871 h 2918444"/>
              <a:gd name="connsiteX236" fmla="*/ 978901 w 4644342"/>
              <a:gd name="connsiteY236" fmla="*/ 2238000 h 2918444"/>
              <a:gd name="connsiteX237" fmla="*/ 648813 w 4644342"/>
              <a:gd name="connsiteY237" fmla="*/ 2065736 h 2918444"/>
              <a:gd name="connsiteX238" fmla="*/ 653063 w 4644342"/>
              <a:gd name="connsiteY238" fmla="*/ 2022169 h 2918444"/>
              <a:gd name="connsiteX239" fmla="*/ 432233 w 4644342"/>
              <a:gd name="connsiteY239" fmla="*/ 2013965 h 2918444"/>
              <a:gd name="connsiteX240" fmla="*/ 417277 w 4644342"/>
              <a:gd name="connsiteY240" fmla="*/ 1942200 h 2918444"/>
              <a:gd name="connsiteX241" fmla="*/ 376895 w 4644342"/>
              <a:gd name="connsiteY241" fmla="*/ 1890530 h 2918444"/>
              <a:gd name="connsiteX242" fmla="*/ 346983 w 4644342"/>
              <a:gd name="connsiteY242" fmla="*/ 1871871 h 2918444"/>
              <a:gd name="connsiteX243" fmla="*/ 339505 w 4644342"/>
              <a:gd name="connsiteY243" fmla="*/ 1834553 h 2918444"/>
              <a:gd name="connsiteX244" fmla="*/ 314079 w 4644342"/>
              <a:gd name="connsiteY244" fmla="*/ 1814459 h 2918444"/>
              <a:gd name="connsiteX245" fmla="*/ 290150 w 4644342"/>
              <a:gd name="connsiteY245" fmla="*/ 1788623 h 2918444"/>
              <a:gd name="connsiteX246" fmla="*/ 281176 w 4644342"/>
              <a:gd name="connsiteY246" fmla="*/ 1759917 h 2918444"/>
              <a:gd name="connsiteX247" fmla="*/ 258742 w 4644342"/>
              <a:gd name="connsiteY247" fmla="*/ 1741258 h 2918444"/>
              <a:gd name="connsiteX248" fmla="*/ 222847 w 4644342"/>
              <a:gd name="connsiteY248" fmla="*/ 1751306 h 2918444"/>
              <a:gd name="connsiteX249" fmla="*/ 182465 w 4644342"/>
              <a:gd name="connsiteY249" fmla="*/ 1736953 h 2918444"/>
              <a:gd name="connsiteX250" fmla="*/ 182465 w 4644342"/>
              <a:gd name="connsiteY250" fmla="*/ 1721164 h 2918444"/>
              <a:gd name="connsiteX251" fmla="*/ 180969 w 4644342"/>
              <a:gd name="connsiteY251" fmla="*/ 1688152 h 2918444"/>
              <a:gd name="connsiteX252" fmla="*/ 164518 w 4644342"/>
              <a:gd name="connsiteY252" fmla="*/ 1650835 h 2918444"/>
              <a:gd name="connsiteX253" fmla="*/ 163022 w 4644342"/>
              <a:gd name="connsiteY253" fmla="*/ 1620693 h 2918444"/>
              <a:gd name="connsiteX254" fmla="*/ 145075 w 4644342"/>
              <a:gd name="connsiteY254" fmla="*/ 1593423 h 2918444"/>
              <a:gd name="connsiteX255" fmla="*/ 149561 w 4644342"/>
              <a:gd name="connsiteY255" fmla="*/ 1567587 h 2918444"/>
              <a:gd name="connsiteX256" fmla="*/ 98710 w 4644342"/>
              <a:gd name="connsiteY256" fmla="*/ 1505869 h 2918444"/>
              <a:gd name="connsiteX257" fmla="*/ 98710 w 4644342"/>
              <a:gd name="connsiteY257" fmla="*/ 1469987 h 2918444"/>
              <a:gd name="connsiteX258" fmla="*/ 124136 w 4644342"/>
              <a:gd name="connsiteY258" fmla="*/ 1457069 h 2918444"/>
              <a:gd name="connsiteX259" fmla="*/ 124136 w 4644342"/>
              <a:gd name="connsiteY259" fmla="*/ 1434104 h 2918444"/>
              <a:gd name="connsiteX260" fmla="*/ 98710 w 4644342"/>
              <a:gd name="connsiteY260" fmla="*/ 1428363 h 2918444"/>
              <a:gd name="connsiteX261" fmla="*/ 86746 w 4644342"/>
              <a:gd name="connsiteY261" fmla="*/ 1393916 h 2918444"/>
              <a:gd name="connsiteX262" fmla="*/ 74781 w 4644342"/>
              <a:gd name="connsiteY262" fmla="*/ 1335069 h 2918444"/>
              <a:gd name="connsiteX263" fmla="*/ 112171 w 4644342"/>
              <a:gd name="connsiteY263" fmla="*/ 1366645 h 2918444"/>
              <a:gd name="connsiteX264" fmla="*/ 97215 w 4644342"/>
              <a:gd name="connsiteY264" fmla="*/ 1325021 h 2918444"/>
              <a:gd name="connsiteX265" fmla="*/ 124136 w 4644342"/>
              <a:gd name="connsiteY265" fmla="*/ 1325021 h 2918444"/>
              <a:gd name="connsiteX266" fmla="*/ 124136 w 4644342"/>
              <a:gd name="connsiteY266" fmla="*/ 1294880 h 2918444"/>
              <a:gd name="connsiteX267" fmla="*/ 97215 w 4644342"/>
              <a:gd name="connsiteY267" fmla="*/ 1274786 h 2918444"/>
              <a:gd name="connsiteX268" fmla="*/ 83754 w 4644342"/>
              <a:gd name="connsiteY268" fmla="*/ 1303492 h 2918444"/>
              <a:gd name="connsiteX269" fmla="*/ 59824 w 4644342"/>
              <a:gd name="connsiteY269" fmla="*/ 1293445 h 2918444"/>
              <a:gd name="connsiteX270" fmla="*/ 10469 w 4644342"/>
              <a:gd name="connsiteY270" fmla="*/ 1155656 h 2918444"/>
              <a:gd name="connsiteX271" fmla="*/ 23930 w 4644342"/>
              <a:gd name="connsiteY271" fmla="*/ 1058056 h 2918444"/>
              <a:gd name="connsiteX272" fmla="*/ 0 w 4644342"/>
              <a:gd name="connsiteY272" fmla="*/ 1002079 h 2918444"/>
              <a:gd name="connsiteX273" fmla="*/ 11965 w 4644342"/>
              <a:gd name="connsiteY273" fmla="*/ 960455 h 2918444"/>
              <a:gd name="connsiteX274" fmla="*/ 35895 w 4644342"/>
              <a:gd name="connsiteY274" fmla="*/ 951843 h 2918444"/>
              <a:gd name="connsiteX275" fmla="*/ 59824 w 4644342"/>
              <a:gd name="connsiteY275" fmla="*/ 884384 h 2918444"/>
              <a:gd name="connsiteX276" fmla="*/ 59824 w 4644342"/>
              <a:gd name="connsiteY276" fmla="*/ 805402 h 2918444"/>
              <a:gd name="connsiteX277" fmla="*/ 59766 w 4644342"/>
              <a:gd name="connsiteY277" fmla="*/ 805390 h 2918444"/>
              <a:gd name="connsiteX278" fmla="*/ 59766 w 4644342"/>
              <a:gd name="connsiteY278" fmla="*/ 704877 h 2918444"/>
              <a:gd name="connsiteX279" fmla="*/ 86707 w 4644342"/>
              <a:gd name="connsiteY279" fmla="*/ 660364 h 2918444"/>
              <a:gd name="connsiteX280" fmla="*/ 113648 w 4644342"/>
              <a:gd name="connsiteY280" fmla="*/ 612979 h 2918444"/>
              <a:gd name="connsiteX281" fmla="*/ 133105 w 4644342"/>
              <a:gd name="connsiteY281" fmla="*/ 572774 h 2918444"/>
              <a:gd name="connsiteX282" fmla="*/ 148073 w 4644342"/>
              <a:gd name="connsiteY282" fmla="*/ 535441 h 2918444"/>
              <a:gd name="connsiteX283" fmla="*/ 161543 w 4644342"/>
              <a:gd name="connsiteY283" fmla="*/ 498107 h 2918444"/>
              <a:gd name="connsiteX284" fmla="*/ 170523 w 4644342"/>
              <a:gd name="connsiteY284" fmla="*/ 463646 h 2918444"/>
              <a:gd name="connsiteX285" fmla="*/ 183994 w 4644342"/>
              <a:gd name="connsiteY285" fmla="*/ 422005 h 2918444"/>
              <a:gd name="connsiteX286" fmla="*/ 197465 w 4644342"/>
              <a:gd name="connsiteY286" fmla="*/ 371748 h 2918444"/>
              <a:gd name="connsiteX287" fmla="*/ 218419 w 4644342"/>
              <a:gd name="connsiteY287" fmla="*/ 358825 h 2918444"/>
              <a:gd name="connsiteX288" fmla="*/ 218835 w 4644342"/>
              <a:gd name="connsiteY288" fmla="*/ 358861 h 2918444"/>
              <a:gd name="connsiteX289" fmla="*/ 211400 w 4644342"/>
              <a:gd name="connsiteY289" fmla="*/ 327416 h 2918444"/>
              <a:gd name="connsiteX290" fmla="*/ 224824 w 4644342"/>
              <a:gd name="connsiteY290" fmla="*/ 294440 h 2918444"/>
              <a:gd name="connsiteX291" fmla="*/ 208417 w 4644342"/>
              <a:gd name="connsiteY291" fmla="*/ 262897 h 2918444"/>
              <a:gd name="connsiteX292" fmla="*/ 209909 w 4644342"/>
              <a:gd name="connsiteY292" fmla="*/ 178306 h 2918444"/>
              <a:gd name="connsiteX293" fmla="*/ 197976 w 4644342"/>
              <a:gd name="connsiteY293" fmla="*/ 112354 h 2918444"/>
              <a:gd name="connsiteX294" fmla="*/ 205434 w 4644342"/>
              <a:gd name="connsiteY294" fmla="*/ 86547 h 2918444"/>
              <a:gd name="connsiteX295" fmla="*/ 235266 w 4644342"/>
              <a:gd name="connsiteY295" fmla="*/ 96583 h 2918444"/>
              <a:gd name="connsiteX296" fmla="*/ 266589 w 4644342"/>
              <a:gd name="connsiteY296" fmla="*/ 135294 h 2918444"/>
              <a:gd name="connsiteX297" fmla="*/ 323270 w 4644342"/>
              <a:gd name="connsiteY297" fmla="*/ 143897 h 2918444"/>
              <a:gd name="connsiteX298" fmla="*/ 338186 w 4644342"/>
              <a:gd name="connsiteY298" fmla="*/ 175439 h 2918444"/>
              <a:gd name="connsiteX299" fmla="*/ 309845 w 4644342"/>
              <a:gd name="connsiteY299" fmla="*/ 175439 h 2918444"/>
              <a:gd name="connsiteX300" fmla="*/ 306862 w 4644342"/>
              <a:gd name="connsiteY300" fmla="*/ 202680 h 2918444"/>
              <a:gd name="connsiteX301" fmla="*/ 323270 w 4644342"/>
              <a:gd name="connsiteY301" fmla="*/ 205548 h 2918444"/>
              <a:gd name="connsiteX302" fmla="*/ 329236 w 4644342"/>
              <a:gd name="connsiteY302" fmla="*/ 232789 h 2918444"/>
              <a:gd name="connsiteX303" fmla="*/ 294930 w 4644342"/>
              <a:gd name="connsiteY303" fmla="*/ 252861 h 2918444"/>
              <a:gd name="connsiteX304" fmla="*/ 294930 w 4644342"/>
              <a:gd name="connsiteY304" fmla="*/ 271500 h 2918444"/>
              <a:gd name="connsiteX305" fmla="*/ 333711 w 4644342"/>
              <a:gd name="connsiteY305" fmla="*/ 271500 h 2918444"/>
              <a:gd name="connsiteX306" fmla="*/ 344152 w 4644342"/>
              <a:gd name="connsiteY306" fmla="*/ 224186 h 2918444"/>
              <a:gd name="connsiteX307" fmla="*/ 373984 w 4644342"/>
              <a:gd name="connsiteY307" fmla="*/ 195511 h 2918444"/>
              <a:gd name="connsiteX308" fmla="*/ 338186 w 4644342"/>
              <a:gd name="connsiteY308" fmla="*/ 122390 h 2918444"/>
              <a:gd name="connsiteX309" fmla="*/ 360560 w 4644342"/>
              <a:gd name="connsiteY309" fmla="*/ 98017 h 2918444"/>
              <a:gd name="connsiteX310" fmla="*/ 344152 w 4644342"/>
              <a:gd name="connsiteY310" fmla="*/ 40667 h 2918444"/>
              <a:gd name="connsiteX311" fmla="*/ 463480 w 4644342"/>
              <a:gd name="connsiteY311" fmla="*/ 75077 h 2918444"/>
              <a:gd name="connsiteX312" fmla="*/ 554467 w 4644342"/>
              <a:gd name="connsiteY312" fmla="*/ 96583 h 2918444"/>
              <a:gd name="connsiteX313" fmla="*/ 599215 w 4644342"/>
              <a:gd name="connsiteY313" fmla="*/ 106619 h 2918444"/>
              <a:gd name="connsiteX314" fmla="*/ 643963 w 4644342"/>
              <a:gd name="connsiteY314" fmla="*/ 113788 h 2918444"/>
              <a:gd name="connsiteX315" fmla="*/ 705119 w 4644342"/>
              <a:gd name="connsiteY315" fmla="*/ 125258 h 2918444"/>
              <a:gd name="connsiteX316" fmla="*/ 778068 w 4644342"/>
              <a:gd name="connsiteY316" fmla="*/ 138137 h 2918444"/>
              <a:gd name="connsiteX317" fmla="*/ 778318 w 4644342"/>
              <a:gd name="connsiteY317" fmla="*/ 136354 h 2918444"/>
              <a:gd name="connsiteX318" fmla="*/ 851512 w 4644342"/>
              <a:gd name="connsiteY318" fmla="*/ 146175 h 2918444"/>
              <a:gd name="connsiteX319" fmla="*/ 851661 w 4644342"/>
              <a:gd name="connsiteY319" fmla="*/ 144726 h 2918444"/>
              <a:gd name="connsiteX320" fmla="*/ 1029368 w 4644342"/>
              <a:gd name="connsiteY320" fmla="*/ 169156 h 2918444"/>
              <a:gd name="connsiteX321" fmla="*/ 1138382 w 4644342"/>
              <a:gd name="connsiteY321" fmla="*/ 183527 h 2918444"/>
              <a:gd name="connsiteX322" fmla="*/ 1280249 w 4644342"/>
              <a:gd name="connsiteY322" fmla="*/ 199335 h 2918444"/>
              <a:gd name="connsiteX323" fmla="*/ 1410169 w 4644342"/>
              <a:gd name="connsiteY323" fmla="*/ 212268 h 2918444"/>
              <a:gd name="connsiteX324" fmla="*/ 1637157 w 4644342"/>
              <a:gd name="connsiteY324" fmla="*/ 229513 h 2918444"/>
              <a:gd name="connsiteX325" fmla="*/ 1743184 w 4644342"/>
              <a:gd name="connsiteY325" fmla="*/ 238135 h 2918444"/>
              <a:gd name="connsiteX326" fmla="*/ 1743181 w 4644342"/>
              <a:gd name="connsiteY326" fmla="*/ 238626 h 2918444"/>
              <a:gd name="connsiteX327" fmla="*/ 2238016 w 4644342"/>
              <a:gd name="connsiteY327" fmla="*/ 249783 h 2918444"/>
              <a:gd name="connsiteX328" fmla="*/ 2242096 w 4644342"/>
              <a:gd name="connsiteY328" fmla="*/ 248307 h 2918444"/>
              <a:gd name="connsiteX329" fmla="*/ 2399738 w 4644342"/>
              <a:gd name="connsiteY329" fmla="*/ 248307 h 2918444"/>
              <a:gd name="connsiteX330" fmla="*/ 2398237 w 4644342"/>
              <a:gd name="connsiteY330" fmla="*/ 193765 h 2918444"/>
              <a:gd name="connsiteX331" fmla="*/ 2431266 w 4644342"/>
              <a:gd name="connsiteY331" fmla="*/ 209553 h 2918444"/>
              <a:gd name="connsiteX332" fmla="*/ 2438773 w 4644342"/>
              <a:gd name="connsiteY332" fmla="*/ 251177 h 2918444"/>
              <a:gd name="connsiteX333" fmla="*/ 2513841 w 4644342"/>
              <a:gd name="connsiteY333" fmla="*/ 297107 h 2918444"/>
              <a:gd name="connsiteX334" fmla="*/ 2536361 w 4644342"/>
              <a:gd name="connsiteY334" fmla="*/ 277013 h 2918444"/>
              <a:gd name="connsiteX335" fmla="*/ 2581402 w 4644342"/>
              <a:gd name="connsiteY335" fmla="*/ 277013 h 2918444"/>
              <a:gd name="connsiteX336" fmla="*/ 2615933 w 4644342"/>
              <a:gd name="connsiteY336" fmla="*/ 317201 h 2918444"/>
              <a:gd name="connsiteX337" fmla="*/ 2638453 w 4644342"/>
              <a:gd name="connsiteY337" fmla="*/ 302848 h 2918444"/>
              <a:gd name="connsiteX338" fmla="*/ 2704513 w 4644342"/>
              <a:gd name="connsiteY338" fmla="*/ 318636 h 2918444"/>
              <a:gd name="connsiteX339" fmla="*/ 2727033 w 4644342"/>
              <a:gd name="connsiteY339" fmla="*/ 288495 h 2918444"/>
              <a:gd name="connsiteX340" fmla="*/ 2769071 w 4644342"/>
              <a:gd name="connsiteY340" fmla="*/ 312895 h 2918444"/>
              <a:gd name="connsiteX341" fmla="*/ 2842637 w 4644342"/>
              <a:gd name="connsiteY341" fmla="*/ 308589 h 2918444"/>
              <a:gd name="connsiteX342" fmla="*/ 2722529 w 4644342"/>
              <a:gd name="connsiteY342" fmla="*/ 394707 h 2918444"/>
              <a:gd name="connsiteX343" fmla="*/ 2663976 w 4644342"/>
              <a:gd name="connsiteY343" fmla="*/ 470778 h 2918444"/>
              <a:gd name="connsiteX344" fmla="*/ 2671324 w 4644342"/>
              <a:gd name="connsiteY344" fmla="*/ 470349 h 2918444"/>
              <a:gd name="connsiteX345" fmla="*/ 2705709 w 4644342"/>
              <a:gd name="connsiteY345" fmla="*/ 466037 h 2918444"/>
              <a:gd name="connsiteX346" fmla="*/ 2735609 w 4644342"/>
              <a:gd name="connsiteY346" fmla="*/ 466037 h 2918444"/>
              <a:gd name="connsiteX347" fmla="*/ 2756538 w 4644342"/>
              <a:gd name="connsiteY347" fmla="*/ 432982 h 2918444"/>
              <a:gd name="connsiteX348" fmla="*/ 2769993 w 4644342"/>
              <a:gd name="connsiteY348" fmla="*/ 473223 h 2918444"/>
              <a:gd name="connsiteX349" fmla="*/ 2819327 w 4644342"/>
              <a:gd name="connsiteY349" fmla="*/ 473223 h 2918444"/>
              <a:gd name="connsiteX350" fmla="*/ 2819485 w 4644342"/>
              <a:gd name="connsiteY350" fmla="*/ 473442 h 2918444"/>
              <a:gd name="connsiteX351" fmla="*/ 2926006 w 4644342"/>
              <a:gd name="connsiteY351" fmla="*/ 356433 h 2918444"/>
              <a:gd name="connsiteX352" fmla="*/ 2906503 w 4644342"/>
              <a:gd name="connsiteY352" fmla="*/ 405126 h 2918444"/>
              <a:gd name="connsiteX353" fmla="*/ 2921506 w 4644342"/>
              <a:gd name="connsiteY353" fmla="*/ 420880 h 2918444"/>
              <a:gd name="connsiteX354" fmla="*/ 2956011 w 4644342"/>
              <a:gd name="connsiteY354" fmla="*/ 400830 h 2918444"/>
              <a:gd name="connsiteX355" fmla="*/ 3031024 w 4644342"/>
              <a:gd name="connsiteY355" fmla="*/ 430905 h 2918444"/>
              <a:gd name="connsiteX356" fmla="*/ 3064029 w 4644342"/>
              <a:gd name="connsiteY356" fmla="*/ 405126 h 2918444"/>
              <a:gd name="connsiteX357" fmla="*/ 3166046 w 4644342"/>
              <a:gd name="connsiteY357" fmla="*/ 392237 h 2918444"/>
              <a:gd name="connsiteX358" fmla="*/ 3185550 w 4644342"/>
              <a:gd name="connsiteY358" fmla="*/ 422312 h 2918444"/>
              <a:gd name="connsiteX359" fmla="*/ 3224556 w 4644342"/>
              <a:gd name="connsiteY359" fmla="*/ 415151 h 2918444"/>
              <a:gd name="connsiteX360" fmla="*/ 3302569 w 4644342"/>
              <a:gd name="connsiteY360" fmla="*/ 448091 h 2918444"/>
              <a:gd name="connsiteX361" fmla="*/ 3307070 w 4644342"/>
              <a:gd name="connsiteY361" fmla="*/ 471005 h 2918444"/>
              <a:gd name="connsiteX362" fmla="*/ 3223056 w 4644342"/>
              <a:gd name="connsiteY362" fmla="*/ 491055 h 2918444"/>
              <a:gd name="connsiteX363" fmla="*/ 3199052 w 4644342"/>
              <a:gd name="connsiteY363" fmla="*/ 476734 h 2918444"/>
              <a:gd name="connsiteX364" fmla="*/ 3157045 w 4644342"/>
              <a:gd name="connsiteY364" fmla="*/ 481030 h 2918444"/>
              <a:gd name="connsiteX365" fmla="*/ 3107537 w 4644342"/>
              <a:gd name="connsiteY365" fmla="*/ 511105 h 2918444"/>
              <a:gd name="connsiteX366" fmla="*/ 3083533 w 4644342"/>
              <a:gd name="connsiteY366" fmla="*/ 512538 h 2918444"/>
              <a:gd name="connsiteX367" fmla="*/ 3065530 w 4644342"/>
              <a:gd name="connsiteY367" fmla="*/ 491055 h 2918444"/>
              <a:gd name="connsiteX368" fmla="*/ 3038637 w 4644342"/>
              <a:gd name="connsiteY368" fmla="*/ 572349 h 2918444"/>
              <a:gd name="connsiteX369" fmla="*/ 3039089 w 4644342"/>
              <a:gd name="connsiteY369" fmla="*/ 572389 h 2918444"/>
              <a:gd name="connsiteX370" fmla="*/ 3028624 w 4644342"/>
              <a:gd name="connsiteY370" fmla="*/ 601132 h 2918444"/>
              <a:gd name="connsiteX371" fmla="*/ 3040584 w 4644342"/>
              <a:gd name="connsiteY371" fmla="*/ 632750 h 2918444"/>
              <a:gd name="connsiteX372" fmla="*/ 3019654 w 4644342"/>
              <a:gd name="connsiteY372" fmla="*/ 672991 h 2918444"/>
              <a:gd name="connsiteX373" fmla="*/ 3034604 w 4644342"/>
              <a:gd name="connsiteY373" fmla="*/ 681614 h 2918444"/>
              <a:gd name="connsiteX374" fmla="*/ 3070483 w 4644342"/>
              <a:gd name="connsiteY374" fmla="*/ 637062 h 2918444"/>
              <a:gd name="connsiteX375" fmla="*/ 3068988 w 4644342"/>
              <a:gd name="connsiteY375" fmla="*/ 622690 h 2918444"/>
              <a:gd name="connsiteX376" fmla="*/ 3082443 w 4644342"/>
              <a:gd name="connsiteY376" fmla="*/ 615504 h 2918444"/>
              <a:gd name="connsiteX377" fmla="*/ 3092908 w 4644342"/>
              <a:gd name="connsiteY377" fmla="*/ 637062 h 2918444"/>
              <a:gd name="connsiteX378" fmla="*/ 3064503 w 4644342"/>
              <a:gd name="connsiteY378" fmla="*/ 668680 h 2918444"/>
              <a:gd name="connsiteX379" fmla="*/ 3054039 w 4644342"/>
              <a:gd name="connsiteY379" fmla="*/ 737664 h 2918444"/>
              <a:gd name="connsiteX380" fmla="*/ 3054039 w 4644342"/>
              <a:gd name="connsiteY380" fmla="*/ 854076 h 2918444"/>
              <a:gd name="connsiteX381" fmla="*/ 3070483 w 4644342"/>
              <a:gd name="connsiteY381" fmla="*/ 874197 h 2918444"/>
              <a:gd name="connsiteX382" fmla="*/ 3063008 w 4644342"/>
              <a:gd name="connsiteY382" fmla="*/ 947493 h 2918444"/>
              <a:gd name="connsiteX383" fmla="*/ 3048884 w 4644342"/>
              <a:gd name="connsiteY383" fmla="*/ 949756 h 2918444"/>
              <a:gd name="connsiteX384" fmla="*/ 3080413 w 4644342"/>
              <a:gd name="connsiteY384" fmla="*/ 1023537 h 2918444"/>
              <a:gd name="connsiteX385" fmla="*/ 3081702 w 4644342"/>
              <a:gd name="connsiteY385" fmla="*/ 1025079 h 2918444"/>
              <a:gd name="connsiteX386" fmla="*/ 3116009 w 4644342"/>
              <a:gd name="connsiteY386" fmla="*/ 1043756 h 2918444"/>
              <a:gd name="connsiteX387" fmla="*/ 3148825 w 4644342"/>
              <a:gd name="connsiteY387" fmla="*/ 1039446 h 2918444"/>
              <a:gd name="connsiteX388" fmla="*/ 3160758 w 4644342"/>
              <a:gd name="connsiteY388" fmla="*/ 1029389 h 2918444"/>
              <a:gd name="connsiteX389" fmla="*/ 3168217 w 4644342"/>
              <a:gd name="connsiteY389" fmla="*/ 999219 h 2918444"/>
              <a:gd name="connsiteX390" fmla="*/ 3169776 w 4644342"/>
              <a:gd name="connsiteY390" fmla="*/ 998731 h 2918444"/>
              <a:gd name="connsiteX391" fmla="*/ 3177226 w 4644342"/>
              <a:gd name="connsiteY391" fmla="*/ 952824 h 2918444"/>
              <a:gd name="connsiteX392" fmla="*/ 3178716 w 4644342"/>
              <a:gd name="connsiteY392" fmla="*/ 928436 h 2918444"/>
              <a:gd name="connsiteX393" fmla="*/ 3177226 w 4644342"/>
              <a:gd name="connsiteY393" fmla="*/ 899744 h 2918444"/>
              <a:gd name="connsiteX394" fmla="*/ 3172756 w 4644342"/>
              <a:gd name="connsiteY394" fmla="*/ 863879 h 2918444"/>
              <a:gd name="connsiteX395" fmla="*/ 3141468 w 4644342"/>
              <a:gd name="connsiteY395" fmla="*/ 795018 h 2918444"/>
              <a:gd name="connsiteX396" fmla="*/ 3151897 w 4644342"/>
              <a:gd name="connsiteY396" fmla="*/ 654427 h 2918444"/>
              <a:gd name="connsiteX397" fmla="*/ 3202554 w 4644342"/>
              <a:gd name="connsiteY397" fmla="*/ 605650 h 2918444"/>
              <a:gd name="connsiteX398" fmla="*/ 3215963 w 4644342"/>
              <a:gd name="connsiteY398" fmla="*/ 655861 h 2918444"/>
              <a:gd name="connsiteX399" fmla="*/ 3217453 w 4644342"/>
              <a:gd name="connsiteY399" fmla="*/ 578393 h 2918444"/>
              <a:gd name="connsiteX400" fmla="*/ 3241291 w 4644342"/>
              <a:gd name="connsiteY400" fmla="*/ 559743 h 2918444"/>
              <a:gd name="connsiteX401" fmla="*/ 3229372 w 4644342"/>
              <a:gd name="connsiteY401" fmla="*/ 529617 h 2918444"/>
              <a:gd name="connsiteX402" fmla="*/ 3268110 w 4644342"/>
              <a:gd name="connsiteY402" fmla="*/ 509532 h 2918444"/>
              <a:gd name="connsiteX403" fmla="*/ 3332175 w 4644342"/>
              <a:gd name="connsiteY403" fmla="*/ 549701 h 2918444"/>
              <a:gd name="connsiteX404" fmla="*/ 3375383 w 4644342"/>
              <a:gd name="connsiteY404" fmla="*/ 562612 h 2918444"/>
              <a:gd name="connsiteX405" fmla="*/ 3375383 w 4644342"/>
              <a:gd name="connsiteY405" fmla="*/ 592739 h 2918444"/>
              <a:gd name="connsiteX406" fmla="*/ 3402201 w 4644342"/>
              <a:gd name="connsiteY406" fmla="*/ 655861 h 2918444"/>
              <a:gd name="connsiteX407" fmla="*/ 3375383 w 4644342"/>
              <a:gd name="connsiteY407" fmla="*/ 677380 h 2918444"/>
              <a:gd name="connsiteX408" fmla="*/ 3375383 w 4644342"/>
              <a:gd name="connsiteY408" fmla="*/ 694596 h 2918444"/>
              <a:gd name="connsiteX409" fmla="*/ 3366443 w 4644342"/>
              <a:gd name="connsiteY409" fmla="*/ 697465 h 2918444"/>
              <a:gd name="connsiteX410" fmla="*/ 3356014 w 4644342"/>
              <a:gd name="connsiteY410" fmla="*/ 701769 h 2918444"/>
              <a:gd name="connsiteX411" fmla="*/ 3345585 w 4644342"/>
              <a:gd name="connsiteY411" fmla="*/ 711811 h 2918444"/>
              <a:gd name="connsiteX412" fmla="*/ 3342605 w 4644342"/>
              <a:gd name="connsiteY412" fmla="*/ 721853 h 2918444"/>
              <a:gd name="connsiteX413" fmla="*/ 3345585 w 4644342"/>
              <a:gd name="connsiteY413" fmla="*/ 737634 h 2918444"/>
              <a:gd name="connsiteX414" fmla="*/ 3357504 w 4644342"/>
              <a:gd name="connsiteY414" fmla="*/ 741938 h 2918444"/>
              <a:gd name="connsiteX415" fmla="*/ 3367933 w 4644342"/>
              <a:gd name="connsiteY415" fmla="*/ 739068 h 2918444"/>
              <a:gd name="connsiteX416" fmla="*/ 3381342 w 4644342"/>
              <a:gd name="connsiteY416" fmla="*/ 729026 h 2918444"/>
              <a:gd name="connsiteX417" fmla="*/ 3405181 w 4644342"/>
              <a:gd name="connsiteY417" fmla="*/ 697465 h 2918444"/>
              <a:gd name="connsiteX418" fmla="*/ 3426039 w 4644342"/>
              <a:gd name="connsiteY418" fmla="*/ 697465 h 2918444"/>
              <a:gd name="connsiteX419" fmla="*/ 3448388 w 4644342"/>
              <a:gd name="connsiteY419" fmla="*/ 701769 h 2918444"/>
              <a:gd name="connsiteX420" fmla="*/ 3463287 w 4644342"/>
              <a:gd name="connsiteY420" fmla="*/ 717549 h 2918444"/>
              <a:gd name="connsiteX421" fmla="*/ 3478186 w 4644342"/>
              <a:gd name="connsiteY421" fmla="*/ 741938 h 2918444"/>
              <a:gd name="connsiteX422" fmla="*/ 3484145 w 4644342"/>
              <a:gd name="connsiteY422" fmla="*/ 783541 h 2918444"/>
              <a:gd name="connsiteX423" fmla="*/ 3490105 w 4644342"/>
              <a:gd name="connsiteY423" fmla="*/ 850967 h 2918444"/>
              <a:gd name="connsiteX424" fmla="*/ 3464777 w 4644342"/>
              <a:gd name="connsiteY424" fmla="*/ 848098 h 2918444"/>
              <a:gd name="connsiteX425" fmla="*/ 3451368 w 4644342"/>
              <a:gd name="connsiteY425" fmla="*/ 865313 h 2918444"/>
              <a:gd name="connsiteX426" fmla="*/ 3464777 w 4644342"/>
              <a:gd name="connsiteY426" fmla="*/ 889701 h 2918444"/>
              <a:gd name="connsiteX427" fmla="*/ 3464777 w 4644342"/>
              <a:gd name="connsiteY427" fmla="*/ 915524 h 2918444"/>
              <a:gd name="connsiteX428" fmla="*/ 3437958 w 4644342"/>
              <a:gd name="connsiteY428" fmla="*/ 938478 h 2918444"/>
              <a:gd name="connsiteX429" fmla="*/ 3455837 w 4644342"/>
              <a:gd name="connsiteY429" fmla="*/ 962866 h 2918444"/>
              <a:gd name="connsiteX430" fmla="*/ 3488615 w 4644342"/>
              <a:gd name="connsiteY430" fmla="*/ 972908 h 2918444"/>
              <a:gd name="connsiteX431" fmla="*/ 3485179 w 4644342"/>
              <a:gd name="connsiteY431" fmla="*/ 973234 h 2918444"/>
              <a:gd name="connsiteX432" fmla="*/ 3516026 w 4644342"/>
              <a:gd name="connsiteY432" fmla="*/ 979402 h 2918444"/>
              <a:gd name="connsiteX433" fmla="*/ 3596817 w 4644342"/>
              <a:gd name="connsiteY433" fmla="*/ 940628 h 2918444"/>
              <a:gd name="connsiteX434" fmla="*/ 3614771 w 4644342"/>
              <a:gd name="connsiteY434" fmla="*/ 904727 h 2918444"/>
              <a:gd name="connsiteX435" fmla="*/ 3660864 w 4644342"/>
              <a:gd name="connsiteY435" fmla="*/ 888136 h 2918444"/>
              <a:gd name="connsiteX436" fmla="*/ 3660688 w 4644342"/>
              <a:gd name="connsiteY436" fmla="*/ 887016 h 2918444"/>
              <a:gd name="connsiteX437" fmla="*/ 3704769 w 4644342"/>
              <a:gd name="connsiteY437" fmla="*/ 844630 h 2918444"/>
              <a:gd name="connsiteX438" fmla="*/ 3704267 w 4644342"/>
              <a:gd name="connsiteY438" fmla="*/ 843972 h 2918444"/>
              <a:gd name="connsiteX439" fmla="*/ 3761070 w 4644342"/>
              <a:gd name="connsiteY439" fmla="*/ 757897 h 2918444"/>
              <a:gd name="connsiteX440" fmla="*/ 3747616 w 4644342"/>
              <a:gd name="connsiteY440" fmla="*/ 717729 h 2918444"/>
              <a:gd name="connsiteX441" fmla="*/ 3802924 w 4644342"/>
              <a:gd name="connsiteY441" fmla="*/ 689037 h 2918444"/>
              <a:gd name="connsiteX442" fmla="*/ 3876170 w 4644342"/>
              <a:gd name="connsiteY442" fmla="*/ 681864 h 2918444"/>
              <a:gd name="connsiteX443" fmla="*/ 3894107 w 4644342"/>
              <a:gd name="connsiteY443" fmla="*/ 656041 h 2918444"/>
              <a:gd name="connsiteX444" fmla="*/ 3919519 w 4644342"/>
              <a:gd name="connsiteY444" fmla="*/ 653172 h 2918444"/>
              <a:gd name="connsiteX445" fmla="*/ 3934467 w 4644342"/>
              <a:gd name="connsiteY445" fmla="*/ 625915 h 2918444"/>
              <a:gd name="connsiteX446" fmla="*/ 3959879 w 4644342"/>
              <a:gd name="connsiteY446" fmla="*/ 615873 h 2918444"/>
              <a:gd name="connsiteX447" fmla="*/ 3947920 w 4644342"/>
              <a:gd name="connsiteY447" fmla="*/ 565662 h 2918444"/>
              <a:gd name="connsiteX448" fmla="*/ 3932972 w 4644342"/>
              <a:gd name="connsiteY448" fmla="*/ 552751 h 2918444"/>
              <a:gd name="connsiteX449" fmla="*/ 3964363 w 4644342"/>
              <a:gd name="connsiteY449" fmla="*/ 511148 h 2918444"/>
              <a:gd name="connsiteX450" fmla="*/ 3983795 w 4644342"/>
              <a:gd name="connsiteY450" fmla="*/ 511148 h 2918444"/>
              <a:gd name="connsiteX451" fmla="*/ 4051062 w 4644342"/>
              <a:gd name="connsiteY451" fmla="*/ 425073 h 2918444"/>
              <a:gd name="connsiteX452" fmla="*/ 4154203 w 4644342"/>
              <a:gd name="connsiteY452" fmla="*/ 393512 h 2918444"/>
              <a:gd name="connsiteX453" fmla="*/ 4154470 w 4644342"/>
              <a:gd name="connsiteY453" fmla="*/ 395561 h 2918444"/>
              <a:gd name="connsiteX454" fmla="*/ 4262900 w 4644342"/>
              <a:gd name="connsiteY454" fmla="*/ 366002 h 2918444"/>
              <a:gd name="connsiteX455" fmla="*/ 4262909 w 4644342"/>
              <a:gd name="connsiteY455" fmla="*/ 366019 h 2918444"/>
              <a:gd name="connsiteX456" fmla="*/ 4299493 w 4644342"/>
              <a:gd name="connsiteY456" fmla="*/ 309786 h 2918444"/>
              <a:gd name="connsiteX457" fmla="*/ 4302355 w 4644342"/>
              <a:gd name="connsiteY457" fmla="*/ 313147 h 2918444"/>
              <a:gd name="connsiteX458" fmla="*/ 4335051 w 4644342"/>
              <a:gd name="connsiteY458" fmla="*/ 295411 h 2918444"/>
              <a:gd name="connsiteX459" fmla="*/ 4335051 w 4644342"/>
              <a:gd name="connsiteY459" fmla="*/ 245220 h 2918444"/>
              <a:gd name="connsiteX460" fmla="*/ 4345510 w 4644342"/>
              <a:gd name="connsiteY460" fmla="*/ 213671 h 2918444"/>
              <a:gd name="connsiteX461" fmla="*/ 4330568 w 4644342"/>
              <a:gd name="connsiteY461" fmla="*/ 199331 h 2918444"/>
              <a:gd name="connsiteX462" fmla="*/ 4354475 w 4644342"/>
              <a:gd name="connsiteY462" fmla="*/ 153442 h 2918444"/>
              <a:gd name="connsiteX463" fmla="*/ 4330568 w 4644342"/>
              <a:gd name="connsiteY463" fmla="*/ 116157 h 2918444"/>
              <a:gd name="connsiteX464" fmla="*/ 4381370 w 4644342"/>
              <a:gd name="connsiteY464" fmla="*/ 17209 h 2918444"/>
              <a:gd name="connsiteX465" fmla="*/ 4399300 w 4644342"/>
              <a:gd name="connsiteY465" fmla="*/ 28681 h 2918444"/>
              <a:gd name="connsiteX466" fmla="*/ 4408265 w 4644342"/>
              <a:gd name="connsiteY466" fmla="*/ 12906 h 2918444"/>
              <a:gd name="connsiteX467" fmla="*/ 4462054 w 4644342"/>
              <a:gd name="connsiteY467" fmla="*/ 0 h 2918444"/>
              <a:gd name="connsiteX0" fmla="*/ 4121540 w 4644342"/>
              <a:gd name="connsiteY0" fmla="*/ 1069673 h 2918444"/>
              <a:gd name="connsiteX1" fmla="*/ 4118092 w 4644342"/>
              <a:gd name="connsiteY1" fmla="*/ 1070354 h 2918444"/>
              <a:gd name="connsiteX2" fmla="*/ 4121540 w 4644342"/>
              <a:gd name="connsiteY2" fmla="*/ 1069673 h 2918444"/>
              <a:gd name="connsiteX3" fmla="*/ 4400141 w 4644342"/>
              <a:gd name="connsiteY3" fmla="*/ 797788 h 2918444"/>
              <a:gd name="connsiteX4" fmla="*/ 4412059 w 4644342"/>
              <a:gd name="connsiteY4" fmla="*/ 799233 h 2918444"/>
              <a:gd name="connsiteX5" fmla="*/ 4431425 w 4644342"/>
              <a:gd name="connsiteY5" fmla="*/ 802124 h 2918444"/>
              <a:gd name="connsiteX6" fmla="*/ 4365878 w 4644342"/>
              <a:gd name="connsiteY6" fmla="*/ 855599 h 2918444"/>
              <a:gd name="connsiteX7" fmla="*/ 4283943 w 4644342"/>
              <a:gd name="connsiteY7" fmla="*/ 901847 h 2918444"/>
              <a:gd name="connsiteX8" fmla="*/ 4264577 w 4644342"/>
              <a:gd name="connsiteY8" fmla="*/ 874387 h 2918444"/>
              <a:gd name="connsiteX9" fmla="*/ 4333104 w 4644342"/>
              <a:gd name="connsiteY9" fmla="*/ 841146 h 2918444"/>
              <a:gd name="connsiteX10" fmla="*/ 4400141 w 4644342"/>
              <a:gd name="connsiteY10" fmla="*/ 797788 h 2918444"/>
              <a:gd name="connsiteX11" fmla="*/ 4405089 w 4644342"/>
              <a:gd name="connsiteY11" fmla="*/ 613077 h 2918444"/>
              <a:gd name="connsiteX12" fmla="*/ 4408373 w 4644342"/>
              <a:gd name="connsiteY12" fmla="*/ 613320 h 2918444"/>
              <a:gd name="connsiteX13" fmla="*/ 4408626 w 4644342"/>
              <a:gd name="connsiteY13" fmla="*/ 613077 h 2918444"/>
              <a:gd name="connsiteX14" fmla="*/ 4405089 w 4644342"/>
              <a:gd name="connsiteY14" fmla="*/ 613077 h 2918444"/>
              <a:gd name="connsiteX15" fmla="*/ 285749 w 4644342"/>
              <a:gd name="connsiteY15" fmla="*/ 364673 h 2918444"/>
              <a:gd name="connsiteX16" fmla="*/ 283831 w 4644342"/>
              <a:gd name="connsiteY16" fmla="*/ 373644 h 2918444"/>
              <a:gd name="connsiteX17" fmla="*/ 285980 w 4644342"/>
              <a:gd name="connsiteY17" fmla="*/ 364693 h 2918444"/>
              <a:gd name="connsiteX18" fmla="*/ 285749 w 4644342"/>
              <a:gd name="connsiteY18" fmla="*/ 364673 h 2918444"/>
              <a:gd name="connsiteX19" fmla="*/ 4313929 w 4644342"/>
              <a:gd name="connsiteY19" fmla="*/ 328177 h 2918444"/>
              <a:gd name="connsiteX20" fmla="*/ 4314132 w 4644342"/>
              <a:gd name="connsiteY20" fmla="*/ 328393 h 2918444"/>
              <a:gd name="connsiteX21" fmla="*/ 4313929 w 4644342"/>
              <a:gd name="connsiteY21" fmla="*/ 328177 h 2918444"/>
              <a:gd name="connsiteX22" fmla="*/ 4462054 w 4644342"/>
              <a:gd name="connsiteY22" fmla="*/ 0 h 2918444"/>
              <a:gd name="connsiteX23" fmla="*/ 4482973 w 4644342"/>
              <a:gd name="connsiteY23" fmla="*/ 31549 h 2918444"/>
              <a:gd name="connsiteX24" fmla="*/ 4526303 w 4644342"/>
              <a:gd name="connsiteY24" fmla="*/ 192160 h 2918444"/>
              <a:gd name="connsiteX25" fmla="*/ 4580093 w 4644342"/>
              <a:gd name="connsiteY25" fmla="*/ 197897 h 2918444"/>
              <a:gd name="connsiteX26" fmla="*/ 4590552 w 4644342"/>
              <a:gd name="connsiteY26" fmla="*/ 233747 h 2918444"/>
              <a:gd name="connsiteX27" fmla="*/ 4644342 w 4644342"/>
              <a:gd name="connsiteY27" fmla="*/ 245220 h 2918444"/>
              <a:gd name="connsiteX28" fmla="*/ 4644342 w 4644342"/>
              <a:gd name="connsiteY28" fmla="*/ 278202 h 2918444"/>
              <a:gd name="connsiteX29" fmla="*/ 4605494 w 4644342"/>
              <a:gd name="connsiteY29" fmla="*/ 305449 h 2918444"/>
              <a:gd name="connsiteX30" fmla="*/ 4572622 w 4644342"/>
              <a:gd name="connsiteY30" fmla="*/ 345602 h 2918444"/>
              <a:gd name="connsiteX31" fmla="*/ 4530786 w 4644342"/>
              <a:gd name="connsiteY31" fmla="*/ 348470 h 2918444"/>
              <a:gd name="connsiteX32" fmla="*/ 4527797 w 4644342"/>
              <a:gd name="connsiteY32" fmla="*/ 401529 h 2918444"/>
              <a:gd name="connsiteX33" fmla="*/ 4457572 w 4644342"/>
              <a:gd name="connsiteY33" fmla="*/ 440248 h 2918444"/>
              <a:gd name="connsiteX34" fmla="*/ 4468031 w 4644342"/>
              <a:gd name="connsiteY34" fmla="*/ 471797 h 2918444"/>
              <a:gd name="connsiteX35" fmla="*/ 4439642 w 4644342"/>
              <a:gd name="connsiteY35" fmla="*/ 501911 h 2918444"/>
              <a:gd name="connsiteX36" fmla="*/ 4442630 w 4644342"/>
              <a:gd name="connsiteY36" fmla="*/ 540630 h 2918444"/>
              <a:gd name="connsiteX37" fmla="*/ 4440141 w 4644342"/>
              <a:gd name="connsiteY37" fmla="*/ 541207 h 2918444"/>
              <a:gd name="connsiteX38" fmla="*/ 4429667 w 4644342"/>
              <a:gd name="connsiteY38" fmla="*/ 562768 h 2918444"/>
              <a:gd name="connsiteX39" fmla="*/ 4429667 w 4644342"/>
              <a:gd name="connsiteY39" fmla="*/ 593497 h 2918444"/>
              <a:gd name="connsiteX40" fmla="*/ 4445698 w 4644342"/>
              <a:gd name="connsiteY40" fmla="*/ 603288 h 2918444"/>
              <a:gd name="connsiteX41" fmla="*/ 4424796 w 4644342"/>
              <a:gd name="connsiteY41" fmla="*/ 646280 h 2918444"/>
              <a:gd name="connsiteX42" fmla="*/ 4459135 w 4644342"/>
              <a:gd name="connsiteY42" fmla="*/ 643414 h 2918444"/>
              <a:gd name="connsiteX43" fmla="*/ 4478544 w 4644342"/>
              <a:gd name="connsiteY43" fmla="*/ 677807 h 2918444"/>
              <a:gd name="connsiteX44" fmla="*/ 4502432 w 4644342"/>
              <a:gd name="connsiteY44" fmla="*/ 680673 h 2918444"/>
              <a:gd name="connsiteX45" fmla="*/ 4518855 w 4644342"/>
              <a:gd name="connsiteY45" fmla="*/ 674941 h 2918444"/>
              <a:gd name="connsiteX46" fmla="*/ 4518855 w 4644342"/>
              <a:gd name="connsiteY46" fmla="*/ 656311 h 2918444"/>
              <a:gd name="connsiteX47" fmla="*/ 4490488 w 4644342"/>
              <a:gd name="connsiteY47" fmla="*/ 633382 h 2918444"/>
              <a:gd name="connsiteX48" fmla="*/ 4511390 w 4644342"/>
              <a:gd name="connsiteY48" fmla="*/ 631949 h 2918444"/>
              <a:gd name="connsiteX49" fmla="*/ 4547222 w 4644342"/>
              <a:gd name="connsiteY49" fmla="*/ 682106 h 2918444"/>
              <a:gd name="connsiteX50" fmla="*/ 4512883 w 4644342"/>
              <a:gd name="connsiteY50" fmla="*/ 712200 h 2918444"/>
              <a:gd name="connsiteX51" fmla="*/ 4474065 w 4644342"/>
              <a:gd name="connsiteY51" fmla="*/ 697870 h 2918444"/>
              <a:gd name="connsiteX52" fmla="*/ 4450177 w 4644342"/>
              <a:gd name="connsiteY52" fmla="*/ 733696 h 2918444"/>
              <a:gd name="connsiteX53" fmla="*/ 4448325 w 4644342"/>
              <a:gd name="connsiteY53" fmla="*/ 732349 h 2918444"/>
              <a:gd name="connsiteX54" fmla="*/ 4438105 w 4644342"/>
              <a:gd name="connsiteY54" fmla="*/ 742172 h 2918444"/>
              <a:gd name="connsiteX55" fmla="*/ 4414207 w 4644342"/>
              <a:gd name="connsiteY55" fmla="*/ 742172 h 2918444"/>
              <a:gd name="connsiteX56" fmla="*/ 4402258 w 4644342"/>
              <a:gd name="connsiteY56" fmla="*/ 768011 h 2918444"/>
              <a:gd name="connsiteX57" fmla="*/ 4402258 w 4644342"/>
              <a:gd name="connsiteY57" fmla="*/ 768012 h 2918444"/>
              <a:gd name="connsiteX58" fmla="*/ 4379854 w 4644342"/>
              <a:gd name="connsiteY58" fmla="*/ 795287 h 2918444"/>
              <a:gd name="connsiteX59" fmla="*/ 4338033 w 4644342"/>
              <a:gd name="connsiteY59" fmla="*/ 785238 h 2918444"/>
              <a:gd name="connsiteX60" fmla="*/ 4277586 w 4644342"/>
              <a:gd name="connsiteY60" fmla="*/ 839185 h 2918444"/>
              <a:gd name="connsiteX61" fmla="*/ 4251365 w 4644342"/>
              <a:gd name="connsiteY61" fmla="*/ 875533 h 2918444"/>
              <a:gd name="connsiteX62" fmla="*/ 4249501 w 4644342"/>
              <a:gd name="connsiteY62" fmla="*/ 874313 h 2918444"/>
              <a:gd name="connsiteX63" fmla="*/ 4240948 w 4644342"/>
              <a:gd name="connsiteY63" fmla="*/ 905824 h 2918444"/>
              <a:gd name="connsiteX64" fmla="*/ 4263352 w 4644342"/>
              <a:gd name="connsiteY64" fmla="*/ 928792 h 2918444"/>
              <a:gd name="connsiteX65" fmla="*/ 4264846 w 4644342"/>
              <a:gd name="connsiteY65" fmla="*/ 1059426 h 2918444"/>
              <a:gd name="connsiteX66" fmla="*/ 4242442 w 4644342"/>
              <a:gd name="connsiteY66" fmla="*/ 1111105 h 2918444"/>
              <a:gd name="connsiteX67" fmla="*/ 4215557 w 4644342"/>
              <a:gd name="connsiteY67" fmla="*/ 1092443 h 2918444"/>
              <a:gd name="connsiteX68" fmla="*/ 4191015 w 4644342"/>
              <a:gd name="connsiteY68" fmla="*/ 1091133 h 2918444"/>
              <a:gd name="connsiteX69" fmla="*/ 4192774 w 4644342"/>
              <a:gd name="connsiteY69" fmla="*/ 1092211 h 2918444"/>
              <a:gd name="connsiteX70" fmla="*/ 4192774 w 4644342"/>
              <a:gd name="connsiteY70" fmla="*/ 1122300 h 2918444"/>
              <a:gd name="connsiteX71" fmla="*/ 4226981 w 4644342"/>
              <a:gd name="connsiteY71" fmla="*/ 1143792 h 2918444"/>
              <a:gd name="connsiteX72" fmla="*/ 4228468 w 4644342"/>
              <a:gd name="connsiteY72" fmla="*/ 1183911 h 2918444"/>
              <a:gd name="connsiteX73" fmla="*/ 4228220 w 4644342"/>
              <a:gd name="connsiteY73" fmla="*/ 1183982 h 2918444"/>
              <a:gd name="connsiteX74" fmla="*/ 4229714 w 4644342"/>
              <a:gd name="connsiteY74" fmla="*/ 1248484 h 2918444"/>
              <a:gd name="connsiteX75" fmla="*/ 4221768 w 4644342"/>
              <a:gd name="connsiteY75" fmla="*/ 1249960 h 2918444"/>
              <a:gd name="connsiteX76" fmla="*/ 4229713 w 4644342"/>
              <a:gd name="connsiteY76" fmla="*/ 1248711 h 2918444"/>
              <a:gd name="connsiteX77" fmla="*/ 4204449 w 4644342"/>
              <a:gd name="connsiteY77" fmla="*/ 1331241 h 2918444"/>
              <a:gd name="connsiteX78" fmla="*/ 4186615 w 4644342"/>
              <a:gd name="connsiteY78" fmla="*/ 1328345 h 2918444"/>
              <a:gd name="connsiteX79" fmla="*/ 4183687 w 4644342"/>
              <a:gd name="connsiteY79" fmla="*/ 1257031 h 2918444"/>
              <a:gd name="connsiteX80" fmla="*/ 4183395 w 4644342"/>
              <a:gd name="connsiteY80" fmla="*/ 1257085 h 2918444"/>
              <a:gd name="connsiteX81" fmla="*/ 4143053 w 4644342"/>
              <a:gd name="connsiteY81" fmla="*/ 1215514 h 2918444"/>
              <a:gd name="connsiteX82" fmla="*/ 4117652 w 4644342"/>
              <a:gd name="connsiteY82" fmla="*/ 1163909 h 2918444"/>
              <a:gd name="connsiteX83" fmla="*/ 4111675 w 4644342"/>
              <a:gd name="connsiteY83" fmla="*/ 1093668 h 2918444"/>
              <a:gd name="connsiteX84" fmla="*/ 4092251 w 4644342"/>
              <a:gd name="connsiteY84" fmla="*/ 1129505 h 2918444"/>
              <a:gd name="connsiteX85" fmla="*/ 4116158 w 4644342"/>
              <a:gd name="connsiteY85" fmla="*/ 1235583 h 2918444"/>
              <a:gd name="connsiteX86" fmla="*/ 4158773 w 4644342"/>
              <a:gd name="connsiteY86" fmla="*/ 1280519 h 2918444"/>
              <a:gd name="connsiteX87" fmla="*/ 4146829 w 4644342"/>
              <a:gd name="connsiteY87" fmla="*/ 1333713 h 2918444"/>
              <a:gd name="connsiteX88" fmla="*/ 4158773 w 4644342"/>
              <a:gd name="connsiteY88" fmla="*/ 1392658 h 2918444"/>
              <a:gd name="connsiteX89" fmla="*/ 4178183 w 4644342"/>
              <a:gd name="connsiteY89" fmla="*/ 1371093 h 2918444"/>
              <a:gd name="connsiteX90" fmla="*/ 4203565 w 4644342"/>
              <a:gd name="connsiteY90" fmla="*/ 1384032 h 2918444"/>
              <a:gd name="connsiteX91" fmla="*/ 4203565 w 4644342"/>
              <a:gd name="connsiteY91" fmla="*/ 1428600 h 2918444"/>
              <a:gd name="connsiteX92" fmla="*/ 4144637 w 4644342"/>
              <a:gd name="connsiteY92" fmla="*/ 1442975 h 2918444"/>
              <a:gd name="connsiteX93" fmla="*/ 4204084 w 4644342"/>
              <a:gd name="connsiteY93" fmla="*/ 1429320 h 2918444"/>
              <a:gd name="connsiteX94" fmla="*/ 4224995 w 4644342"/>
              <a:gd name="connsiteY94" fmla="*/ 1443693 h 2918444"/>
              <a:gd name="connsiteX95" fmla="*/ 4186160 w 4644342"/>
              <a:gd name="connsiteY95" fmla="*/ 1475313 h 2918444"/>
              <a:gd name="connsiteX96" fmla="*/ 4156286 w 4644342"/>
              <a:gd name="connsiteY96" fmla="*/ 1465252 h 2918444"/>
              <a:gd name="connsiteX97" fmla="*/ 4154793 w 4644342"/>
              <a:gd name="connsiteY97" fmla="*/ 1505495 h 2918444"/>
              <a:gd name="connsiteX98" fmla="*/ 4224995 w 4644342"/>
              <a:gd name="connsiteY98" fmla="*/ 1478187 h 2918444"/>
              <a:gd name="connsiteX99" fmla="*/ 4239932 w 4644342"/>
              <a:gd name="connsiteY99" fmla="*/ 1493997 h 2918444"/>
              <a:gd name="connsiteX100" fmla="*/ 4227983 w 4644342"/>
              <a:gd name="connsiteY100" fmla="*/ 1561549 h 2918444"/>
              <a:gd name="connsiteX101" fmla="*/ 4205578 w 4644342"/>
              <a:gd name="connsiteY101" fmla="*/ 1551488 h 2918444"/>
              <a:gd name="connsiteX102" fmla="*/ 4145831 w 4644342"/>
              <a:gd name="connsiteY102" fmla="*/ 1568735 h 2918444"/>
              <a:gd name="connsiteX103" fmla="*/ 4198109 w 4644342"/>
              <a:gd name="connsiteY103" fmla="*/ 1575922 h 2918444"/>
              <a:gd name="connsiteX104" fmla="*/ 4141350 w 4644342"/>
              <a:gd name="connsiteY104" fmla="*/ 1596043 h 2918444"/>
              <a:gd name="connsiteX105" fmla="*/ 4141350 w 4644342"/>
              <a:gd name="connsiteY105" fmla="*/ 1616165 h 2918444"/>
              <a:gd name="connsiteX106" fmla="*/ 4198109 w 4644342"/>
              <a:gd name="connsiteY106" fmla="*/ 1600355 h 2918444"/>
              <a:gd name="connsiteX107" fmla="*/ 4214540 w 4644342"/>
              <a:gd name="connsiteY107" fmla="*/ 1604667 h 2918444"/>
              <a:gd name="connsiteX108" fmla="*/ 4257856 w 4644342"/>
              <a:gd name="connsiteY108" fmla="*/ 1544302 h 2918444"/>
              <a:gd name="connsiteX109" fmla="*/ 4266818 w 4644342"/>
              <a:gd name="connsiteY109" fmla="*/ 1472438 h 2918444"/>
              <a:gd name="connsiteX110" fmla="*/ 4268312 w 4644342"/>
              <a:gd name="connsiteY110" fmla="*/ 1558674 h 2918444"/>
              <a:gd name="connsiteX111" fmla="*/ 4232464 w 4644342"/>
              <a:gd name="connsiteY111" fmla="*/ 1630538 h 2918444"/>
              <a:gd name="connsiteX112" fmla="*/ 4156286 w 4644342"/>
              <a:gd name="connsiteY112" fmla="*/ 1657846 h 2918444"/>
              <a:gd name="connsiteX113" fmla="*/ 4111476 w 4644342"/>
              <a:gd name="connsiteY113" fmla="*/ 1754143 h 2918444"/>
              <a:gd name="connsiteX114" fmla="*/ 4034103 w 4644342"/>
              <a:gd name="connsiteY114" fmla="*/ 1778483 h 2918444"/>
              <a:gd name="connsiteX115" fmla="*/ 3998367 w 4644342"/>
              <a:gd name="connsiteY115" fmla="*/ 1888618 h 2918444"/>
              <a:gd name="connsiteX116" fmla="*/ 3944578 w 4644342"/>
              <a:gd name="connsiteY116" fmla="*/ 1943160 h 2918444"/>
              <a:gd name="connsiteX117" fmla="*/ 3884811 w 4644342"/>
              <a:gd name="connsiteY117" fmla="*/ 1960383 h 2918444"/>
              <a:gd name="connsiteX118" fmla="*/ 3896765 w 4644342"/>
              <a:gd name="connsiteY118" fmla="*/ 2004877 h 2918444"/>
              <a:gd name="connsiteX119" fmla="*/ 3860952 w 4644342"/>
              <a:gd name="connsiteY119" fmla="*/ 2046447 h 2918444"/>
              <a:gd name="connsiteX120" fmla="*/ 3869871 w 4644342"/>
              <a:gd name="connsiteY120" fmla="*/ 2116297 h 2918444"/>
              <a:gd name="connsiteX121" fmla="*/ 3847379 w 4644342"/>
              <a:gd name="connsiteY121" fmla="*/ 2133552 h 2918444"/>
              <a:gd name="connsiteX122" fmla="*/ 3860874 w 4644342"/>
              <a:gd name="connsiteY122" fmla="*/ 2205447 h 2918444"/>
              <a:gd name="connsiteX123" fmla="*/ 3833702 w 4644342"/>
              <a:gd name="connsiteY123" fmla="*/ 2207027 h 2918444"/>
              <a:gd name="connsiteX124" fmla="*/ 3858120 w 4644342"/>
              <a:gd name="connsiteY124" fmla="*/ 2208444 h 2918444"/>
              <a:gd name="connsiteX125" fmla="*/ 3910478 w 4644342"/>
              <a:gd name="connsiteY125" fmla="*/ 2298721 h 2918444"/>
              <a:gd name="connsiteX126" fmla="*/ 3992754 w 4644342"/>
              <a:gd name="connsiteY126" fmla="*/ 2421955 h 2918444"/>
              <a:gd name="connsiteX127" fmla="*/ 4034640 w 4644342"/>
              <a:gd name="connsiteY127" fmla="*/ 2527994 h 2918444"/>
              <a:gd name="connsiteX128" fmla="*/ 4095973 w 4644342"/>
              <a:gd name="connsiteY128" fmla="*/ 2602508 h 2918444"/>
              <a:gd name="connsiteX129" fmla="*/ 4106445 w 4644342"/>
              <a:gd name="connsiteY129" fmla="*/ 2709980 h 2918444"/>
              <a:gd name="connsiteX130" fmla="*/ 4086998 w 4644342"/>
              <a:gd name="connsiteY130" fmla="*/ 2774464 h 2918444"/>
              <a:gd name="connsiteX131" fmla="*/ 3998738 w 4644342"/>
              <a:gd name="connsiteY131" fmla="*/ 2791659 h 2918444"/>
              <a:gd name="connsiteX132" fmla="*/ 3983778 w 4644342"/>
              <a:gd name="connsiteY132" fmla="*/ 2764433 h 2918444"/>
              <a:gd name="connsiteX133" fmla="*/ 3920949 w 4644342"/>
              <a:gd name="connsiteY133" fmla="*/ 2725743 h 2918444"/>
              <a:gd name="connsiteX134" fmla="*/ 3901502 w 4644342"/>
              <a:gd name="connsiteY134" fmla="*/ 2685620 h 2918444"/>
              <a:gd name="connsiteX135" fmla="*/ 3885047 w 4644342"/>
              <a:gd name="connsiteY135" fmla="*/ 2669858 h 2918444"/>
              <a:gd name="connsiteX136" fmla="*/ 3876071 w 4644342"/>
              <a:gd name="connsiteY136" fmla="*/ 2632601 h 2918444"/>
              <a:gd name="connsiteX137" fmla="*/ 3861112 w 4644342"/>
              <a:gd name="connsiteY137" fmla="*/ 2642631 h 2918444"/>
              <a:gd name="connsiteX138" fmla="*/ 3811746 w 4644342"/>
              <a:gd name="connsiteY138" fmla="*/ 2593911 h 2918444"/>
              <a:gd name="connsiteX139" fmla="*/ 3823713 w 4644342"/>
              <a:gd name="connsiteY139" fmla="*/ 2548056 h 2918444"/>
              <a:gd name="connsiteX140" fmla="*/ 3811746 w 4644342"/>
              <a:gd name="connsiteY140" fmla="*/ 2523696 h 2918444"/>
              <a:gd name="connsiteX141" fmla="*/ 3796787 w 4644342"/>
              <a:gd name="connsiteY141" fmla="*/ 2532293 h 2918444"/>
              <a:gd name="connsiteX142" fmla="*/ 3798283 w 4644342"/>
              <a:gd name="connsiteY142" fmla="*/ 2558087 h 2918444"/>
              <a:gd name="connsiteX143" fmla="*/ 3781827 w 4644342"/>
              <a:gd name="connsiteY143" fmla="*/ 2523696 h 2918444"/>
              <a:gd name="connsiteX144" fmla="*/ 3783323 w 4644342"/>
              <a:gd name="connsiteY144" fmla="*/ 2440584 h 2918444"/>
              <a:gd name="connsiteX145" fmla="*/ 3753405 w 4644342"/>
              <a:gd name="connsiteY145" fmla="*/ 2391863 h 2918444"/>
              <a:gd name="connsiteX146" fmla="*/ 3674120 w 4644342"/>
              <a:gd name="connsiteY146" fmla="*/ 2351740 h 2918444"/>
              <a:gd name="connsiteX147" fmla="*/ 3635226 w 4644342"/>
              <a:gd name="connsiteY147" fmla="*/ 2305886 h 2918444"/>
              <a:gd name="connsiteX148" fmla="*/ 3590348 w 4644342"/>
              <a:gd name="connsiteY148" fmla="*/ 2301587 h 2918444"/>
              <a:gd name="connsiteX149" fmla="*/ 3572397 w 4644342"/>
              <a:gd name="connsiteY149" fmla="*/ 2330246 h 2918444"/>
              <a:gd name="connsiteX150" fmla="*/ 3508071 w 4644342"/>
              <a:gd name="connsiteY150" fmla="*/ 2350307 h 2918444"/>
              <a:gd name="connsiteX151" fmla="*/ 3469177 w 4644342"/>
              <a:gd name="connsiteY151" fmla="*/ 2330246 h 2918444"/>
              <a:gd name="connsiteX152" fmla="*/ 3449730 w 4644342"/>
              <a:gd name="connsiteY152" fmla="*/ 2298721 h 2918444"/>
              <a:gd name="connsiteX153" fmla="*/ 3327063 w 4644342"/>
              <a:gd name="connsiteY153" fmla="*/ 2325947 h 2918444"/>
              <a:gd name="connsiteX154" fmla="*/ 3301632 w 4644342"/>
              <a:gd name="connsiteY154" fmla="*/ 2304453 h 2918444"/>
              <a:gd name="connsiteX155" fmla="*/ 3274467 w 4644342"/>
              <a:gd name="connsiteY155" fmla="*/ 2326365 h 2918444"/>
              <a:gd name="connsiteX156" fmla="*/ 3274966 w 4644342"/>
              <a:gd name="connsiteY156" fmla="*/ 2329953 h 2918444"/>
              <a:gd name="connsiteX157" fmla="*/ 3240527 w 4644342"/>
              <a:gd name="connsiteY157" fmla="*/ 2351500 h 2918444"/>
              <a:gd name="connsiteX158" fmla="*/ 3213576 w 4644342"/>
              <a:gd name="connsiteY158" fmla="*/ 2269620 h 2918444"/>
              <a:gd name="connsiteX159" fmla="*/ 3197105 w 4644342"/>
              <a:gd name="connsiteY159" fmla="*/ 2335699 h 2918444"/>
              <a:gd name="connsiteX160" fmla="*/ 3167159 w 4644342"/>
              <a:gd name="connsiteY160" fmla="*/ 2329953 h 2918444"/>
              <a:gd name="connsiteX161" fmla="*/ 3166785 w 4644342"/>
              <a:gd name="connsiteY161" fmla="*/ 2327205 h 2918444"/>
              <a:gd name="connsiteX162" fmla="*/ 3100378 w 4644342"/>
              <a:gd name="connsiteY162" fmla="*/ 2337133 h 2918444"/>
              <a:gd name="connsiteX163" fmla="*/ 3091413 w 4644342"/>
              <a:gd name="connsiteY163" fmla="*/ 2373030 h 2918444"/>
              <a:gd name="connsiteX164" fmla="*/ 3057709 w 4644342"/>
              <a:gd name="connsiteY164" fmla="*/ 2365257 h 2918444"/>
              <a:gd name="connsiteX165" fmla="*/ 3057756 w 4644342"/>
              <a:gd name="connsiteY165" fmla="*/ 2365536 h 2918444"/>
              <a:gd name="connsiteX166" fmla="*/ 3003942 w 4644342"/>
              <a:gd name="connsiteY166" fmla="*/ 2359791 h 2918444"/>
              <a:gd name="connsiteX167" fmla="*/ 2978529 w 4644342"/>
              <a:gd name="connsiteY167" fmla="*/ 2389949 h 2918444"/>
              <a:gd name="connsiteX168" fmla="*/ 3006931 w 4644342"/>
              <a:gd name="connsiteY168" fmla="*/ 2410054 h 2918444"/>
              <a:gd name="connsiteX169" fmla="*/ 3056261 w 4644342"/>
              <a:gd name="connsiteY169" fmla="*/ 2385641 h 2918444"/>
              <a:gd name="connsiteX170" fmla="*/ 3057756 w 4644342"/>
              <a:gd name="connsiteY170" fmla="*/ 2420107 h 2918444"/>
              <a:gd name="connsiteX171" fmla="*/ 3086158 w 4644342"/>
              <a:gd name="connsiteY171" fmla="*/ 2391385 h 2918444"/>
              <a:gd name="connsiteX172" fmla="*/ 3107086 w 4644342"/>
              <a:gd name="connsiteY172" fmla="*/ 2391385 h 2918444"/>
              <a:gd name="connsiteX173" fmla="*/ 3083169 w 4644342"/>
              <a:gd name="connsiteY173" fmla="*/ 2450264 h 2918444"/>
              <a:gd name="connsiteX174" fmla="*/ 3128014 w 4644342"/>
              <a:gd name="connsiteY174" fmla="*/ 2460317 h 2918444"/>
              <a:gd name="connsiteX175" fmla="*/ 3141468 w 4644342"/>
              <a:gd name="connsiteY175" fmla="*/ 2493346 h 2918444"/>
              <a:gd name="connsiteX176" fmla="*/ 3120540 w 4644342"/>
              <a:gd name="connsiteY176" fmla="*/ 2503399 h 2918444"/>
              <a:gd name="connsiteX177" fmla="*/ 3093633 w 4644342"/>
              <a:gd name="connsiteY177" fmla="*/ 2481858 h 2918444"/>
              <a:gd name="connsiteX178" fmla="*/ 3041313 w 4644342"/>
              <a:gd name="connsiteY178" fmla="*/ 2467497 h 2918444"/>
              <a:gd name="connsiteX179" fmla="*/ 3051777 w 4644342"/>
              <a:gd name="connsiteY179" fmla="*/ 2506271 h 2918444"/>
              <a:gd name="connsiteX180" fmla="*/ 3026364 w 4644342"/>
              <a:gd name="connsiteY180" fmla="*/ 2510579 h 2918444"/>
              <a:gd name="connsiteX181" fmla="*/ 3005436 w 4644342"/>
              <a:gd name="connsiteY181" fmla="*/ 2476113 h 2918444"/>
              <a:gd name="connsiteX182" fmla="*/ 2991983 w 4644342"/>
              <a:gd name="connsiteY182" fmla="*/ 2497655 h 2918444"/>
              <a:gd name="connsiteX183" fmla="*/ 2912756 w 4644342"/>
              <a:gd name="connsiteY183" fmla="*/ 2497655 h 2918444"/>
              <a:gd name="connsiteX184" fmla="*/ 2912756 w 4644342"/>
              <a:gd name="connsiteY184" fmla="*/ 2476113 h 2918444"/>
              <a:gd name="connsiteX185" fmla="*/ 2884353 w 4644342"/>
              <a:gd name="connsiteY185" fmla="*/ 2450264 h 2918444"/>
              <a:gd name="connsiteX186" fmla="*/ 2824559 w 4644342"/>
              <a:gd name="connsiteY186" fmla="*/ 2447392 h 2918444"/>
              <a:gd name="connsiteX187" fmla="*/ 2873889 w 4644342"/>
              <a:gd name="connsiteY187" fmla="*/ 2476113 h 2918444"/>
              <a:gd name="connsiteX188" fmla="*/ 2805126 w 4644342"/>
              <a:gd name="connsiteY188" fmla="*/ 2490474 h 2918444"/>
              <a:gd name="connsiteX189" fmla="*/ 2697497 w 4644342"/>
              <a:gd name="connsiteY189" fmla="*/ 2470369 h 2918444"/>
              <a:gd name="connsiteX190" fmla="*/ 2664691 w 4644342"/>
              <a:gd name="connsiteY190" fmla="*/ 2475038 h 2918444"/>
              <a:gd name="connsiteX191" fmla="*/ 2664586 w 4644342"/>
              <a:gd name="connsiteY191" fmla="*/ 2476109 h 2918444"/>
              <a:gd name="connsiteX192" fmla="*/ 2595869 w 4644342"/>
              <a:gd name="connsiteY192" fmla="*/ 2536428 h 2918444"/>
              <a:gd name="connsiteX193" fmla="*/ 2580930 w 4644342"/>
              <a:gd name="connsiteY193" fmla="*/ 2480418 h 2918444"/>
              <a:gd name="connsiteX194" fmla="*/ 2561510 w 4644342"/>
              <a:gd name="connsiteY194" fmla="*/ 2506269 h 2918444"/>
              <a:gd name="connsiteX195" fmla="*/ 2576448 w 4644342"/>
              <a:gd name="connsiteY195" fmla="*/ 2542172 h 2918444"/>
              <a:gd name="connsiteX196" fmla="*/ 2453951 w 4644342"/>
              <a:gd name="connsiteY196" fmla="*/ 2632650 h 2918444"/>
              <a:gd name="connsiteX197" fmla="*/ 2424074 w 4644342"/>
              <a:gd name="connsiteY197" fmla="*/ 2638395 h 2918444"/>
              <a:gd name="connsiteX198" fmla="*/ 2359838 w 4644342"/>
              <a:gd name="connsiteY198" fmla="*/ 2682915 h 2918444"/>
              <a:gd name="connsiteX199" fmla="*/ 2359838 w 4644342"/>
              <a:gd name="connsiteY199" fmla="*/ 2708766 h 2918444"/>
              <a:gd name="connsiteX200" fmla="*/ 2340418 w 4644342"/>
              <a:gd name="connsiteY200" fmla="*/ 2714511 h 2918444"/>
              <a:gd name="connsiteX201" fmla="*/ 2355356 w 4644342"/>
              <a:gd name="connsiteY201" fmla="*/ 2744670 h 2918444"/>
              <a:gd name="connsiteX202" fmla="*/ 2320998 w 4644342"/>
              <a:gd name="connsiteY202" fmla="*/ 2789190 h 2918444"/>
              <a:gd name="connsiteX203" fmla="*/ 2340418 w 4644342"/>
              <a:gd name="connsiteY203" fmla="*/ 2855253 h 2918444"/>
              <a:gd name="connsiteX204" fmla="*/ 2359838 w 4644342"/>
              <a:gd name="connsiteY204" fmla="*/ 2878232 h 2918444"/>
              <a:gd name="connsiteX205" fmla="*/ 2355356 w 4644342"/>
              <a:gd name="connsiteY205" fmla="*/ 2918444 h 2918444"/>
              <a:gd name="connsiteX206" fmla="*/ 2306059 w 4644342"/>
              <a:gd name="connsiteY206" fmla="*/ 2918444 h 2918444"/>
              <a:gd name="connsiteX207" fmla="*/ 2262737 w 4644342"/>
              <a:gd name="connsiteY207" fmla="*/ 2898338 h 2918444"/>
              <a:gd name="connsiteX208" fmla="*/ 2232860 w 4644342"/>
              <a:gd name="connsiteY208" fmla="*/ 2902646 h 2918444"/>
              <a:gd name="connsiteX209" fmla="*/ 2134264 w 4644342"/>
              <a:gd name="connsiteY209" fmla="*/ 2868179 h 2918444"/>
              <a:gd name="connsiteX210" fmla="*/ 2090942 w 4644342"/>
              <a:gd name="connsiteY210" fmla="*/ 2728872 h 2918444"/>
              <a:gd name="connsiteX211" fmla="*/ 2022225 w 4644342"/>
              <a:gd name="connsiteY211" fmla="*/ 2662809 h 2918444"/>
              <a:gd name="connsiteX212" fmla="*/ 1960976 w 4644342"/>
              <a:gd name="connsiteY212" fmla="*/ 2542172 h 2918444"/>
              <a:gd name="connsiteX213" fmla="*/ 1934087 w 4644342"/>
              <a:gd name="connsiteY213" fmla="*/ 2529247 h 2918444"/>
              <a:gd name="connsiteX214" fmla="*/ 1901222 w 4644342"/>
              <a:gd name="connsiteY214" fmla="*/ 2499088 h 2918444"/>
              <a:gd name="connsiteX215" fmla="*/ 1869850 w 4644342"/>
              <a:gd name="connsiteY215" fmla="*/ 2499088 h 2918444"/>
              <a:gd name="connsiteX216" fmla="*/ 1822047 w 4644342"/>
              <a:gd name="connsiteY216" fmla="*/ 2489035 h 2918444"/>
              <a:gd name="connsiteX217" fmla="*/ 1786194 w 4644342"/>
              <a:gd name="connsiteY217" fmla="*/ 2499088 h 2918444"/>
              <a:gd name="connsiteX218" fmla="*/ 1762292 w 4644342"/>
              <a:gd name="connsiteY218" fmla="*/ 2560842 h 2918444"/>
              <a:gd name="connsiteX219" fmla="*/ 1724946 w 4644342"/>
              <a:gd name="connsiteY219" fmla="*/ 2570895 h 2918444"/>
              <a:gd name="connsiteX220" fmla="*/ 1644277 w 4644342"/>
              <a:gd name="connsiteY220" fmla="*/ 2523502 h 2918444"/>
              <a:gd name="connsiteX221" fmla="*/ 1596473 w 4644342"/>
              <a:gd name="connsiteY221" fmla="*/ 2466056 h 2918444"/>
              <a:gd name="connsiteX222" fmla="*/ 1589004 w 4644342"/>
              <a:gd name="connsiteY222" fmla="*/ 2397121 h 2918444"/>
              <a:gd name="connsiteX223" fmla="*/ 1554645 w 4644342"/>
              <a:gd name="connsiteY223" fmla="*/ 2349728 h 2918444"/>
              <a:gd name="connsiteX224" fmla="*/ 1473976 w 4644342"/>
              <a:gd name="connsiteY224" fmla="*/ 2283665 h 2918444"/>
              <a:gd name="connsiteX225" fmla="*/ 1415716 w 4644342"/>
              <a:gd name="connsiteY225" fmla="*/ 2214730 h 2918444"/>
              <a:gd name="connsiteX226" fmla="*/ 1415716 w 4644342"/>
              <a:gd name="connsiteY226" fmla="*/ 2189287 h 2918444"/>
              <a:gd name="connsiteX227" fmla="*/ 1412048 w 4644342"/>
              <a:gd name="connsiteY227" fmla="*/ 2189192 h 2918444"/>
              <a:gd name="connsiteX228" fmla="*/ 1412048 w 4644342"/>
              <a:gd name="connsiteY228" fmla="*/ 2210725 h 2918444"/>
              <a:gd name="connsiteX229" fmla="*/ 1273143 w 4644342"/>
              <a:gd name="connsiteY229" fmla="*/ 2210725 h 2918444"/>
              <a:gd name="connsiteX230" fmla="*/ 1265675 w 4644342"/>
              <a:gd name="connsiteY230" fmla="*/ 2253791 h 2918444"/>
              <a:gd name="connsiteX231" fmla="*/ 1165694 w 4644342"/>
              <a:gd name="connsiteY231" fmla="*/ 2240063 h 2918444"/>
              <a:gd name="connsiteX232" fmla="*/ 1165602 w 4644342"/>
              <a:gd name="connsiteY232" fmla="*/ 2240871 h 2918444"/>
              <a:gd name="connsiteX233" fmla="*/ 978901 w 4644342"/>
              <a:gd name="connsiteY233" fmla="*/ 2238000 h 2918444"/>
              <a:gd name="connsiteX234" fmla="*/ 648813 w 4644342"/>
              <a:gd name="connsiteY234" fmla="*/ 2065736 h 2918444"/>
              <a:gd name="connsiteX235" fmla="*/ 653063 w 4644342"/>
              <a:gd name="connsiteY235" fmla="*/ 2022169 h 2918444"/>
              <a:gd name="connsiteX236" fmla="*/ 432233 w 4644342"/>
              <a:gd name="connsiteY236" fmla="*/ 2013965 h 2918444"/>
              <a:gd name="connsiteX237" fmla="*/ 417277 w 4644342"/>
              <a:gd name="connsiteY237" fmla="*/ 1942200 h 2918444"/>
              <a:gd name="connsiteX238" fmla="*/ 376895 w 4644342"/>
              <a:gd name="connsiteY238" fmla="*/ 1890530 h 2918444"/>
              <a:gd name="connsiteX239" fmla="*/ 346983 w 4644342"/>
              <a:gd name="connsiteY239" fmla="*/ 1871871 h 2918444"/>
              <a:gd name="connsiteX240" fmla="*/ 339505 w 4644342"/>
              <a:gd name="connsiteY240" fmla="*/ 1834553 h 2918444"/>
              <a:gd name="connsiteX241" fmla="*/ 314079 w 4644342"/>
              <a:gd name="connsiteY241" fmla="*/ 1814459 h 2918444"/>
              <a:gd name="connsiteX242" fmla="*/ 290150 w 4644342"/>
              <a:gd name="connsiteY242" fmla="*/ 1788623 h 2918444"/>
              <a:gd name="connsiteX243" fmla="*/ 281176 w 4644342"/>
              <a:gd name="connsiteY243" fmla="*/ 1759917 h 2918444"/>
              <a:gd name="connsiteX244" fmla="*/ 258742 w 4644342"/>
              <a:gd name="connsiteY244" fmla="*/ 1741258 h 2918444"/>
              <a:gd name="connsiteX245" fmla="*/ 222847 w 4644342"/>
              <a:gd name="connsiteY245" fmla="*/ 1751306 h 2918444"/>
              <a:gd name="connsiteX246" fmla="*/ 182465 w 4644342"/>
              <a:gd name="connsiteY246" fmla="*/ 1736953 h 2918444"/>
              <a:gd name="connsiteX247" fmla="*/ 182465 w 4644342"/>
              <a:gd name="connsiteY247" fmla="*/ 1721164 h 2918444"/>
              <a:gd name="connsiteX248" fmla="*/ 180969 w 4644342"/>
              <a:gd name="connsiteY248" fmla="*/ 1688152 h 2918444"/>
              <a:gd name="connsiteX249" fmla="*/ 164518 w 4644342"/>
              <a:gd name="connsiteY249" fmla="*/ 1650835 h 2918444"/>
              <a:gd name="connsiteX250" fmla="*/ 163022 w 4644342"/>
              <a:gd name="connsiteY250" fmla="*/ 1620693 h 2918444"/>
              <a:gd name="connsiteX251" fmla="*/ 145075 w 4644342"/>
              <a:gd name="connsiteY251" fmla="*/ 1593423 h 2918444"/>
              <a:gd name="connsiteX252" fmla="*/ 149561 w 4644342"/>
              <a:gd name="connsiteY252" fmla="*/ 1567587 h 2918444"/>
              <a:gd name="connsiteX253" fmla="*/ 98710 w 4644342"/>
              <a:gd name="connsiteY253" fmla="*/ 1505869 h 2918444"/>
              <a:gd name="connsiteX254" fmla="*/ 98710 w 4644342"/>
              <a:gd name="connsiteY254" fmla="*/ 1469987 h 2918444"/>
              <a:gd name="connsiteX255" fmla="*/ 124136 w 4644342"/>
              <a:gd name="connsiteY255" fmla="*/ 1457069 h 2918444"/>
              <a:gd name="connsiteX256" fmla="*/ 124136 w 4644342"/>
              <a:gd name="connsiteY256" fmla="*/ 1434104 h 2918444"/>
              <a:gd name="connsiteX257" fmla="*/ 98710 w 4644342"/>
              <a:gd name="connsiteY257" fmla="*/ 1428363 h 2918444"/>
              <a:gd name="connsiteX258" fmla="*/ 86746 w 4644342"/>
              <a:gd name="connsiteY258" fmla="*/ 1393916 h 2918444"/>
              <a:gd name="connsiteX259" fmla="*/ 74781 w 4644342"/>
              <a:gd name="connsiteY259" fmla="*/ 1335069 h 2918444"/>
              <a:gd name="connsiteX260" fmla="*/ 112171 w 4644342"/>
              <a:gd name="connsiteY260" fmla="*/ 1366645 h 2918444"/>
              <a:gd name="connsiteX261" fmla="*/ 97215 w 4644342"/>
              <a:gd name="connsiteY261" fmla="*/ 1325021 h 2918444"/>
              <a:gd name="connsiteX262" fmla="*/ 124136 w 4644342"/>
              <a:gd name="connsiteY262" fmla="*/ 1325021 h 2918444"/>
              <a:gd name="connsiteX263" fmla="*/ 124136 w 4644342"/>
              <a:gd name="connsiteY263" fmla="*/ 1294880 h 2918444"/>
              <a:gd name="connsiteX264" fmla="*/ 97215 w 4644342"/>
              <a:gd name="connsiteY264" fmla="*/ 1274786 h 2918444"/>
              <a:gd name="connsiteX265" fmla="*/ 83754 w 4644342"/>
              <a:gd name="connsiteY265" fmla="*/ 1303492 h 2918444"/>
              <a:gd name="connsiteX266" fmla="*/ 59824 w 4644342"/>
              <a:gd name="connsiteY266" fmla="*/ 1293445 h 2918444"/>
              <a:gd name="connsiteX267" fmla="*/ 10469 w 4644342"/>
              <a:gd name="connsiteY267" fmla="*/ 1155656 h 2918444"/>
              <a:gd name="connsiteX268" fmla="*/ 23930 w 4644342"/>
              <a:gd name="connsiteY268" fmla="*/ 1058056 h 2918444"/>
              <a:gd name="connsiteX269" fmla="*/ 0 w 4644342"/>
              <a:gd name="connsiteY269" fmla="*/ 1002079 h 2918444"/>
              <a:gd name="connsiteX270" fmla="*/ 11965 w 4644342"/>
              <a:gd name="connsiteY270" fmla="*/ 960455 h 2918444"/>
              <a:gd name="connsiteX271" fmla="*/ 35895 w 4644342"/>
              <a:gd name="connsiteY271" fmla="*/ 951843 h 2918444"/>
              <a:gd name="connsiteX272" fmla="*/ 59824 w 4644342"/>
              <a:gd name="connsiteY272" fmla="*/ 884384 h 2918444"/>
              <a:gd name="connsiteX273" fmla="*/ 59824 w 4644342"/>
              <a:gd name="connsiteY273" fmla="*/ 805402 h 2918444"/>
              <a:gd name="connsiteX274" fmla="*/ 59766 w 4644342"/>
              <a:gd name="connsiteY274" fmla="*/ 805390 h 2918444"/>
              <a:gd name="connsiteX275" fmla="*/ 59766 w 4644342"/>
              <a:gd name="connsiteY275" fmla="*/ 704877 h 2918444"/>
              <a:gd name="connsiteX276" fmla="*/ 86707 w 4644342"/>
              <a:gd name="connsiteY276" fmla="*/ 660364 h 2918444"/>
              <a:gd name="connsiteX277" fmla="*/ 113648 w 4644342"/>
              <a:gd name="connsiteY277" fmla="*/ 612979 h 2918444"/>
              <a:gd name="connsiteX278" fmla="*/ 133105 w 4644342"/>
              <a:gd name="connsiteY278" fmla="*/ 572774 h 2918444"/>
              <a:gd name="connsiteX279" fmla="*/ 148073 w 4644342"/>
              <a:gd name="connsiteY279" fmla="*/ 535441 h 2918444"/>
              <a:gd name="connsiteX280" fmla="*/ 161543 w 4644342"/>
              <a:gd name="connsiteY280" fmla="*/ 498107 h 2918444"/>
              <a:gd name="connsiteX281" fmla="*/ 170523 w 4644342"/>
              <a:gd name="connsiteY281" fmla="*/ 463646 h 2918444"/>
              <a:gd name="connsiteX282" fmla="*/ 183994 w 4644342"/>
              <a:gd name="connsiteY282" fmla="*/ 422005 h 2918444"/>
              <a:gd name="connsiteX283" fmla="*/ 197465 w 4644342"/>
              <a:gd name="connsiteY283" fmla="*/ 371748 h 2918444"/>
              <a:gd name="connsiteX284" fmla="*/ 218419 w 4644342"/>
              <a:gd name="connsiteY284" fmla="*/ 358825 h 2918444"/>
              <a:gd name="connsiteX285" fmla="*/ 218835 w 4644342"/>
              <a:gd name="connsiteY285" fmla="*/ 358861 h 2918444"/>
              <a:gd name="connsiteX286" fmla="*/ 211400 w 4644342"/>
              <a:gd name="connsiteY286" fmla="*/ 327416 h 2918444"/>
              <a:gd name="connsiteX287" fmla="*/ 224824 w 4644342"/>
              <a:gd name="connsiteY287" fmla="*/ 294440 h 2918444"/>
              <a:gd name="connsiteX288" fmla="*/ 208417 w 4644342"/>
              <a:gd name="connsiteY288" fmla="*/ 262897 h 2918444"/>
              <a:gd name="connsiteX289" fmla="*/ 209909 w 4644342"/>
              <a:gd name="connsiteY289" fmla="*/ 178306 h 2918444"/>
              <a:gd name="connsiteX290" fmla="*/ 197976 w 4644342"/>
              <a:gd name="connsiteY290" fmla="*/ 112354 h 2918444"/>
              <a:gd name="connsiteX291" fmla="*/ 205434 w 4644342"/>
              <a:gd name="connsiteY291" fmla="*/ 86547 h 2918444"/>
              <a:gd name="connsiteX292" fmla="*/ 235266 w 4644342"/>
              <a:gd name="connsiteY292" fmla="*/ 96583 h 2918444"/>
              <a:gd name="connsiteX293" fmla="*/ 266589 w 4644342"/>
              <a:gd name="connsiteY293" fmla="*/ 135294 h 2918444"/>
              <a:gd name="connsiteX294" fmla="*/ 323270 w 4644342"/>
              <a:gd name="connsiteY294" fmla="*/ 143897 h 2918444"/>
              <a:gd name="connsiteX295" fmla="*/ 338186 w 4644342"/>
              <a:gd name="connsiteY295" fmla="*/ 175439 h 2918444"/>
              <a:gd name="connsiteX296" fmla="*/ 309845 w 4644342"/>
              <a:gd name="connsiteY296" fmla="*/ 175439 h 2918444"/>
              <a:gd name="connsiteX297" fmla="*/ 306862 w 4644342"/>
              <a:gd name="connsiteY297" fmla="*/ 202680 h 2918444"/>
              <a:gd name="connsiteX298" fmla="*/ 323270 w 4644342"/>
              <a:gd name="connsiteY298" fmla="*/ 205548 h 2918444"/>
              <a:gd name="connsiteX299" fmla="*/ 329236 w 4644342"/>
              <a:gd name="connsiteY299" fmla="*/ 232789 h 2918444"/>
              <a:gd name="connsiteX300" fmla="*/ 294930 w 4644342"/>
              <a:gd name="connsiteY300" fmla="*/ 252861 h 2918444"/>
              <a:gd name="connsiteX301" fmla="*/ 294930 w 4644342"/>
              <a:gd name="connsiteY301" fmla="*/ 271500 h 2918444"/>
              <a:gd name="connsiteX302" fmla="*/ 333711 w 4644342"/>
              <a:gd name="connsiteY302" fmla="*/ 271500 h 2918444"/>
              <a:gd name="connsiteX303" fmla="*/ 344152 w 4644342"/>
              <a:gd name="connsiteY303" fmla="*/ 224186 h 2918444"/>
              <a:gd name="connsiteX304" fmla="*/ 373984 w 4644342"/>
              <a:gd name="connsiteY304" fmla="*/ 195511 h 2918444"/>
              <a:gd name="connsiteX305" fmla="*/ 338186 w 4644342"/>
              <a:gd name="connsiteY305" fmla="*/ 122390 h 2918444"/>
              <a:gd name="connsiteX306" fmla="*/ 360560 w 4644342"/>
              <a:gd name="connsiteY306" fmla="*/ 98017 h 2918444"/>
              <a:gd name="connsiteX307" fmla="*/ 344152 w 4644342"/>
              <a:gd name="connsiteY307" fmla="*/ 40667 h 2918444"/>
              <a:gd name="connsiteX308" fmla="*/ 463480 w 4644342"/>
              <a:gd name="connsiteY308" fmla="*/ 75077 h 2918444"/>
              <a:gd name="connsiteX309" fmla="*/ 554467 w 4644342"/>
              <a:gd name="connsiteY309" fmla="*/ 96583 h 2918444"/>
              <a:gd name="connsiteX310" fmla="*/ 599215 w 4644342"/>
              <a:gd name="connsiteY310" fmla="*/ 106619 h 2918444"/>
              <a:gd name="connsiteX311" fmla="*/ 643963 w 4644342"/>
              <a:gd name="connsiteY311" fmla="*/ 113788 h 2918444"/>
              <a:gd name="connsiteX312" fmla="*/ 705119 w 4644342"/>
              <a:gd name="connsiteY312" fmla="*/ 125258 h 2918444"/>
              <a:gd name="connsiteX313" fmla="*/ 778068 w 4644342"/>
              <a:gd name="connsiteY313" fmla="*/ 138137 h 2918444"/>
              <a:gd name="connsiteX314" fmla="*/ 778318 w 4644342"/>
              <a:gd name="connsiteY314" fmla="*/ 136354 h 2918444"/>
              <a:gd name="connsiteX315" fmla="*/ 851512 w 4644342"/>
              <a:gd name="connsiteY315" fmla="*/ 146175 h 2918444"/>
              <a:gd name="connsiteX316" fmla="*/ 851661 w 4644342"/>
              <a:gd name="connsiteY316" fmla="*/ 144726 h 2918444"/>
              <a:gd name="connsiteX317" fmla="*/ 1029368 w 4644342"/>
              <a:gd name="connsiteY317" fmla="*/ 169156 h 2918444"/>
              <a:gd name="connsiteX318" fmla="*/ 1138382 w 4644342"/>
              <a:gd name="connsiteY318" fmla="*/ 183527 h 2918444"/>
              <a:gd name="connsiteX319" fmla="*/ 1280249 w 4644342"/>
              <a:gd name="connsiteY319" fmla="*/ 199335 h 2918444"/>
              <a:gd name="connsiteX320" fmla="*/ 1410169 w 4644342"/>
              <a:gd name="connsiteY320" fmla="*/ 212268 h 2918444"/>
              <a:gd name="connsiteX321" fmla="*/ 1637157 w 4644342"/>
              <a:gd name="connsiteY321" fmla="*/ 229513 h 2918444"/>
              <a:gd name="connsiteX322" fmla="*/ 1743184 w 4644342"/>
              <a:gd name="connsiteY322" fmla="*/ 238135 h 2918444"/>
              <a:gd name="connsiteX323" fmla="*/ 1743181 w 4644342"/>
              <a:gd name="connsiteY323" fmla="*/ 238626 h 2918444"/>
              <a:gd name="connsiteX324" fmla="*/ 2238016 w 4644342"/>
              <a:gd name="connsiteY324" fmla="*/ 249783 h 2918444"/>
              <a:gd name="connsiteX325" fmla="*/ 2242096 w 4644342"/>
              <a:gd name="connsiteY325" fmla="*/ 248307 h 2918444"/>
              <a:gd name="connsiteX326" fmla="*/ 2399738 w 4644342"/>
              <a:gd name="connsiteY326" fmla="*/ 248307 h 2918444"/>
              <a:gd name="connsiteX327" fmla="*/ 2398237 w 4644342"/>
              <a:gd name="connsiteY327" fmla="*/ 193765 h 2918444"/>
              <a:gd name="connsiteX328" fmla="*/ 2431266 w 4644342"/>
              <a:gd name="connsiteY328" fmla="*/ 209553 h 2918444"/>
              <a:gd name="connsiteX329" fmla="*/ 2438773 w 4644342"/>
              <a:gd name="connsiteY329" fmla="*/ 251177 h 2918444"/>
              <a:gd name="connsiteX330" fmla="*/ 2513841 w 4644342"/>
              <a:gd name="connsiteY330" fmla="*/ 297107 h 2918444"/>
              <a:gd name="connsiteX331" fmla="*/ 2536361 w 4644342"/>
              <a:gd name="connsiteY331" fmla="*/ 277013 h 2918444"/>
              <a:gd name="connsiteX332" fmla="*/ 2581402 w 4644342"/>
              <a:gd name="connsiteY332" fmla="*/ 277013 h 2918444"/>
              <a:gd name="connsiteX333" fmla="*/ 2615933 w 4644342"/>
              <a:gd name="connsiteY333" fmla="*/ 317201 h 2918444"/>
              <a:gd name="connsiteX334" fmla="*/ 2638453 w 4644342"/>
              <a:gd name="connsiteY334" fmla="*/ 302848 h 2918444"/>
              <a:gd name="connsiteX335" fmla="*/ 2704513 w 4644342"/>
              <a:gd name="connsiteY335" fmla="*/ 318636 h 2918444"/>
              <a:gd name="connsiteX336" fmla="*/ 2727033 w 4644342"/>
              <a:gd name="connsiteY336" fmla="*/ 288495 h 2918444"/>
              <a:gd name="connsiteX337" fmla="*/ 2769071 w 4644342"/>
              <a:gd name="connsiteY337" fmla="*/ 312895 h 2918444"/>
              <a:gd name="connsiteX338" fmla="*/ 2842637 w 4644342"/>
              <a:gd name="connsiteY338" fmla="*/ 308589 h 2918444"/>
              <a:gd name="connsiteX339" fmla="*/ 2722529 w 4644342"/>
              <a:gd name="connsiteY339" fmla="*/ 394707 h 2918444"/>
              <a:gd name="connsiteX340" fmla="*/ 2663976 w 4644342"/>
              <a:gd name="connsiteY340" fmla="*/ 470778 h 2918444"/>
              <a:gd name="connsiteX341" fmla="*/ 2671324 w 4644342"/>
              <a:gd name="connsiteY341" fmla="*/ 470349 h 2918444"/>
              <a:gd name="connsiteX342" fmla="*/ 2705709 w 4644342"/>
              <a:gd name="connsiteY342" fmla="*/ 466037 h 2918444"/>
              <a:gd name="connsiteX343" fmla="*/ 2735609 w 4644342"/>
              <a:gd name="connsiteY343" fmla="*/ 466037 h 2918444"/>
              <a:gd name="connsiteX344" fmla="*/ 2756538 w 4644342"/>
              <a:gd name="connsiteY344" fmla="*/ 432982 h 2918444"/>
              <a:gd name="connsiteX345" fmla="*/ 2769993 w 4644342"/>
              <a:gd name="connsiteY345" fmla="*/ 473223 h 2918444"/>
              <a:gd name="connsiteX346" fmla="*/ 2819327 w 4644342"/>
              <a:gd name="connsiteY346" fmla="*/ 473223 h 2918444"/>
              <a:gd name="connsiteX347" fmla="*/ 2819485 w 4644342"/>
              <a:gd name="connsiteY347" fmla="*/ 473442 h 2918444"/>
              <a:gd name="connsiteX348" fmla="*/ 2926006 w 4644342"/>
              <a:gd name="connsiteY348" fmla="*/ 356433 h 2918444"/>
              <a:gd name="connsiteX349" fmla="*/ 2906503 w 4644342"/>
              <a:gd name="connsiteY349" fmla="*/ 405126 h 2918444"/>
              <a:gd name="connsiteX350" fmla="*/ 2921506 w 4644342"/>
              <a:gd name="connsiteY350" fmla="*/ 420880 h 2918444"/>
              <a:gd name="connsiteX351" fmla="*/ 2956011 w 4644342"/>
              <a:gd name="connsiteY351" fmla="*/ 400830 h 2918444"/>
              <a:gd name="connsiteX352" fmla="*/ 3031024 w 4644342"/>
              <a:gd name="connsiteY352" fmla="*/ 430905 h 2918444"/>
              <a:gd name="connsiteX353" fmla="*/ 3064029 w 4644342"/>
              <a:gd name="connsiteY353" fmla="*/ 405126 h 2918444"/>
              <a:gd name="connsiteX354" fmla="*/ 3166046 w 4644342"/>
              <a:gd name="connsiteY354" fmla="*/ 392237 h 2918444"/>
              <a:gd name="connsiteX355" fmla="*/ 3185550 w 4644342"/>
              <a:gd name="connsiteY355" fmla="*/ 422312 h 2918444"/>
              <a:gd name="connsiteX356" fmla="*/ 3224556 w 4644342"/>
              <a:gd name="connsiteY356" fmla="*/ 415151 h 2918444"/>
              <a:gd name="connsiteX357" fmla="*/ 3302569 w 4644342"/>
              <a:gd name="connsiteY357" fmla="*/ 448091 h 2918444"/>
              <a:gd name="connsiteX358" fmla="*/ 3307070 w 4644342"/>
              <a:gd name="connsiteY358" fmla="*/ 471005 h 2918444"/>
              <a:gd name="connsiteX359" fmla="*/ 3223056 w 4644342"/>
              <a:gd name="connsiteY359" fmla="*/ 491055 h 2918444"/>
              <a:gd name="connsiteX360" fmla="*/ 3199052 w 4644342"/>
              <a:gd name="connsiteY360" fmla="*/ 476734 h 2918444"/>
              <a:gd name="connsiteX361" fmla="*/ 3157045 w 4644342"/>
              <a:gd name="connsiteY361" fmla="*/ 481030 h 2918444"/>
              <a:gd name="connsiteX362" fmla="*/ 3107537 w 4644342"/>
              <a:gd name="connsiteY362" fmla="*/ 511105 h 2918444"/>
              <a:gd name="connsiteX363" fmla="*/ 3083533 w 4644342"/>
              <a:gd name="connsiteY363" fmla="*/ 512538 h 2918444"/>
              <a:gd name="connsiteX364" fmla="*/ 3065530 w 4644342"/>
              <a:gd name="connsiteY364" fmla="*/ 491055 h 2918444"/>
              <a:gd name="connsiteX365" fmla="*/ 3038637 w 4644342"/>
              <a:gd name="connsiteY365" fmla="*/ 572349 h 2918444"/>
              <a:gd name="connsiteX366" fmla="*/ 3039089 w 4644342"/>
              <a:gd name="connsiteY366" fmla="*/ 572389 h 2918444"/>
              <a:gd name="connsiteX367" fmla="*/ 3028624 w 4644342"/>
              <a:gd name="connsiteY367" fmla="*/ 601132 h 2918444"/>
              <a:gd name="connsiteX368" fmla="*/ 3040584 w 4644342"/>
              <a:gd name="connsiteY368" fmla="*/ 632750 h 2918444"/>
              <a:gd name="connsiteX369" fmla="*/ 3019654 w 4644342"/>
              <a:gd name="connsiteY369" fmla="*/ 672991 h 2918444"/>
              <a:gd name="connsiteX370" fmla="*/ 3034604 w 4644342"/>
              <a:gd name="connsiteY370" fmla="*/ 681614 h 2918444"/>
              <a:gd name="connsiteX371" fmla="*/ 3070483 w 4644342"/>
              <a:gd name="connsiteY371" fmla="*/ 637062 h 2918444"/>
              <a:gd name="connsiteX372" fmla="*/ 3068988 w 4644342"/>
              <a:gd name="connsiteY372" fmla="*/ 622690 h 2918444"/>
              <a:gd name="connsiteX373" fmla="*/ 3082443 w 4644342"/>
              <a:gd name="connsiteY373" fmla="*/ 615504 h 2918444"/>
              <a:gd name="connsiteX374" fmla="*/ 3092908 w 4644342"/>
              <a:gd name="connsiteY374" fmla="*/ 637062 h 2918444"/>
              <a:gd name="connsiteX375" fmla="*/ 3064503 w 4644342"/>
              <a:gd name="connsiteY375" fmla="*/ 668680 h 2918444"/>
              <a:gd name="connsiteX376" fmla="*/ 3054039 w 4644342"/>
              <a:gd name="connsiteY376" fmla="*/ 737664 h 2918444"/>
              <a:gd name="connsiteX377" fmla="*/ 3054039 w 4644342"/>
              <a:gd name="connsiteY377" fmla="*/ 854076 h 2918444"/>
              <a:gd name="connsiteX378" fmla="*/ 3070483 w 4644342"/>
              <a:gd name="connsiteY378" fmla="*/ 874197 h 2918444"/>
              <a:gd name="connsiteX379" fmla="*/ 3063008 w 4644342"/>
              <a:gd name="connsiteY379" fmla="*/ 947493 h 2918444"/>
              <a:gd name="connsiteX380" fmla="*/ 3048884 w 4644342"/>
              <a:gd name="connsiteY380" fmla="*/ 949756 h 2918444"/>
              <a:gd name="connsiteX381" fmla="*/ 3080413 w 4644342"/>
              <a:gd name="connsiteY381" fmla="*/ 1023537 h 2918444"/>
              <a:gd name="connsiteX382" fmla="*/ 3081702 w 4644342"/>
              <a:gd name="connsiteY382" fmla="*/ 1025079 h 2918444"/>
              <a:gd name="connsiteX383" fmla="*/ 3116009 w 4644342"/>
              <a:gd name="connsiteY383" fmla="*/ 1043756 h 2918444"/>
              <a:gd name="connsiteX384" fmla="*/ 3148825 w 4644342"/>
              <a:gd name="connsiteY384" fmla="*/ 1039446 h 2918444"/>
              <a:gd name="connsiteX385" fmla="*/ 3160758 w 4644342"/>
              <a:gd name="connsiteY385" fmla="*/ 1029389 h 2918444"/>
              <a:gd name="connsiteX386" fmla="*/ 3168217 w 4644342"/>
              <a:gd name="connsiteY386" fmla="*/ 999219 h 2918444"/>
              <a:gd name="connsiteX387" fmla="*/ 3169776 w 4644342"/>
              <a:gd name="connsiteY387" fmla="*/ 998731 h 2918444"/>
              <a:gd name="connsiteX388" fmla="*/ 3177226 w 4644342"/>
              <a:gd name="connsiteY388" fmla="*/ 952824 h 2918444"/>
              <a:gd name="connsiteX389" fmla="*/ 3178716 w 4644342"/>
              <a:gd name="connsiteY389" fmla="*/ 928436 h 2918444"/>
              <a:gd name="connsiteX390" fmla="*/ 3177226 w 4644342"/>
              <a:gd name="connsiteY390" fmla="*/ 899744 h 2918444"/>
              <a:gd name="connsiteX391" fmla="*/ 3172756 w 4644342"/>
              <a:gd name="connsiteY391" fmla="*/ 863879 h 2918444"/>
              <a:gd name="connsiteX392" fmla="*/ 3141468 w 4644342"/>
              <a:gd name="connsiteY392" fmla="*/ 795018 h 2918444"/>
              <a:gd name="connsiteX393" fmla="*/ 3151897 w 4644342"/>
              <a:gd name="connsiteY393" fmla="*/ 654427 h 2918444"/>
              <a:gd name="connsiteX394" fmla="*/ 3202554 w 4644342"/>
              <a:gd name="connsiteY394" fmla="*/ 605650 h 2918444"/>
              <a:gd name="connsiteX395" fmla="*/ 3215963 w 4644342"/>
              <a:gd name="connsiteY395" fmla="*/ 655861 h 2918444"/>
              <a:gd name="connsiteX396" fmla="*/ 3217453 w 4644342"/>
              <a:gd name="connsiteY396" fmla="*/ 578393 h 2918444"/>
              <a:gd name="connsiteX397" fmla="*/ 3241291 w 4644342"/>
              <a:gd name="connsiteY397" fmla="*/ 559743 h 2918444"/>
              <a:gd name="connsiteX398" fmla="*/ 3229372 w 4644342"/>
              <a:gd name="connsiteY398" fmla="*/ 529617 h 2918444"/>
              <a:gd name="connsiteX399" fmla="*/ 3268110 w 4644342"/>
              <a:gd name="connsiteY399" fmla="*/ 509532 h 2918444"/>
              <a:gd name="connsiteX400" fmla="*/ 3332175 w 4644342"/>
              <a:gd name="connsiteY400" fmla="*/ 549701 h 2918444"/>
              <a:gd name="connsiteX401" fmla="*/ 3375383 w 4644342"/>
              <a:gd name="connsiteY401" fmla="*/ 562612 h 2918444"/>
              <a:gd name="connsiteX402" fmla="*/ 3375383 w 4644342"/>
              <a:gd name="connsiteY402" fmla="*/ 592739 h 2918444"/>
              <a:gd name="connsiteX403" fmla="*/ 3402201 w 4644342"/>
              <a:gd name="connsiteY403" fmla="*/ 655861 h 2918444"/>
              <a:gd name="connsiteX404" fmla="*/ 3375383 w 4644342"/>
              <a:gd name="connsiteY404" fmla="*/ 677380 h 2918444"/>
              <a:gd name="connsiteX405" fmla="*/ 3375383 w 4644342"/>
              <a:gd name="connsiteY405" fmla="*/ 694596 h 2918444"/>
              <a:gd name="connsiteX406" fmla="*/ 3366443 w 4644342"/>
              <a:gd name="connsiteY406" fmla="*/ 697465 h 2918444"/>
              <a:gd name="connsiteX407" fmla="*/ 3356014 w 4644342"/>
              <a:gd name="connsiteY407" fmla="*/ 701769 h 2918444"/>
              <a:gd name="connsiteX408" fmla="*/ 3345585 w 4644342"/>
              <a:gd name="connsiteY408" fmla="*/ 711811 h 2918444"/>
              <a:gd name="connsiteX409" fmla="*/ 3342605 w 4644342"/>
              <a:gd name="connsiteY409" fmla="*/ 721853 h 2918444"/>
              <a:gd name="connsiteX410" fmla="*/ 3345585 w 4644342"/>
              <a:gd name="connsiteY410" fmla="*/ 737634 h 2918444"/>
              <a:gd name="connsiteX411" fmla="*/ 3357504 w 4644342"/>
              <a:gd name="connsiteY411" fmla="*/ 741938 h 2918444"/>
              <a:gd name="connsiteX412" fmla="*/ 3367933 w 4644342"/>
              <a:gd name="connsiteY412" fmla="*/ 739068 h 2918444"/>
              <a:gd name="connsiteX413" fmla="*/ 3381342 w 4644342"/>
              <a:gd name="connsiteY413" fmla="*/ 729026 h 2918444"/>
              <a:gd name="connsiteX414" fmla="*/ 3405181 w 4644342"/>
              <a:gd name="connsiteY414" fmla="*/ 697465 h 2918444"/>
              <a:gd name="connsiteX415" fmla="*/ 3426039 w 4644342"/>
              <a:gd name="connsiteY415" fmla="*/ 697465 h 2918444"/>
              <a:gd name="connsiteX416" fmla="*/ 3448388 w 4644342"/>
              <a:gd name="connsiteY416" fmla="*/ 701769 h 2918444"/>
              <a:gd name="connsiteX417" fmla="*/ 3463287 w 4644342"/>
              <a:gd name="connsiteY417" fmla="*/ 717549 h 2918444"/>
              <a:gd name="connsiteX418" fmla="*/ 3478186 w 4644342"/>
              <a:gd name="connsiteY418" fmla="*/ 741938 h 2918444"/>
              <a:gd name="connsiteX419" fmla="*/ 3484145 w 4644342"/>
              <a:gd name="connsiteY419" fmla="*/ 783541 h 2918444"/>
              <a:gd name="connsiteX420" fmla="*/ 3490105 w 4644342"/>
              <a:gd name="connsiteY420" fmla="*/ 850967 h 2918444"/>
              <a:gd name="connsiteX421" fmla="*/ 3464777 w 4644342"/>
              <a:gd name="connsiteY421" fmla="*/ 848098 h 2918444"/>
              <a:gd name="connsiteX422" fmla="*/ 3451368 w 4644342"/>
              <a:gd name="connsiteY422" fmla="*/ 865313 h 2918444"/>
              <a:gd name="connsiteX423" fmla="*/ 3464777 w 4644342"/>
              <a:gd name="connsiteY423" fmla="*/ 889701 h 2918444"/>
              <a:gd name="connsiteX424" fmla="*/ 3464777 w 4644342"/>
              <a:gd name="connsiteY424" fmla="*/ 915524 h 2918444"/>
              <a:gd name="connsiteX425" fmla="*/ 3437958 w 4644342"/>
              <a:gd name="connsiteY425" fmla="*/ 938478 h 2918444"/>
              <a:gd name="connsiteX426" fmla="*/ 3455837 w 4644342"/>
              <a:gd name="connsiteY426" fmla="*/ 962866 h 2918444"/>
              <a:gd name="connsiteX427" fmla="*/ 3488615 w 4644342"/>
              <a:gd name="connsiteY427" fmla="*/ 972908 h 2918444"/>
              <a:gd name="connsiteX428" fmla="*/ 3485179 w 4644342"/>
              <a:gd name="connsiteY428" fmla="*/ 973234 h 2918444"/>
              <a:gd name="connsiteX429" fmla="*/ 3516026 w 4644342"/>
              <a:gd name="connsiteY429" fmla="*/ 979402 h 2918444"/>
              <a:gd name="connsiteX430" fmla="*/ 3596817 w 4644342"/>
              <a:gd name="connsiteY430" fmla="*/ 940628 h 2918444"/>
              <a:gd name="connsiteX431" fmla="*/ 3614771 w 4644342"/>
              <a:gd name="connsiteY431" fmla="*/ 904727 h 2918444"/>
              <a:gd name="connsiteX432" fmla="*/ 3660864 w 4644342"/>
              <a:gd name="connsiteY432" fmla="*/ 888136 h 2918444"/>
              <a:gd name="connsiteX433" fmla="*/ 3660688 w 4644342"/>
              <a:gd name="connsiteY433" fmla="*/ 887016 h 2918444"/>
              <a:gd name="connsiteX434" fmla="*/ 3704769 w 4644342"/>
              <a:gd name="connsiteY434" fmla="*/ 844630 h 2918444"/>
              <a:gd name="connsiteX435" fmla="*/ 3704267 w 4644342"/>
              <a:gd name="connsiteY435" fmla="*/ 843972 h 2918444"/>
              <a:gd name="connsiteX436" fmla="*/ 3761070 w 4644342"/>
              <a:gd name="connsiteY436" fmla="*/ 757897 h 2918444"/>
              <a:gd name="connsiteX437" fmla="*/ 3747616 w 4644342"/>
              <a:gd name="connsiteY437" fmla="*/ 717729 h 2918444"/>
              <a:gd name="connsiteX438" fmla="*/ 3802924 w 4644342"/>
              <a:gd name="connsiteY438" fmla="*/ 689037 h 2918444"/>
              <a:gd name="connsiteX439" fmla="*/ 3876170 w 4644342"/>
              <a:gd name="connsiteY439" fmla="*/ 681864 h 2918444"/>
              <a:gd name="connsiteX440" fmla="*/ 3894107 w 4644342"/>
              <a:gd name="connsiteY440" fmla="*/ 656041 h 2918444"/>
              <a:gd name="connsiteX441" fmla="*/ 3919519 w 4644342"/>
              <a:gd name="connsiteY441" fmla="*/ 653172 h 2918444"/>
              <a:gd name="connsiteX442" fmla="*/ 3934467 w 4644342"/>
              <a:gd name="connsiteY442" fmla="*/ 625915 h 2918444"/>
              <a:gd name="connsiteX443" fmla="*/ 3959879 w 4644342"/>
              <a:gd name="connsiteY443" fmla="*/ 615873 h 2918444"/>
              <a:gd name="connsiteX444" fmla="*/ 3947920 w 4644342"/>
              <a:gd name="connsiteY444" fmla="*/ 565662 h 2918444"/>
              <a:gd name="connsiteX445" fmla="*/ 3932972 w 4644342"/>
              <a:gd name="connsiteY445" fmla="*/ 552751 h 2918444"/>
              <a:gd name="connsiteX446" fmla="*/ 3964363 w 4644342"/>
              <a:gd name="connsiteY446" fmla="*/ 511148 h 2918444"/>
              <a:gd name="connsiteX447" fmla="*/ 3983795 w 4644342"/>
              <a:gd name="connsiteY447" fmla="*/ 511148 h 2918444"/>
              <a:gd name="connsiteX448" fmla="*/ 4051062 w 4644342"/>
              <a:gd name="connsiteY448" fmla="*/ 425073 h 2918444"/>
              <a:gd name="connsiteX449" fmla="*/ 4154203 w 4644342"/>
              <a:gd name="connsiteY449" fmla="*/ 393512 h 2918444"/>
              <a:gd name="connsiteX450" fmla="*/ 4154470 w 4644342"/>
              <a:gd name="connsiteY450" fmla="*/ 395561 h 2918444"/>
              <a:gd name="connsiteX451" fmla="*/ 4262900 w 4644342"/>
              <a:gd name="connsiteY451" fmla="*/ 366002 h 2918444"/>
              <a:gd name="connsiteX452" fmla="*/ 4262909 w 4644342"/>
              <a:gd name="connsiteY452" fmla="*/ 366019 h 2918444"/>
              <a:gd name="connsiteX453" fmla="*/ 4299493 w 4644342"/>
              <a:gd name="connsiteY453" fmla="*/ 309786 h 2918444"/>
              <a:gd name="connsiteX454" fmla="*/ 4302355 w 4644342"/>
              <a:gd name="connsiteY454" fmla="*/ 313147 h 2918444"/>
              <a:gd name="connsiteX455" fmla="*/ 4335051 w 4644342"/>
              <a:gd name="connsiteY455" fmla="*/ 295411 h 2918444"/>
              <a:gd name="connsiteX456" fmla="*/ 4335051 w 4644342"/>
              <a:gd name="connsiteY456" fmla="*/ 245220 h 2918444"/>
              <a:gd name="connsiteX457" fmla="*/ 4345510 w 4644342"/>
              <a:gd name="connsiteY457" fmla="*/ 213671 h 2918444"/>
              <a:gd name="connsiteX458" fmla="*/ 4330568 w 4644342"/>
              <a:gd name="connsiteY458" fmla="*/ 199331 h 2918444"/>
              <a:gd name="connsiteX459" fmla="*/ 4354475 w 4644342"/>
              <a:gd name="connsiteY459" fmla="*/ 153442 h 2918444"/>
              <a:gd name="connsiteX460" fmla="*/ 4330568 w 4644342"/>
              <a:gd name="connsiteY460" fmla="*/ 116157 h 2918444"/>
              <a:gd name="connsiteX461" fmla="*/ 4381370 w 4644342"/>
              <a:gd name="connsiteY461" fmla="*/ 17209 h 2918444"/>
              <a:gd name="connsiteX462" fmla="*/ 4399300 w 4644342"/>
              <a:gd name="connsiteY462" fmla="*/ 28681 h 2918444"/>
              <a:gd name="connsiteX463" fmla="*/ 4408265 w 4644342"/>
              <a:gd name="connsiteY463" fmla="*/ 12906 h 2918444"/>
              <a:gd name="connsiteX464" fmla="*/ 4462054 w 4644342"/>
              <a:gd name="connsiteY464" fmla="*/ 0 h 2918444"/>
              <a:gd name="connsiteX0" fmla="*/ 4400141 w 4644342"/>
              <a:gd name="connsiteY0" fmla="*/ 797788 h 2918444"/>
              <a:gd name="connsiteX1" fmla="*/ 4412059 w 4644342"/>
              <a:gd name="connsiteY1" fmla="*/ 799233 h 2918444"/>
              <a:gd name="connsiteX2" fmla="*/ 4431425 w 4644342"/>
              <a:gd name="connsiteY2" fmla="*/ 802124 h 2918444"/>
              <a:gd name="connsiteX3" fmla="*/ 4365878 w 4644342"/>
              <a:gd name="connsiteY3" fmla="*/ 855599 h 2918444"/>
              <a:gd name="connsiteX4" fmla="*/ 4283943 w 4644342"/>
              <a:gd name="connsiteY4" fmla="*/ 901847 h 2918444"/>
              <a:gd name="connsiteX5" fmla="*/ 4264577 w 4644342"/>
              <a:gd name="connsiteY5" fmla="*/ 874387 h 2918444"/>
              <a:gd name="connsiteX6" fmla="*/ 4333104 w 4644342"/>
              <a:gd name="connsiteY6" fmla="*/ 841146 h 2918444"/>
              <a:gd name="connsiteX7" fmla="*/ 4400141 w 4644342"/>
              <a:gd name="connsiteY7" fmla="*/ 797788 h 2918444"/>
              <a:gd name="connsiteX8" fmla="*/ 4405089 w 4644342"/>
              <a:gd name="connsiteY8" fmla="*/ 613077 h 2918444"/>
              <a:gd name="connsiteX9" fmla="*/ 4408373 w 4644342"/>
              <a:gd name="connsiteY9" fmla="*/ 613320 h 2918444"/>
              <a:gd name="connsiteX10" fmla="*/ 4408626 w 4644342"/>
              <a:gd name="connsiteY10" fmla="*/ 613077 h 2918444"/>
              <a:gd name="connsiteX11" fmla="*/ 4405089 w 4644342"/>
              <a:gd name="connsiteY11" fmla="*/ 613077 h 2918444"/>
              <a:gd name="connsiteX12" fmla="*/ 285749 w 4644342"/>
              <a:gd name="connsiteY12" fmla="*/ 364673 h 2918444"/>
              <a:gd name="connsiteX13" fmla="*/ 283831 w 4644342"/>
              <a:gd name="connsiteY13" fmla="*/ 373644 h 2918444"/>
              <a:gd name="connsiteX14" fmla="*/ 285980 w 4644342"/>
              <a:gd name="connsiteY14" fmla="*/ 364693 h 2918444"/>
              <a:gd name="connsiteX15" fmla="*/ 285749 w 4644342"/>
              <a:gd name="connsiteY15" fmla="*/ 364673 h 2918444"/>
              <a:gd name="connsiteX16" fmla="*/ 4313929 w 4644342"/>
              <a:gd name="connsiteY16" fmla="*/ 328177 h 2918444"/>
              <a:gd name="connsiteX17" fmla="*/ 4314132 w 4644342"/>
              <a:gd name="connsiteY17" fmla="*/ 328393 h 2918444"/>
              <a:gd name="connsiteX18" fmla="*/ 4313929 w 4644342"/>
              <a:gd name="connsiteY18" fmla="*/ 328177 h 2918444"/>
              <a:gd name="connsiteX19" fmla="*/ 4462054 w 4644342"/>
              <a:gd name="connsiteY19" fmla="*/ 0 h 2918444"/>
              <a:gd name="connsiteX20" fmla="*/ 4482973 w 4644342"/>
              <a:gd name="connsiteY20" fmla="*/ 31549 h 2918444"/>
              <a:gd name="connsiteX21" fmla="*/ 4526303 w 4644342"/>
              <a:gd name="connsiteY21" fmla="*/ 192160 h 2918444"/>
              <a:gd name="connsiteX22" fmla="*/ 4580093 w 4644342"/>
              <a:gd name="connsiteY22" fmla="*/ 197897 h 2918444"/>
              <a:gd name="connsiteX23" fmla="*/ 4590552 w 4644342"/>
              <a:gd name="connsiteY23" fmla="*/ 233747 h 2918444"/>
              <a:gd name="connsiteX24" fmla="*/ 4644342 w 4644342"/>
              <a:gd name="connsiteY24" fmla="*/ 245220 h 2918444"/>
              <a:gd name="connsiteX25" fmla="*/ 4644342 w 4644342"/>
              <a:gd name="connsiteY25" fmla="*/ 278202 h 2918444"/>
              <a:gd name="connsiteX26" fmla="*/ 4605494 w 4644342"/>
              <a:gd name="connsiteY26" fmla="*/ 305449 h 2918444"/>
              <a:gd name="connsiteX27" fmla="*/ 4572622 w 4644342"/>
              <a:gd name="connsiteY27" fmla="*/ 345602 h 2918444"/>
              <a:gd name="connsiteX28" fmla="*/ 4530786 w 4644342"/>
              <a:gd name="connsiteY28" fmla="*/ 348470 h 2918444"/>
              <a:gd name="connsiteX29" fmla="*/ 4527797 w 4644342"/>
              <a:gd name="connsiteY29" fmla="*/ 401529 h 2918444"/>
              <a:gd name="connsiteX30" fmla="*/ 4457572 w 4644342"/>
              <a:gd name="connsiteY30" fmla="*/ 440248 h 2918444"/>
              <a:gd name="connsiteX31" fmla="*/ 4468031 w 4644342"/>
              <a:gd name="connsiteY31" fmla="*/ 471797 h 2918444"/>
              <a:gd name="connsiteX32" fmla="*/ 4439642 w 4644342"/>
              <a:gd name="connsiteY32" fmla="*/ 501911 h 2918444"/>
              <a:gd name="connsiteX33" fmla="*/ 4442630 w 4644342"/>
              <a:gd name="connsiteY33" fmla="*/ 540630 h 2918444"/>
              <a:gd name="connsiteX34" fmla="*/ 4440141 w 4644342"/>
              <a:gd name="connsiteY34" fmla="*/ 541207 h 2918444"/>
              <a:gd name="connsiteX35" fmla="*/ 4429667 w 4644342"/>
              <a:gd name="connsiteY35" fmla="*/ 562768 h 2918444"/>
              <a:gd name="connsiteX36" fmla="*/ 4429667 w 4644342"/>
              <a:gd name="connsiteY36" fmla="*/ 593497 h 2918444"/>
              <a:gd name="connsiteX37" fmla="*/ 4445698 w 4644342"/>
              <a:gd name="connsiteY37" fmla="*/ 603288 h 2918444"/>
              <a:gd name="connsiteX38" fmla="*/ 4424796 w 4644342"/>
              <a:gd name="connsiteY38" fmla="*/ 646280 h 2918444"/>
              <a:gd name="connsiteX39" fmla="*/ 4459135 w 4644342"/>
              <a:gd name="connsiteY39" fmla="*/ 643414 h 2918444"/>
              <a:gd name="connsiteX40" fmla="*/ 4478544 w 4644342"/>
              <a:gd name="connsiteY40" fmla="*/ 677807 h 2918444"/>
              <a:gd name="connsiteX41" fmla="*/ 4502432 w 4644342"/>
              <a:gd name="connsiteY41" fmla="*/ 680673 h 2918444"/>
              <a:gd name="connsiteX42" fmla="*/ 4518855 w 4644342"/>
              <a:gd name="connsiteY42" fmla="*/ 674941 h 2918444"/>
              <a:gd name="connsiteX43" fmla="*/ 4518855 w 4644342"/>
              <a:gd name="connsiteY43" fmla="*/ 656311 h 2918444"/>
              <a:gd name="connsiteX44" fmla="*/ 4490488 w 4644342"/>
              <a:gd name="connsiteY44" fmla="*/ 633382 h 2918444"/>
              <a:gd name="connsiteX45" fmla="*/ 4511390 w 4644342"/>
              <a:gd name="connsiteY45" fmla="*/ 631949 h 2918444"/>
              <a:gd name="connsiteX46" fmla="*/ 4547222 w 4644342"/>
              <a:gd name="connsiteY46" fmla="*/ 682106 h 2918444"/>
              <a:gd name="connsiteX47" fmla="*/ 4512883 w 4644342"/>
              <a:gd name="connsiteY47" fmla="*/ 712200 h 2918444"/>
              <a:gd name="connsiteX48" fmla="*/ 4474065 w 4644342"/>
              <a:gd name="connsiteY48" fmla="*/ 697870 h 2918444"/>
              <a:gd name="connsiteX49" fmla="*/ 4450177 w 4644342"/>
              <a:gd name="connsiteY49" fmla="*/ 733696 h 2918444"/>
              <a:gd name="connsiteX50" fmla="*/ 4448325 w 4644342"/>
              <a:gd name="connsiteY50" fmla="*/ 732349 h 2918444"/>
              <a:gd name="connsiteX51" fmla="*/ 4438105 w 4644342"/>
              <a:gd name="connsiteY51" fmla="*/ 742172 h 2918444"/>
              <a:gd name="connsiteX52" fmla="*/ 4414207 w 4644342"/>
              <a:gd name="connsiteY52" fmla="*/ 742172 h 2918444"/>
              <a:gd name="connsiteX53" fmla="*/ 4402258 w 4644342"/>
              <a:gd name="connsiteY53" fmla="*/ 768011 h 2918444"/>
              <a:gd name="connsiteX54" fmla="*/ 4402258 w 4644342"/>
              <a:gd name="connsiteY54" fmla="*/ 768012 h 2918444"/>
              <a:gd name="connsiteX55" fmla="*/ 4379854 w 4644342"/>
              <a:gd name="connsiteY55" fmla="*/ 795287 h 2918444"/>
              <a:gd name="connsiteX56" fmla="*/ 4338033 w 4644342"/>
              <a:gd name="connsiteY56" fmla="*/ 785238 h 2918444"/>
              <a:gd name="connsiteX57" fmla="*/ 4277586 w 4644342"/>
              <a:gd name="connsiteY57" fmla="*/ 839185 h 2918444"/>
              <a:gd name="connsiteX58" fmla="*/ 4251365 w 4644342"/>
              <a:gd name="connsiteY58" fmla="*/ 875533 h 2918444"/>
              <a:gd name="connsiteX59" fmla="*/ 4249501 w 4644342"/>
              <a:gd name="connsiteY59" fmla="*/ 874313 h 2918444"/>
              <a:gd name="connsiteX60" fmla="*/ 4240948 w 4644342"/>
              <a:gd name="connsiteY60" fmla="*/ 905824 h 2918444"/>
              <a:gd name="connsiteX61" fmla="*/ 4263352 w 4644342"/>
              <a:gd name="connsiteY61" fmla="*/ 928792 h 2918444"/>
              <a:gd name="connsiteX62" fmla="*/ 4264846 w 4644342"/>
              <a:gd name="connsiteY62" fmla="*/ 1059426 h 2918444"/>
              <a:gd name="connsiteX63" fmla="*/ 4242442 w 4644342"/>
              <a:gd name="connsiteY63" fmla="*/ 1111105 h 2918444"/>
              <a:gd name="connsiteX64" fmla="*/ 4215557 w 4644342"/>
              <a:gd name="connsiteY64" fmla="*/ 1092443 h 2918444"/>
              <a:gd name="connsiteX65" fmla="*/ 4191015 w 4644342"/>
              <a:gd name="connsiteY65" fmla="*/ 1091133 h 2918444"/>
              <a:gd name="connsiteX66" fmla="*/ 4192774 w 4644342"/>
              <a:gd name="connsiteY66" fmla="*/ 1092211 h 2918444"/>
              <a:gd name="connsiteX67" fmla="*/ 4192774 w 4644342"/>
              <a:gd name="connsiteY67" fmla="*/ 1122300 h 2918444"/>
              <a:gd name="connsiteX68" fmla="*/ 4226981 w 4644342"/>
              <a:gd name="connsiteY68" fmla="*/ 1143792 h 2918444"/>
              <a:gd name="connsiteX69" fmla="*/ 4228468 w 4644342"/>
              <a:gd name="connsiteY69" fmla="*/ 1183911 h 2918444"/>
              <a:gd name="connsiteX70" fmla="*/ 4228220 w 4644342"/>
              <a:gd name="connsiteY70" fmla="*/ 1183982 h 2918444"/>
              <a:gd name="connsiteX71" fmla="*/ 4229714 w 4644342"/>
              <a:gd name="connsiteY71" fmla="*/ 1248484 h 2918444"/>
              <a:gd name="connsiteX72" fmla="*/ 4221768 w 4644342"/>
              <a:gd name="connsiteY72" fmla="*/ 1249960 h 2918444"/>
              <a:gd name="connsiteX73" fmla="*/ 4229713 w 4644342"/>
              <a:gd name="connsiteY73" fmla="*/ 1248711 h 2918444"/>
              <a:gd name="connsiteX74" fmla="*/ 4204449 w 4644342"/>
              <a:gd name="connsiteY74" fmla="*/ 1331241 h 2918444"/>
              <a:gd name="connsiteX75" fmla="*/ 4186615 w 4644342"/>
              <a:gd name="connsiteY75" fmla="*/ 1328345 h 2918444"/>
              <a:gd name="connsiteX76" fmla="*/ 4183687 w 4644342"/>
              <a:gd name="connsiteY76" fmla="*/ 1257031 h 2918444"/>
              <a:gd name="connsiteX77" fmla="*/ 4183395 w 4644342"/>
              <a:gd name="connsiteY77" fmla="*/ 1257085 h 2918444"/>
              <a:gd name="connsiteX78" fmla="*/ 4143053 w 4644342"/>
              <a:gd name="connsiteY78" fmla="*/ 1215514 h 2918444"/>
              <a:gd name="connsiteX79" fmla="*/ 4117652 w 4644342"/>
              <a:gd name="connsiteY79" fmla="*/ 1163909 h 2918444"/>
              <a:gd name="connsiteX80" fmla="*/ 4111675 w 4644342"/>
              <a:gd name="connsiteY80" fmla="*/ 1093668 h 2918444"/>
              <a:gd name="connsiteX81" fmla="*/ 4092251 w 4644342"/>
              <a:gd name="connsiteY81" fmla="*/ 1129505 h 2918444"/>
              <a:gd name="connsiteX82" fmla="*/ 4116158 w 4644342"/>
              <a:gd name="connsiteY82" fmla="*/ 1235583 h 2918444"/>
              <a:gd name="connsiteX83" fmla="*/ 4158773 w 4644342"/>
              <a:gd name="connsiteY83" fmla="*/ 1280519 h 2918444"/>
              <a:gd name="connsiteX84" fmla="*/ 4146829 w 4644342"/>
              <a:gd name="connsiteY84" fmla="*/ 1333713 h 2918444"/>
              <a:gd name="connsiteX85" fmla="*/ 4158773 w 4644342"/>
              <a:gd name="connsiteY85" fmla="*/ 1392658 h 2918444"/>
              <a:gd name="connsiteX86" fmla="*/ 4178183 w 4644342"/>
              <a:gd name="connsiteY86" fmla="*/ 1371093 h 2918444"/>
              <a:gd name="connsiteX87" fmla="*/ 4203565 w 4644342"/>
              <a:gd name="connsiteY87" fmla="*/ 1384032 h 2918444"/>
              <a:gd name="connsiteX88" fmla="*/ 4203565 w 4644342"/>
              <a:gd name="connsiteY88" fmla="*/ 1428600 h 2918444"/>
              <a:gd name="connsiteX89" fmla="*/ 4144637 w 4644342"/>
              <a:gd name="connsiteY89" fmla="*/ 1442975 h 2918444"/>
              <a:gd name="connsiteX90" fmla="*/ 4204084 w 4644342"/>
              <a:gd name="connsiteY90" fmla="*/ 1429320 h 2918444"/>
              <a:gd name="connsiteX91" fmla="*/ 4224995 w 4644342"/>
              <a:gd name="connsiteY91" fmla="*/ 1443693 h 2918444"/>
              <a:gd name="connsiteX92" fmla="*/ 4186160 w 4644342"/>
              <a:gd name="connsiteY92" fmla="*/ 1475313 h 2918444"/>
              <a:gd name="connsiteX93" fmla="*/ 4156286 w 4644342"/>
              <a:gd name="connsiteY93" fmla="*/ 1465252 h 2918444"/>
              <a:gd name="connsiteX94" fmla="*/ 4154793 w 4644342"/>
              <a:gd name="connsiteY94" fmla="*/ 1505495 h 2918444"/>
              <a:gd name="connsiteX95" fmla="*/ 4224995 w 4644342"/>
              <a:gd name="connsiteY95" fmla="*/ 1478187 h 2918444"/>
              <a:gd name="connsiteX96" fmla="*/ 4239932 w 4644342"/>
              <a:gd name="connsiteY96" fmla="*/ 1493997 h 2918444"/>
              <a:gd name="connsiteX97" fmla="*/ 4227983 w 4644342"/>
              <a:gd name="connsiteY97" fmla="*/ 1561549 h 2918444"/>
              <a:gd name="connsiteX98" fmla="*/ 4205578 w 4644342"/>
              <a:gd name="connsiteY98" fmla="*/ 1551488 h 2918444"/>
              <a:gd name="connsiteX99" fmla="*/ 4145831 w 4644342"/>
              <a:gd name="connsiteY99" fmla="*/ 1568735 h 2918444"/>
              <a:gd name="connsiteX100" fmla="*/ 4198109 w 4644342"/>
              <a:gd name="connsiteY100" fmla="*/ 1575922 h 2918444"/>
              <a:gd name="connsiteX101" fmla="*/ 4141350 w 4644342"/>
              <a:gd name="connsiteY101" fmla="*/ 1596043 h 2918444"/>
              <a:gd name="connsiteX102" fmla="*/ 4141350 w 4644342"/>
              <a:gd name="connsiteY102" fmla="*/ 1616165 h 2918444"/>
              <a:gd name="connsiteX103" fmla="*/ 4198109 w 4644342"/>
              <a:gd name="connsiteY103" fmla="*/ 1600355 h 2918444"/>
              <a:gd name="connsiteX104" fmla="*/ 4214540 w 4644342"/>
              <a:gd name="connsiteY104" fmla="*/ 1604667 h 2918444"/>
              <a:gd name="connsiteX105" fmla="*/ 4257856 w 4644342"/>
              <a:gd name="connsiteY105" fmla="*/ 1544302 h 2918444"/>
              <a:gd name="connsiteX106" fmla="*/ 4266818 w 4644342"/>
              <a:gd name="connsiteY106" fmla="*/ 1472438 h 2918444"/>
              <a:gd name="connsiteX107" fmla="*/ 4268312 w 4644342"/>
              <a:gd name="connsiteY107" fmla="*/ 1558674 h 2918444"/>
              <a:gd name="connsiteX108" fmla="*/ 4232464 w 4644342"/>
              <a:gd name="connsiteY108" fmla="*/ 1630538 h 2918444"/>
              <a:gd name="connsiteX109" fmla="*/ 4156286 w 4644342"/>
              <a:gd name="connsiteY109" fmla="*/ 1657846 h 2918444"/>
              <a:gd name="connsiteX110" fmla="*/ 4111476 w 4644342"/>
              <a:gd name="connsiteY110" fmla="*/ 1754143 h 2918444"/>
              <a:gd name="connsiteX111" fmla="*/ 4034103 w 4644342"/>
              <a:gd name="connsiteY111" fmla="*/ 1778483 h 2918444"/>
              <a:gd name="connsiteX112" fmla="*/ 3998367 w 4644342"/>
              <a:gd name="connsiteY112" fmla="*/ 1888618 h 2918444"/>
              <a:gd name="connsiteX113" fmla="*/ 3944578 w 4644342"/>
              <a:gd name="connsiteY113" fmla="*/ 1943160 h 2918444"/>
              <a:gd name="connsiteX114" fmla="*/ 3884811 w 4644342"/>
              <a:gd name="connsiteY114" fmla="*/ 1960383 h 2918444"/>
              <a:gd name="connsiteX115" fmla="*/ 3896765 w 4644342"/>
              <a:gd name="connsiteY115" fmla="*/ 2004877 h 2918444"/>
              <a:gd name="connsiteX116" fmla="*/ 3860952 w 4644342"/>
              <a:gd name="connsiteY116" fmla="*/ 2046447 h 2918444"/>
              <a:gd name="connsiteX117" fmla="*/ 3869871 w 4644342"/>
              <a:gd name="connsiteY117" fmla="*/ 2116297 h 2918444"/>
              <a:gd name="connsiteX118" fmla="*/ 3847379 w 4644342"/>
              <a:gd name="connsiteY118" fmla="*/ 2133552 h 2918444"/>
              <a:gd name="connsiteX119" fmla="*/ 3860874 w 4644342"/>
              <a:gd name="connsiteY119" fmla="*/ 2205447 h 2918444"/>
              <a:gd name="connsiteX120" fmla="*/ 3833702 w 4644342"/>
              <a:gd name="connsiteY120" fmla="*/ 2207027 h 2918444"/>
              <a:gd name="connsiteX121" fmla="*/ 3858120 w 4644342"/>
              <a:gd name="connsiteY121" fmla="*/ 2208444 h 2918444"/>
              <a:gd name="connsiteX122" fmla="*/ 3910478 w 4644342"/>
              <a:gd name="connsiteY122" fmla="*/ 2298721 h 2918444"/>
              <a:gd name="connsiteX123" fmla="*/ 3992754 w 4644342"/>
              <a:gd name="connsiteY123" fmla="*/ 2421955 h 2918444"/>
              <a:gd name="connsiteX124" fmla="*/ 4034640 w 4644342"/>
              <a:gd name="connsiteY124" fmla="*/ 2527994 h 2918444"/>
              <a:gd name="connsiteX125" fmla="*/ 4095973 w 4644342"/>
              <a:gd name="connsiteY125" fmla="*/ 2602508 h 2918444"/>
              <a:gd name="connsiteX126" fmla="*/ 4106445 w 4644342"/>
              <a:gd name="connsiteY126" fmla="*/ 2709980 h 2918444"/>
              <a:gd name="connsiteX127" fmla="*/ 4086998 w 4644342"/>
              <a:gd name="connsiteY127" fmla="*/ 2774464 h 2918444"/>
              <a:gd name="connsiteX128" fmla="*/ 3998738 w 4644342"/>
              <a:gd name="connsiteY128" fmla="*/ 2791659 h 2918444"/>
              <a:gd name="connsiteX129" fmla="*/ 3983778 w 4644342"/>
              <a:gd name="connsiteY129" fmla="*/ 2764433 h 2918444"/>
              <a:gd name="connsiteX130" fmla="*/ 3920949 w 4644342"/>
              <a:gd name="connsiteY130" fmla="*/ 2725743 h 2918444"/>
              <a:gd name="connsiteX131" fmla="*/ 3901502 w 4644342"/>
              <a:gd name="connsiteY131" fmla="*/ 2685620 h 2918444"/>
              <a:gd name="connsiteX132" fmla="*/ 3885047 w 4644342"/>
              <a:gd name="connsiteY132" fmla="*/ 2669858 h 2918444"/>
              <a:gd name="connsiteX133" fmla="*/ 3876071 w 4644342"/>
              <a:gd name="connsiteY133" fmla="*/ 2632601 h 2918444"/>
              <a:gd name="connsiteX134" fmla="*/ 3861112 w 4644342"/>
              <a:gd name="connsiteY134" fmla="*/ 2642631 h 2918444"/>
              <a:gd name="connsiteX135" fmla="*/ 3811746 w 4644342"/>
              <a:gd name="connsiteY135" fmla="*/ 2593911 h 2918444"/>
              <a:gd name="connsiteX136" fmla="*/ 3823713 w 4644342"/>
              <a:gd name="connsiteY136" fmla="*/ 2548056 h 2918444"/>
              <a:gd name="connsiteX137" fmla="*/ 3811746 w 4644342"/>
              <a:gd name="connsiteY137" fmla="*/ 2523696 h 2918444"/>
              <a:gd name="connsiteX138" fmla="*/ 3796787 w 4644342"/>
              <a:gd name="connsiteY138" fmla="*/ 2532293 h 2918444"/>
              <a:gd name="connsiteX139" fmla="*/ 3798283 w 4644342"/>
              <a:gd name="connsiteY139" fmla="*/ 2558087 h 2918444"/>
              <a:gd name="connsiteX140" fmla="*/ 3781827 w 4644342"/>
              <a:gd name="connsiteY140" fmla="*/ 2523696 h 2918444"/>
              <a:gd name="connsiteX141" fmla="*/ 3783323 w 4644342"/>
              <a:gd name="connsiteY141" fmla="*/ 2440584 h 2918444"/>
              <a:gd name="connsiteX142" fmla="*/ 3753405 w 4644342"/>
              <a:gd name="connsiteY142" fmla="*/ 2391863 h 2918444"/>
              <a:gd name="connsiteX143" fmla="*/ 3674120 w 4644342"/>
              <a:gd name="connsiteY143" fmla="*/ 2351740 h 2918444"/>
              <a:gd name="connsiteX144" fmla="*/ 3635226 w 4644342"/>
              <a:gd name="connsiteY144" fmla="*/ 2305886 h 2918444"/>
              <a:gd name="connsiteX145" fmla="*/ 3590348 w 4644342"/>
              <a:gd name="connsiteY145" fmla="*/ 2301587 h 2918444"/>
              <a:gd name="connsiteX146" fmla="*/ 3572397 w 4644342"/>
              <a:gd name="connsiteY146" fmla="*/ 2330246 h 2918444"/>
              <a:gd name="connsiteX147" fmla="*/ 3508071 w 4644342"/>
              <a:gd name="connsiteY147" fmla="*/ 2350307 h 2918444"/>
              <a:gd name="connsiteX148" fmla="*/ 3469177 w 4644342"/>
              <a:gd name="connsiteY148" fmla="*/ 2330246 h 2918444"/>
              <a:gd name="connsiteX149" fmla="*/ 3449730 w 4644342"/>
              <a:gd name="connsiteY149" fmla="*/ 2298721 h 2918444"/>
              <a:gd name="connsiteX150" fmla="*/ 3327063 w 4644342"/>
              <a:gd name="connsiteY150" fmla="*/ 2325947 h 2918444"/>
              <a:gd name="connsiteX151" fmla="*/ 3301632 w 4644342"/>
              <a:gd name="connsiteY151" fmla="*/ 2304453 h 2918444"/>
              <a:gd name="connsiteX152" fmla="*/ 3274467 w 4644342"/>
              <a:gd name="connsiteY152" fmla="*/ 2326365 h 2918444"/>
              <a:gd name="connsiteX153" fmla="*/ 3274966 w 4644342"/>
              <a:gd name="connsiteY153" fmla="*/ 2329953 h 2918444"/>
              <a:gd name="connsiteX154" fmla="*/ 3240527 w 4644342"/>
              <a:gd name="connsiteY154" fmla="*/ 2351500 h 2918444"/>
              <a:gd name="connsiteX155" fmla="*/ 3213576 w 4644342"/>
              <a:gd name="connsiteY155" fmla="*/ 2269620 h 2918444"/>
              <a:gd name="connsiteX156" fmla="*/ 3197105 w 4644342"/>
              <a:gd name="connsiteY156" fmla="*/ 2335699 h 2918444"/>
              <a:gd name="connsiteX157" fmla="*/ 3167159 w 4644342"/>
              <a:gd name="connsiteY157" fmla="*/ 2329953 h 2918444"/>
              <a:gd name="connsiteX158" fmla="*/ 3166785 w 4644342"/>
              <a:gd name="connsiteY158" fmla="*/ 2327205 h 2918444"/>
              <a:gd name="connsiteX159" fmla="*/ 3100378 w 4644342"/>
              <a:gd name="connsiteY159" fmla="*/ 2337133 h 2918444"/>
              <a:gd name="connsiteX160" fmla="*/ 3091413 w 4644342"/>
              <a:gd name="connsiteY160" fmla="*/ 2373030 h 2918444"/>
              <a:gd name="connsiteX161" fmla="*/ 3057709 w 4644342"/>
              <a:gd name="connsiteY161" fmla="*/ 2365257 h 2918444"/>
              <a:gd name="connsiteX162" fmla="*/ 3057756 w 4644342"/>
              <a:gd name="connsiteY162" fmla="*/ 2365536 h 2918444"/>
              <a:gd name="connsiteX163" fmla="*/ 3003942 w 4644342"/>
              <a:gd name="connsiteY163" fmla="*/ 2359791 h 2918444"/>
              <a:gd name="connsiteX164" fmla="*/ 2978529 w 4644342"/>
              <a:gd name="connsiteY164" fmla="*/ 2389949 h 2918444"/>
              <a:gd name="connsiteX165" fmla="*/ 3006931 w 4644342"/>
              <a:gd name="connsiteY165" fmla="*/ 2410054 h 2918444"/>
              <a:gd name="connsiteX166" fmla="*/ 3056261 w 4644342"/>
              <a:gd name="connsiteY166" fmla="*/ 2385641 h 2918444"/>
              <a:gd name="connsiteX167" fmla="*/ 3057756 w 4644342"/>
              <a:gd name="connsiteY167" fmla="*/ 2420107 h 2918444"/>
              <a:gd name="connsiteX168" fmla="*/ 3086158 w 4644342"/>
              <a:gd name="connsiteY168" fmla="*/ 2391385 h 2918444"/>
              <a:gd name="connsiteX169" fmla="*/ 3107086 w 4644342"/>
              <a:gd name="connsiteY169" fmla="*/ 2391385 h 2918444"/>
              <a:gd name="connsiteX170" fmla="*/ 3083169 w 4644342"/>
              <a:gd name="connsiteY170" fmla="*/ 2450264 h 2918444"/>
              <a:gd name="connsiteX171" fmla="*/ 3128014 w 4644342"/>
              <a:gd name="connsiteY171" fmla="*/ 2460317 h 2918444"/>
              <a:gd name="connsiteX172" fmla="*/ 3141468 w 4644342"/>
              <a:gd name="connsiteY172" fmla="*/ 2493346 h 2918444"/>
              <a:gd name="connsiteX173" fmla="*/ 3120540 w 4644342"/>
              <a:gd name="connsiteY173" fmla="*/ 2503399 h 2918444"/>
              <a:gd name="connsiteX174" fmla="*/ 3093633 w 4644342"/>
              <a:gd name="connsiteY174" fmla="*/ 2481858 h 2918444"/>
              <a:gd name="connsiteX175" fmla="*/ 3041313 w 4644342"/>
              <a:gd name="connsiteY175" fmla="*/ 2467497 h 2918444"/>
              <a:gd name="connsiteX176" fmla="*/ 3051777 w 4644342"/>
              <a:gd name="connsiteY176" fmla="*/ 2506271 h 2918444"/>
              <a:gd name="connsiteX177" fmla="*/ 3026364 w 4644342"/>
              <a:gd name="connsiteY177" fmla="*/ 2510579 h 2918444"/>
              <a:gd name="connsiteX178" fmla="*/ 3005436 w 4644342"/>
              <a:gd name="connsiteY178" fmla="*/ 2476113 h 2918444"/>
              <a:gd name="connsiteX179" fmla="*/ 2991983 w 4644342"/>
              <a:gd name="connsiteY179" fmla="*/ 2497655 h 2918444"/>
              <a:gd name="connsiteX180" fmla="*/ 2912756 w 4644342"/>
              <a:gd name="connsiteY180" fmla="*/ 2497655 h 2918444"/>
              <a:gd name="connsiteX181" fmla="*/ 2912756 w 4644342"/>
              <a:gd name="connsiteY181" fmla="*/ 2476113 h 2918444"/>
              <a:gd name="connsiteX182" fmla="*/ 2884353 w 4644342"/>
              <a:gd name="connsiteY182" fmla="*/ 2450264 h 2918444"/>
              <a:gd name="connsiteX183" fmla="*/ 2824559 w 4644342"/>
              <a:gd name="connsiteY183" fmla="*/ 2447392 h 2918444"/>
              <a:gd name="connsiteX184" fmla="*/ 2873889 w 4644342"/>
              <a:gd name="connsiteY184" fmla="*/ 2476113 h 2918444"/>
              <a:gd name="connsiteX185" fmla="*/ 2805126 w 4644342"/>
              <a:gd name="connsiteY185" fmla="*/ 2490474 h 2918444"/>
              <a:gd name="connsiteX186" fmla="*/ 2697497 w 4644342"/>
              <a:gd name="connsiteY186" fmla="*/ 2470369 h 2918444"/>
              <a:gd name="connsiteX187" fmla="*/ 2664691 w 4644342"/>
              <a:gd name="connsiteY187" fmla="*/ 2475038 h 2918444"/>
              <a:gd name="connsiteX188" fmla="*/ 2664586 w 4644342"/>
              <a:gd name="connsiteY188" fmla="*/ 2476109 h 2918444"/>
              <a:gd name="connsiteX189" fmla="*/ 2595869 w 4644342"/>
              <a:gd name="connsiteY189" fmla="*/ 2536428 h 2918444"/>
              <a:gd name="connsiteX190" fmla="*/ 2580930 w 4644342"/>
              <a:gd name="connsiteY190" fmla="*/ 2480418 h 2918444"/>
              <a:gd name="connsiteX191" fmla="*/ 2561510 w 4644342"/>
              <a:gd name="connsiteY191" fmla="*/ 2506269 h 2918444"/>
              <a:gd name="connsiteX192" fmla="*/ 2576448 w 4644342"/>
              <a:gd name="connsiteY192" fmla="*/ 2542172 h 2918444"/>
              <a:gd name="connsiteX193" fmla="*/ 2453951 w 4644342"/>
              <a:gd name="connsiteY193" fmla="*/ 2632650 h 2918444"/>
              <a:gd name="connsiteX194" fmla="*/ 2424074 w 4644342"/>
              <a:gd name="connsiteY194" fmla="*/ 2638395 h 2918444"/>
              <a:gd name="connsiteX195" fmla="*/ 2359838 w 4644342"/>
              <a:gd name="connsiteY195" fmla="*/ 2682915 h 2918444"/>
              <a:gd name="connsiteX196" fmla="*/ 2359838 w 4644342"/>
              <a:gd name="connsiteY196" fmla="*/ 2708766 h 2918444"/>
              <a:gd name="connsiteX197" fmla="*/ 2340418 w 4644342"/>
              <a:gd name="connsiteY197" fmla="*/ 2714511 h 2918444"/>
              <a:gd name="connsiteX198" fmla="*/ 2355356 w 4644342"/>
              <a:gd name="connsiteY198" fmla="*/ 2744670 h 2918444"/>
              <a:gd name="connsiteX199" fmla="*/ 2320998 w 4644342"/>
              <a:gd name="connsiteY199" fmla="*/ 2789190 h 2918444"/>
              <a:gd name="connsiteX200" fmla="*/ 2340418 w 4644342"/>
              <a:gd name="connsiteY200" fmla="*/ 2855253 h 2918444"/>
              <a:gd name="connsiteX201" fmla="*/ 2359838 w 4644342"/>
              <a:gd name="connsiteY201" fmla="*/ 2878232 h 2918444"/>
              <a:gd name="connsiteX202" fmla="*/ 2355356 w 4644342"/>
              <a:gd name="connsiteY202" fmla="*/ 2918444 h 2918444"/>
              <a:gd name="connsiteX203" fmla="*/ 2306059 w 4644342"/>
              <a:gd name="connsiteY203" fmla="*/ 2918444 h 2918444"/>
              <a:gd name="connsiteX204" fmla="*/ 2262737 w 4644342"/>
              <a:gd name="connsiteY204" fmla="*/ 2898338 h 2918444"/>
              <a:gd name="connsiteX205" fmla="*/ 2232860 w 4644342"/>
              <a:gd name="connsiteY205" fmla="*/ 2902646 h 2918444"/>
              <a:gd name="connsiteX206" fmla="*/ 2134264 w 4644342"/>
              <a:gd name="connsiteY206" fmla="*/ 2868179 h 2918444"/>
              <a:gd name="connsiteX207" fmla="*/ 2090942 w 4644342"/>
              <a:gd name="connsiteY207" fmla="*/ 2728872 h 2918444"/>
              <a:gd name="connsiteX208" fmla="*/ 2022225 w 4644342"/>
              <a:gd name="connsiteY208" fmla="*/ 2662809 h 2918444"/>
              <a:gd name="connsiteX209" fmla="*/ 1960976 w 4644342"/>
              <a:gd name="connsiteY209" fmla="*/ 2542172 h 2918444"/>
              <a:gd name="connsiteX210" fmla="*/ 1934087 w 4644342"/>
              <a:gd name="connsiteY210" fmla="*/ 2529247 h 2918444"/>
              <a:gd name="connsiteX211" fmla="*/ 1901222 w 4644342"/>
              <a:gd name="connsiteY211" fmla="*/ 2499088 h 2918444"/>
              <a:gd name="connsiteX212" fmla="*/ 1869850 w 4644342"/>
              <a:gd name="connsiteY212" fmla="*/ 2499088 h 2918444"/>
              <a:gd name="connsiteX213" fmla="*/ 1822047 w 4644342"/>
              <a:gd name="connsiteY213" fmla="*/ 2489035 h 2918444"/>
              <a:gd name="connsiteX214" fmla="*/ 1786194 w 4644342"/>
              <a:gd name="connsiteY214" fmla="*/ 2499088 h 2918444"/>
              <a:gd name="connsiteX215" fmla="*/ 1762292 w 4644342"/>
              <a:gd name="connsiteY215" fmla="*/ 2560842 h 2918444"/>
              <a:gd name="connsiteX216" fmla="*/ 1724946 w 4644342"/>
              <a:gd name="connsiteY216" fmla="*/ 2570895 h 2918444"/>
              <a:gd name="connsiteX217" fmla="*/ 1644277 w 4644342"/>
              <a:gd name="connsiteY217" fmla="*/ 2523502 h 2918444"/>
              <a:gd name="connsiteX218" fmla="*/ 1596473 w 4644342"/>
              <a:gd name="connsiteY218" fmla="*/ 2466056 h 2918444"/>
              <a:gd name="connsiteX219" fmla="*/ 1589004 w 4644342"/>
              <a:gd name="connsiteY219" fmla="*/ 2397121 h 2918444"/>
              <a:gd name="connsiteX220" fmla="*/ 1554645 w 4644342"/>
              <a:gd name="connsiteY220" fmla="*/ 2349728 h 2918444"/>
              <a:gd name="connsiteX221" fmla="*/ 1473976 w 4644342"/>
              <a:gd name="connsiteY221" fmla="*/ 2283665 h 2918444"/>
              <a:gd name="connsiteX222" fmla="*/ 1415716 w 4644342"/>
              <a:gd name="connsiteY222" fmla="*/ 2214730 h 2918444"/>
              <a:gd name="connsiteX223" fmla="*/ 1415716 w 4644342"/>
              <a:gd name="connsiteY223" fmla="*/ 2189287 h 2918444"/>
              <a:gd name="connsiteX224" fmla="*/ 1412048 w 4644342"/>
              <a:gd name="connsiteY224" fmla="*/ 2189192 h 2918444"/>
              <a:gd name="connsiteX225" fmla="*/ 1412048 w 4644342"/>
              <a:gd name="connsiteY225" fmla="*/ 2210725 h 2918444"/>
              <a:gd name="connsiteX226" fmla="*/ 1273143 w 4644342"/>
              <a:gd name="connsiteY226" fmla="*/ 2210725 h 2918444"/>
              <a:gd name="connsiteX227" fmla="*/ 1265675 w 4644342"/>
              <a:gd name="connsiteY227" fmla="*/ 2253791 h 2918444"/>
              <a:gd name="connsiteX228" fmla="*/ 1165694 w 4644342"/>
              <a:gd name="connsiteY228" fmla="*/ 2240063 h 2918444"/>
              <a:gd name="connsiteX229" fmla="*/ 1165602 w 4644342"/>
              <a:gd name="connsiteY229" fmla="*/ 2240871 h 2918444"/>
              <a:gd name="connsiteX230" fmla="*/ 978901 w 4644342"/>
              <a:gd name="connsiteY230" fmla="*/ 2238000 h 2918444"/>
              <a:gd name="connsiteX231" fmla="*/ 648813 w 4644342"/>
              <a:gd name="connsiteY231" fmla="*/ 2065736 h 2918444"/>
              <a:gd name="connsiteX232" fmla="*/ 653063 w 4644342"/>
              <a:gd name="connsiteY232" fmla="*/ 2022169 h 2918444"/>
              <a:gd name="connsiteX233" fmla="*/ 432233 w 4644342"/>
              <a:gd name="connsiteY233" fmla="*/ 2013965 h 2918444"/>
              <a:gd name="connsiteX234" fmla="*/ 417277 w 4644342"/>
              <a:gd name="connsiteY234" fmla="*/ 1942200 h 2918444"/>
              <a:gd name="connsiteX235" fmla="*/ 376895 w 4644342"/>
              <a:gd name="connsiteY235" fmla="*/ 1890530 h 2918444"/>
              <a:gd name="connsiteX236" fmla="*/ 346983 w 4644342"/>
              <a:gd name="connsiteY236" fmla="*/ 1871871 h 2918444"/>
              <a:gd name="connsiteX237" fmla="*/ 339505 w 4644342"/>
              <a:gd name="connsiteY237" fmla="*/ 1834553 h 2918444"/>
              <a:gd name="connsiteX238" fmla="*/ 314079 w 4644342"/>
              <a:gd name="connsiteY238" fmla="*/ 1814459 h 2918444"/>
              <a:gd name="connsiteX239" fmla="*/ 290150 w 4644342"/>
              <a:gd name="connsiteY239" fmla="*/ 1788623 h 2918444"/>
              <a:gd name="connsiteX240" fmla="*/ 281176 w 4644342"/>
              <a:gd name="connsiteY240" fmla="*/ 1759917 h 2918444"/>
              <a:gd name="connsiteX241" fmla="*/ 258742 w 4644342"/>
              <a:gd name="connsiteY241" fmla="*/ 1741258 h 2918444"/>
              <a:gd name="connsiteX242" fmla="*/ 222847 w 4644342"/>
              <a:gd name="connsiteY242" fmla="*/ 1751306 h 2918444"/>
              <a:gd name="connsiteX243" fmla="*/ 182465 w 4644342"/>
              <a:gd name="connsiteY243" fmla="*/ 1736953 h 2918444"/>
              <a:gd name="connsiteX244" fmla="*/ 182465 w 4644342"/>
              <a:gd name="connsiteY244" fmla="*/ 1721164 h 2918444"/>
              <a:gd name="connsiteX245" fmla="*/ 180969 w 4644342"/>
              <a:gd name="connsiteY245" fmla="*/ 1688152 h 2918444"/>
              <a:gd name="connsiteX246" fmla="*/ 164518 w 4644342"/>
              <a:gd name="connsiteY246" fmla="*/ 1650835 h 2918444"/>
              <a:gd name="connsiteX247" fmla="*/ 163022 w 4644342"/>
              <a:gd name="connsiteY247" fmla="*/ 1620693 h 2918444"/>
              <a:gd name="connsiteX248" fmla="*/ 145075 w 4644342"/>
              <a:gd name="connsiteY248" fmla="*/ 1593423 h 2918444"/>
              <a:gd name="connsiteX249" fmla="*/ 149561 w 4644342"/>
              <a:gd name="connsiteY249" fmla="*/ 1567587 h 2918444"/>
              <a:gd name="connsiteX250" fmla="*/ 98710 w 4644342"/>
              <a:gd name="connsiteY250" fmla="*/ 1505869 h 2918444"/>
              <a:gd name="connsiteX251" fmla="*/ 98710 w 4644342"/>
              <a:gd name="connsiteY251" fmla="*/ 1469987 h 2918444"/>
              <a:gd name="connsiteX252" fmla="*/ 124136 w 4644342"/>
              <a:gd name="connsiteY252" fmla="*/ 1457069 h 2918444"/>
              <a:gd name="connsiteX253" fmla="*/ 124136 w 4644342"/>
              <a:gd name="connsiteY253" fmla="*/ 1434104 h 2918444"/>
              <a:gd name="connsiteX254" fmla="*/ 98710 w 4644342"/>
              <a:gd name="connsiteY254" fmla="*/ 1428363 h 2918444"/>
              <a:gd name="connsiteX255" fmla="*/ 86746 w 4644342"/>
              <a:gd name="connsiteY255" fmla="*/ 1393916 h 2918444"/>
              <a:gd name="connsiteX256" fmla="*/ 74781 w 4644342"/>
              <a:gd name="connsiteY256" fmla="*/ 1335069 h 2918444"/>
              <a:gd name="connsiteX257" fmla="*/ 112171 w 4644342"/>
              <a:gd name="connsiteY257" fmla="*/ 1366645 h 2918444"/>
              <a:gd name="connsiteX258" fmla="*/ 97215 w 4644342"/>
              <a:gd name="connsiteY258" fmla="*/ 1325021 h 2918444"/>
              <a:gd name="connsiteX259" fmla="*/ 124136 w 4644342"/>
              <a:gd name="connsiteY259" fmla="*/ 1325021 h 2918444"/>
              <a:gd name="connsiteX260" fmla="*/ 124136 w 4644342"/>
              <a:gd name="connsiteY260" fmla="*/ 1294880 h 2918444"/>
              <a:gd name="connsiteX261" fmla="*/ 97215 w 4644342"/>
              <a:gd name="connsiteY261" fmla="*/ 1274786 h 2918444"/>
              <a:gd name="connsiteX262" fmla="*/ 83754 w 4644342"/>
              <a:gd name="connsiteY262" fmla="*/ 1303492 h 2918444"/>
              <a:gd name="connsiteX263" fmla="*/ 59824 w 4644342"/>
              <a:gd name="connsiteY263" fmla="*/ 1293445 h 2918444"/>
              <a:gd name="connsiteX264" fmla="*/ 10469 w 4644342"/>
              <a:gd name="connsiteY264" fmla="*/ 1155656 h 2918444"/>
              <a:gd name="connsiteX265" fmla="*/ 23930 w 4644342"/>
              <a:gd name="connsiteY265" fmla="*/ 1058056 h 2918444"/>
              <a:gd name="connsiteX266" fmla="*/ 0 w 4644342"/>
              <a:gd name="connsiteY266" fmla="*/ 1002079 h 2918444"/>
              <a:gd name="connsiteX267" fmla="*/ 11965 w 4644342"/>
              <a:gd name="connsiteY267" fmla="*/ 960455 h 2918444"/>
              <a:gd name="connsiteX268" fmla="*/ 35895 w 4644342"/>
              <a:gd name="connsiteY268" fmla="*/ 951843 h 2918444"/>
              <a:gd name="connsiteX269" fmla="*/ 59824 w 4644342"/>
              <a:gd name="connsiteY269" fmla="*/ 884384 h 2918444"/>
              <a:gd name="connsiteX270" fmla="*/ 59824 w 4644342"/>
              <a:gd name="connsiteY270" fmla="*/ 805402 h 2918444"/>
              <a:gd name="connsiteX271" fmla="*/ 59766 w 4644342"/>
              <a:gd name="connsiteY271" fmla="*/ 805390 h 2918444"/>
              <a:gd name="connsiteX272" fmla="*/ 59766 w 4644342"/>
              <a:gd name="connsiteY272" fmla="*/ 704877 h 2918444"/>
              <a:gd name="connsiteX273" fmla="*/ 86707 w 4644342"/>
              <a:gd name="connsiteY273" fmla="*/ 660364 h 2918444"/>
              <a:gd name="connsiteX274" fmla="*/ 113648 w 4644342"/>
              <a:gd name="connsiteY274" fmla="*/ 612979 h 2918444"/>
              <a:gd name="connsiteX275" fmla="*/ 133105 w 4644342"/>
              <a:gd name="connsiteY275" fmla="*/ 572774 h 2918444"/>
              <a:gd name="connsiteX276" fmla="*/ 148073 w 4644342"/>
              <a:gd name="connsiteY276" fmla="*/ 535441 h 2918444"/>
              <a:gd name="connsiteX277" fmla="*/ 161543 w 4644342"/>
              <a:gd name="connsiteY277" fmla="*/ 498107 h 2918444"/>
              <a:gd name="connsiteX278" fmla="*/ 170523 w 4644342"/>
              <a:gd name="connsiteY278" fmla="*/ 463646 h 2918444"/>
              <a:gd name="connsiteX279" fmla="*/ 183994 w 4644342"/>
              <a:gd name="connsiteY279" fmla="*/ 422005 h 2918444"/>
              <a:gd name="connsiteX280" fmla="*/ 197465 w 4644342"/>
              <a:gd name="connsiteY280" fmla="*/ 371748 h 2918444"/>
              <a:gd name="connsiteX281" fmla="*/ 218419 w 4644342"/>
              <a:gd name="connsiteY281" fmla="*/ 358825 h 2918444"/>
              <a:gd name="connsiteX282" fmla="*/ 218835 w 4644342"/>
              <a:gd name="connsiteY282" fmla="*/ 358861 h 2918444"/>
              <a:gd name="connsiteX283" fmla="*/ 211400 w 4644342"/>
              <a:gd name="connsiteY283" fmla="*/ 327416 h 2918444"/>
              <a:gd name="connsiteX284" fmla="*/ 224824 w 4644342"/>
              <a:gd name="connsiteY284" fmla="*/ 294440 h 2918444"/>
              <a:gd name="connsiteX285" fmla="*/ 208417 w 4644342"/>
              <a:gd name="connsiteY285" fmla="*/ 262897 h 2918444"/>
              <a:gd name="connsiteX286" fmla="*/ 209909 w 4644342"/>
              <a:gd name="connsiteY286" fmla="*/ 178306 h 2918444"/>
              <a:gd name="connsiteX287" fmla="*/ 197976 w 4644342"/>
              <a:gd name="connsiteY287" fmla="*/ 112354 h 2918444"/>
              <a:gd name="connsiteX288" fmla="*/ 205434 w 4644342"/>
              <a:gd name="connsiteY288" fmla="*/ 86547 h 2918444"/>
              <a:gd name="connsiteX289" fmla="*/ 235266 w 4644342"/>
              <a:gd name="connsiteY289" fmla="*/ 96583 h 2918444"/>
              <a:gd name="connsiteX290" fmla="*/ 266589 w 4644342"/>
              <a:gd name="connsiteY290" fmla="*/ 135294 h 2918444"/>
              <a:gd name="connsiteX291" fmla="*/ 323270 w 4644342"/>
              <a:gd name="connsiteY291" fmla="*/ 143897 h 2918444"/>
              <a:gd name="connsiteX292" fmla="*/ 338186 w 4644342"/>
              <a:gd name="connsiteY292" fmla="*/ 175439 h 2918444"/>
              <a:gd name="connsiteX293" fmla="*/ 309845 w 4644342"/>
              <a:gd name="connsiteY293" fmla="*/ 175439 h 2918444"/>
              <a:gd name="connsiteX294" fmla="*/ 306862 w 4644342"/>
              <a:gd name="connsiteY294" fmla="*/ 202680 h 2918444"/>
              <a:gd name="connsiteX295" fmla="*/ 323270 w 4644342"/>
              <a:gd name="connsiteY295" fmla="*/ 205548 h 2918444"/>
              <a:gd name="connsiteX296" fmla="*/ 329236 w 4644342"/>
              <a:gd name="connsiteY296" fmla="*/ 232789 h 2918444"/>
              <a:gd name="connsiteX297" fmla="*/ 294930 w 4644342"/>
              <a:gd name="connsiteY297" fmla="*/ 252861 h 2918444"/>
              <a:gd name="connsiteX298" fmla="*/ 294930 w 4644342"/>
              <a:gd name="connsiteY298" fmla="*/ 271500 h 2918444"/>
              <a:gd name="connsiteX299" fmla="*/ 333711 w 4644342"/>
              <a:gd name="connsiteY299" fmla="*/ 271500 h 2918444"/>
              <a:gd name="connsiteX300" fmla="*/ 344152 w 4644342"/>
              <a:gd name="connsiteY300" fmla="*/ 224186 h 2918444"/>
              <a:gd name="connsiteX301" fmla="*/ 373984 w 4644342"/>
              <a:gd name="connsiteY301" fmla="*/ 195511 h 2918444"/>
              <a:gd name="connsiteX302" fmla="*/ 338186 w 4644342"/>
              <a:gd name="connsiteY302" fmla="*/ 122390 h 2918444"/>
              <a:gd name="connsiteX303" fmla="*/ 360560 w 4644342"/>
              <a:gd name="connsiteY303" fmla="*/ 98017 h 2918444"/>
              <a:gd name="connsiteX304" fmla="*/ 344152 w 4644342"/>
              <a:gd name="connsiteY304" fmla="*/ 40667 h 2918444"/>
              <a:gd name="connsiteX305" fmla="*/ 463480 w 4644342"/>
              <a:gd name="connsiteY305" fmla="*/ 75077 h 2918444"/>
              <a:gd name="connsiteX306" fmla="*/ 554467 w 4644342"/>
              <a:gd name="connsiteY306" fmla="*/ 96583 h 2918444"/>
              <a:gd name="connsiteX307" fmla="*/ 599215 w 4644342"/>
              <a:gd name="connsiteY307" fmla="*/ 106619 h 2918444"/>
              <a:gd name="connsiteX308" fmla="*/ 643963 w 4644342"/>
              <a:gd name="connsiteY308" fmla="*/ 113788 h 2918444"/>
              <a:gd name="connsiteX309" fmla="*/ 705119 w 4644342"/>
              <a:gd name="connsiteY309" fmla="*/ 125258 h 2918444"/>
              <a:gd name="connsiteX310" fmla="*/ 778068 w 4644342"/>
              <a:gd name="connsiteY310" fmla="*/ 138137 h 2918444"/>
              <a:gd name="connsiteX311" fmla="*/ 778318 w 4644342"/>
              <a:gd name="connsiteY311" fmla="*/ 136354 h 2918444"/>
              <a:gd name="connsiteX312" fmla="*/ 851512 w 4644342"/>
              <a:gd name="connsiteY312" fmla="*/ 146175 h 2918444"/>
              <a:gd name="connsiteX313" fmla="*/ 851661 w 4644342"/>
              <a:gd name="connsiteY313" fmla="*/ 144726 h 2918444"/>
              <a:gd name="connsiteX314" fmla="*/ 1029368 w 4644342"/>
              <a:gd name="connsiteY314" fmla="*/ 169156 h 2918444"/>
              <a:gd name="connsiteX315" fmla="*/ 1138382 w 4644342"/>
              <a:gd name="connsiteY315" fmla="*/ 183527 h 2918444"/>
              <a:gd name="connsiteX316" fmla="*/ 1280249 w 4644342"/>
              <a:gd name="connsiteY316" fmla="*/ 199335 h 2918444"/>
              <a:gd name="connsiteX317" fmla="*/ 1410169 w 4644342"/>
              <a:gd name="connsiteY317" fmla="*/ 212268 h 2918444"/>
              <a:gd name="connsiteX318" fmla="*/ 1637157 w 4644342"/>
              <a:gd name="connsiteY318" fmla="*/ 229513 h 2918444"/>
              <a:gd name="connsiteX319" fmla="*/ 1743184 w 4644342"/>
              <a:gd name="connsiteY319" fmla="*/ 238135 h 2918444"/>
              <a:gd name="connsiteX320" fmla="*/ 1743181 w 4644342"/>
              <a:gd name="connsiteY320" fmla="*/ 238626 h 2918444"/>
              <a:gd name="connsiteX321" fmla="*/ 2238016 w 4644342"/>
              <a:gd name="connsiteY321" fmla="*/ 249783 h 2918444"/>
              <a:gd name="connsiteX322" fmla="*/ 2242096 w 4644342"/>
              <a:gd name="connsiteY322" fmla="*/ 248307 h 2918444"/>
              <a:gd name="connsiteX323" fmla="*/ 2399738 w 4644342"/>
              <a:gd name="connsiteY323" fmla="*/ 248307 h 2918444"/>
              <a:gd name="connsiteX324" fmla="*/ 2398237 w 4644342"/>
              <a:gd name="connsiteY324" fmla="*/ 193765 h 2918444"/>
              <a:gd name="connsiteX325" fmla="*/ 2431266 w 4644342"/>
              <a:gd name="connsiteY325" fmla="*/ 209553 h 2918444"/>
              <a:gd name="connsiteX326" fmla="*/ 2438773 w 4644342"/>
              <a:gd name="connsiteY326" fmla="*/ 251177 h 2918444"/>
              <a:gd name="connsiteX327" fmla="*/ 2513841 w 4644342"/>
              <a:gd name="connsiteY327" fmla="*/ 297107 h 2918444"/>
              <a:gd name="connsiteX328" fmla="*/ 2536361 w 4644342"/>
              <a:gd name="connsiteY328" fmla="*/ 277013 h 2918444"/>
              <a:gd name="connsiteX329" fmla="*/ 2581402 w 4644342"/>
              <a:gd name="connsiteY329" fmla="*/ 277013 h 2918444"/>
              <a:gd name="connsiteX330" fmla="*/ 2615933 w 4644342"/>
              <a:gd name="connsiteY330" fmla="*/ 317201 h 2918444"/>
              <a:gd name="connsiteX331" fmla="*/ 2638453 w 4644342"/>
              <a:gd name="connsiteY331" fmla="*/ 302848 h 2918444"/>
              <a:gd name="connsiteX332" fmla="*/ 2704513 w 4644342"/>
              <a:gd name="connsiteY332" fmla="*/ 318636 h 2918444"/>
              <a:gd name="connsiteX333" fmla="*/ 2727033 w 4644342"/>
              <a:gd name="connsiteY333" fmla="*/ 288495 h 2918444"/>
              <a:gd name="connsiteX334" fmla="*/ 2769071 w 4644342"/>
              <a:gd name="connsiteY334" fmla="*/ 312895 h 2918444"/>
              <a:gd name="connsiteX335" fmla="*/ 2842637 w 4644342"/>
              <a:gd name="connsiteY335" fmla="*/ 308589 h 2918444"/>
              <a:gd name="connsiteX336" fmla="*/ 2722529 w 4644342"/>
              <a:gd name="connsiteY336" fmla="*/ 394707 h 2918444"/>
              <a:gd name="connsiteX337" fmla="*/ 2663976 w 4644342"/>
              <a:gd name="connsiteY337" fmla="*/ 470778 h 2918444"/>
              <a:gd name="connsiteX338" fmla="*/ 2671324 w 4644342"/>
              <a:gd name="connsiteY338" fmla="*/ 470349 h 2918444"/>
              <a:gd name="connsiteX339" fmla="*/ 2705709 w 4644342"/>
              <a:gd name="connsiteY339" fmla="*/ 466037 h 2918444"/>
              <a:gd name="connsiteX340" fmla="*/ 2735609 w 4644342"/>
              <a:gd name="connsiteY340" fmla="*/ 466037 h 2918444"/>
              <a:gd name="connsiteX341" fmla="*/ 2756538 w 4644342"/>
              <a:gd name="connsiteY341" fmla="*/ 432982 h 2918444"/>
              <a:gd name="connsiteX342" fmla="*/ 2769993 w 4644342"/>
              <a:gd name="connsiteY342" fmla="*/ 473223 h 2918444"/>
              <a:gd name="connsiteX343" fmla="*/ 2819327 w 4644342"/>
              <a:gd name="connsiteY343" fmla="*/ 473223 h 2918444"/>
              <a:gd name="connsiteX344" fmla="*/ 2819485 w 4644342"/>
              <a:gd name="connsiteY344" fmla="*/ 473442 h 2918444"/>
              <a:gd name="connsiteX345" fmla="*/ 2926006 w 4644342"/>
              <a:gd name="connsiteY345" fmla="*/ 356433 h 2918444"/>
              <a:gd name="connsiteX346" fmla="*/ 2906503 w 4644342"/>
              <a:gd name="connsiteY346" fmla="*/ 405126 h 2918444"/>
              <a:gd name="connsiteX347" fmla="*/ 2921506 w 4644342"/>
              <a:gd name="connsiteY347" fmla="*/ 420880 h 2918444"/>
              <a:gd name="connsiteX348" fmla="*/ 2956011 w 4644342"/>
              <a:gd name="connsiteY348" fmla="*/ 400830 h 2918444"/>
              <a:gd name="connsiteX349" fmla="*/ 3031024 w 4644342"/>
              <a:gd name="connsiteY349" fmla="*/ 430905 h 2918444"/>
              <a:gd name="connsiteX350" fmla="*/ 3064029 w 4644342"/>
              <a:gd name="connsiteY350" fmla="*/ 405126 h 2918444"/>
              <a:gd name="connsiteX351" fmla="*/ 3166046 w 4644342"/>
              <a:gd name="connsiteY351" fmla="*/ 392237 h 2918444"/>
              <a:gd name="connsiteX352" fmla="*/ 3185550 w 4644342"/>
              <a:gd name="connsiteY352" fmla="*/ 422312 h 2918444"/>
              <a:gd name="connsiteX353" fmla="*/ 3224556 w 4644342"/>
              <a:gd name="connsiteY353" fmla="*/ 415151 h 2918444"/>
              <a:gd name="connsiteX354" fmla="*/ 3302569 w 4644342"/>
              <a:gd name="connsiteY354" fmla="*/ 448091 h 2918444"/>
              <a:gd name="connsiteX355" fmla="*/ 3307070 w 4644342"/>
              <a:gd name="connsiteY355" fmla="*/ 471005 h 2918444"/>
              <a:gd name="connsiteX356" fmla="*/ 3223056 w 4644342"/>
              <a:gd name="connsiteY356" fmla="*/ 491055 h 2918444"/>
              <a:gd name="connsiteX357" fmla="*/ 3199052 w 4644342"/>
              <a:gd name="connsiteY357" fmla="*/ 476734 h 2918444"/>
              <a:gd name="connsiteX358" fmla="*/ 3157045 w 4644342"/>
              <a:gd name="connsiteY358" fmla="*/ 481030 h 2918444"/>
              <a:gd name="connsiteX359" fmla="*/ 3107537 w 4644342"/>
              <a:gd name="connsiteY359" fmla="*/ 511105 h 2918444"/>
              <a:gd name="connsiteX360" fmla="*/ 3083533 w 4644342"/>
              <a:gd name="connsiteY360" fmla="*/ 512538 h 2918444"/>
              <a:gd name="connsiteX361" fmla="*/ 3065530 w 4644342"/>
              <a:gd name="connsiteY361" fmla="*/ 491055 h 2918444"/>
              <a:gd name="connsiteX362" fmla="*/ 3038637 w 4644342"/>
              <a:gd name="connsiteY362" fmla="*/ 572349 h 2918444"/>
              <a:gd name="connsiteX363" fmla="*/ 3039089 w 4644342"/>
              <a:gd name="connsiteY363" fmla="*/ 572389 h 2918444"/>
              <a:gd name="connsiteX364" fmla="*/ 3028624 w 4644342"/>
              <a:gd name="connsiteY364" fmla="*/ 601132 h 2918444"/>
              <a:gd name="connsiteX365" fmla="*/ 3040584 w 4644342"/>
              <a:gd name="connsiteY365" fmla="*/ 632750 h 2918444"/>
              <a:gd name="connsiteX366" fmla="*/ 3019654 w 4644342"/>
              <a:gd name="connsiteY366" fmla="*/ 672991 h 2918444"/>
              <a:gd name="connsiteX367" fmla="*/ 3034604 w 4644342"/>
              <a:gd name="connsiteY367" fmla="*/ 681614 h 2918444"/>
              <a:gd name="connsiteX368" fmla="*/ 3070483 w 4644342"/>
              <a:gd name="connsiteY368" fmla="*/ 637062 h 2918444"/>
              <a:gd name="connsiteX369" fmla="*/ 3068988 w 4644342"/>
              <a:gd name="connsiteY369" fmla="*/ 622690 h 2918444"/>
              <a:gd name="connsiteX370" fmla="*/ 3082443 w 4644342"/>
              <a:gd name="connsiteY370" fmla="*/ 615504 h 2918444"/>
              <a:gd name="connsiteX371" fmla="*/ 3092908 w 4644342"/>
              <a:gd name="connsiteY371" fmla="*/ 637062 h 2918444"/>
              <a:gd name="connsiteX372" fmla="*/ 3064503 w 4644342"/>
              <a:gd name="connsiteY372" fmla="*/ 668680 h 2918444"/>
              <a:gd name="connsiteX373" fmla="*/ 3054039 w 4644342"/>
              <a:gd name="connsiteY373" fmla="*/ 737664 h 2918444"/>
              <a:gd name="connsiteX374" fmla="*/ 3054039 w 4644342"/>
              <a:gd name="connsiteY374" fmla="*/ 854076 h 2918444"/>
              <a:gd name="connsiteX375" fmla="*/ 3070483 w 4644342"/>
              <a:gd name="connsiteY375" fmla="*/ 874197 h 2918444"/>
              <a:gd name="connsiteX376" fmla="*/ 3063008 w 4644342"/>
              <a:gd name="connsiteY376" fmla="*/ 947493 h 2918444"/>
              <a:gd name="connsiteX377" fmla="*/ 3048884 w 4644342"/>
              <a:gd name="connsiteY377" fmla="*/ 949756 h 2918444"/>
              <a:gd name="connsiteX378" fmla="*/ 3080413 w 4644342"/>
              <a:gd name="connsiteY378" fmla="*/ 1023537 h 2918444"/>
              <a:gd name="connsiteX379" fmla="*/ 3081702 w 4644342"/>
              <a:gd name="connsiteY379" fmla="*/ 1025079 h 2918444"/>
              <a:gd name="connsiteX380" fmla="*/ 3116009 w 4644342"/>
              <a:gd name="connsiteY380" fmla="*/ 1043756 h 2918444"/>
              <a:gd name="connsiteX381" fmla="*/ 3148825 w 4644342"/>
              <a:gd name="connsiteY381" fmla="*/ 1039446 h 2918444"/>
              <a:gd name="connsiteX382" fmla="*/ 3160758 w 4644342"/>
              <a:gd name="connsiteY382" fmla="*/ 1029389 h 2918444"/>
              <a:gd name="connsiteX383" fmla="*/ 3168217 w 4644342"/>
              <a:gd name="connsiteY383" fmla="*/ 999219 h 2918444"/>
              <a:gd name="connsiteX384" fmla="*/ 3169776 w 4644342"/>
              <a:gd name="connsiteY384" fmla="*/ 998731 h 2918444"/>
              <a:gd name="connsiteX385" fmla="*/ 3177226 w 4644342"/>
              <a:gd name="connsiteY385" fmla="*/ 952824 h 2918444"/>
              <a:gd name="connsiteX386" fmla="*/ 3178716 w 4644342"/>
              <a:gd name="connsiteY386" fmla="*/ 928436 h 2918444"/>
              <a:gd name="connsiteX387" fmla="*/ 3177226 w 4644342"/>
              <a:gd name="connsiteY387" fmla="*/ 899744 h 2918444"/>
              <a:gd name="connsiteX388" fmla="*/ 3172756 w 4644342"/>
              <a:gd name="connsiteY388" fmla="*/ 863879 h 2918444"/>
              <a:gd name="connsiteX389" fmla="*/ 3141468 w 4644342"/>
              <a:gd name="connsiteY389" fmla="*/ 795018 h 2918444"/>
              <a:gd name="connsiteX390" fmla="*/ 3151897 w 4644342"/>
              <a:gd name="connsiteY390" fmla="*/ 654427 h 2918444"/>
              <a:gd name="connsiteX391" fmla="*/ 3202554 w 4644342"/>
              <a:gd name="connsiteY391" fmla="*/ 605650 h 2918444"/>
              <a:gd name="connsiteX392" fmla="*/ 3215963 w 4644342"/>
              <a:gd name="connsiteY392" fmla="*/ 655861 h 2918444"/>
              <a:gd name="connsiteX393" fmla="*/ 3217453 w 4644342"/>
              <a:gd name="connsiteY393" fmla="*/ 578393 h 2918444"/>
              <a:gd name="connsiteX394" fmla="*/ 3241291 w 4644342"/>
              <a:gd name="connsiteY394" fmla="*/ 559743 h 2918444"/>
              <a:gd name="connsiteX395" fmla="*/ 3229372 w 4644342"/>
              <a:gd name="connsiteY395" fmla="*/ 529617 h 2918444"/>
              <a:gd name="connsiteX396" fmla="*/ 3268110 w 4644342"/>
              <a:gd name="connsiteY396" fmla="*/ 509532 h 2918444"/>
              <a:gd name="connsiteX397" fmla="*/ 3332175 w 4644342"/>
              <a:gd name="connsiteY397" fmla="*/ 549701 h 2918444"/>
              <a:gd name="connsiteX398" fmla="*/ 3375383 w 4644342"/>
              <a:gd name="connsiteY398" fmla="*/ 562612 h 2918444"/>
              <a:gd name="connsiteX399" fmla="*/ 3375383 w 4644342"/>
              <a:gd name="connsiteY399" fmla="*/ 592739 h 2918444"/>
              <a:gd name="connsiteX400" fmla="*/ 3402201 w 4644342"/>
              <a:gd name="connsiteY400" fmla="*/ 655861 h 2918444"/>
              <a:gd name="connsiteX401" fmla="*/ 3375383 w 4644342"/>
              <a:gd name="connsiteY401" fmla="*/ 677380 h 2918444"/>
              <a:gd name="connsiteX402" fmla="*/ 3375383 w 4644342"/>
              <a:gd name="connsiteY402" fmla="*/ 694596 h 2918444"/>
              <a:gd name="connsiteX403" fmla="*/ 3366443 w 4644342"/>
              <a:gd name="connsiteY403" fmla="*/ 697465 h 2918444"/>
              <a:gd name="connsiteX404" fmla="*/ 3356014 w 4644342"/>
              <a:gd name="connsiteY404" fmla="*/ 701769 h 2918444"/>
              <a:gd name="connsiteX405" fmla="*/ 3345585 w 4644342"/>
              <a:gd name="connsiteY405" fmla="*/ 711811 h 2918444"/>
              <a:gd name="connsiteX406" fmla="*/ 3342605 w 4644342"/>
              <a:gd name="connsiteY406" fmla="*/ 721853 h 2918444"/>
              <a:gd name="connsiteX407" fmla="*/ 3345585 w 4644342"/>
              <a:gd name="connsiteY407" fmla="*/ 737634 h 2918444"/>
              <a:gd name="connsiteX408" fmla="*/ 3357504 w 4644342"/>
              <a:gd name="connsiteY408" fmla="*/ 741938 h 2918444"/>
              <a:gd name="connsiteX409" fmla="*/ 3367933 w 4644342"/>
              <a:gd name="connsiteY409" fmla="*/ 739068 h 2918444"/>
              <a:gd name="connsiteX410" fmla="*/ 3381342 w 4644342"/>
              <a:gd name="connsiteY410" fmla="*/ 729026 h 2918444"/>
              <a:gd name="connsiteX411" fmla="*/ 3405181 w 4644342"/>
              <a:gd name="connsiteY411" fmla="*/ 697465 h 2918444"/>
              <a:gd name="connsiteX412" fmla="*/ 3426039 w 4644342"/>
              <a:gd name="connsiteY412" fmla="*/ 697465 h 2918444"/>
              <a:gd name="connsiteX413" fmla="*/ 3448388 w 4644342"/>
              <a:gd name="connsiteY413" fmla="*/ 701769 h 2918444"/>
              <a:gd name="connsiteX414" fmla="*/ 3463287 w 4644342"/>
              <a:gd name="connsiteY414" fmla="*/ 717549 h 2918444"/>
              <a:gd name="connsiteX415" fmla="*/ 3478186 w 4644342"/>
              <a:gd name="connsiteY415" fmla="*/ 741938 h 2918444"/>
              <a:gd name="connsiteX416" fmla="*/ 3484145 w 4644342"/>
              <a:gd name="connsiteY416" fmla="*/ 783541 h 2918444"/>
              <a:gd name="connsiteX417" fmla="*/ 3490105 w 4644342"/>
              <a:gd name="connsiteY417" fmla="*/ 850967 h 2918444"/>
              <a:gd name="connsiteX418" fmla="*/ 3464777 w 4644342"/>
              <a:gd name="connsiteY418" fmla="*/ 848098 h 2918444"/>
              <a:gd name="connsiteX419" fmla="*/ 3451368 w 4644342"/>
              <a:gd name="connsiteY419" fmla="*/ 865313 h 2918444"/>
              <a:gd name="connsiteX420" fmla="*/ 3464777 w 4644342"/>
              <a:gd name="connsiteY420" fmla="*/ 889701 h 2918444"/>
              <a:gd name="connsiteX421" fmla="*/ 3464777 w 4644342"/>
              <a:gd name="connsiteY421" fmla="*/ 915524 h 2918444"/>
              <a:gd name="connsiteX422" fmla="*/ 3437958 w 4644342"/>
              <a:gd name="connsiteY422" fmla="*/ 938478 h 2918444"/>
              <a:gd name="connsiteX423" fmla="*/ 3455837 w 4644342"/>
              <a:gd name="connsiteY423" fmla="*/ 962866 h 2918444"/>
              <a:gd name="connsiteX424" fmla="*/ 3488615 w 4644342"/>
              <a:gd name="connsiteY424" fmla="*/ 972908 h 2918444"/>
              <a:gd name="connsiteX425" fmla="*/ 3485179 w 4644342"/>
              <a:gd name="connsiteY425" fmla="*/ 973234 h 2918444"/>
              <a:gd name="connsiteX426" fmla="*/ 3516026 w 4644342"/>
              <a:gd name="connsiteY426" fmla="*/ 979402 h 2918444"/>
              <a:gd name="connsiteX427" fmla="*/ 3596817 w 4644342"/>
              <a:gd name="connsiteY427" fmla="*/ 940628 h 2918444"/>
              <a:gd name="connsiteX428" fmla="*/ 3614771 w 4644342"/>
              <a:gd name="connsiteY428" fmla="*/ 904727 h 2918444"/>
              <a:gd name="connsiteX429" fmla="*/ 3660864 w 4644342"/>
              <a:gd name="connsiteY429" fmla="*/ 888136 h 2918444"/>
              <a:gd name="connsiteX430" fmla="*/ 3660688 w 4644342"/>
              <a:gd name="connsiteY430" fmla="*/ 887016 h 2918444"/>
              <a:gd name="connsiteX431" fmla="*/ 3704769 w 4644342"/>
              <a:gd name="connsiteY431" fmla="*/ 844630 h 2918444"/>
              <a:gd name="connsiteX432" fmla="*/ 3704267 w 4644342"/>
              <a:gd name="connsiteY432" fmla="*/ 843972 h 2918444"/>
              <a:gd name="connsiteX433" fmla="*/ 3761070 w 4644342"/>
              <a:gd name="connsiteY433" fmla="*/ 757897 h 2918444"/>
              <a:gd name="connsiteX434" fmla="*/ 3747616 w 4644342"/>
              <a:gd name="connsiteY434" fmla="*/ 717729 h 2918444"/>
              <a:gd name="connsiteX435" fmla="*/ 3802924 w 4644342"/>
              <a:gd name="connsiteY435" fmla="*/ 689037 h 2918444"/>
              <a:gd name="connsiteX436" fmla="*/ 3876170 w 4644342"/>
              <a:gd name="connsiteY436" fmla="*/ 681864 h 2918444"/>
              <a:gd name="connsiteX437" fmla="*/ 3894107 w 4644342"/>
              <a:gd name="connsiteY437" fmla="*/ 656041 h 2918444"/>
              <a:gd name="connsiteX438" fmla="*/ 3919519 w 4644342"/>
              <a:gd name="connsiteY438" fmla="*/ 653172 h 2918444"/>
              <a:gd name="connsiteX439" fmla="*/ 3934467 w 4644342"/>
              <a:gd name="connsiteY439" fmla="*/ 625915 h 2918444"/>
              <a:gd name="connsiteX440" fmla="*/ 3959879 w 4644342"/>
              <a:gd name="connsiteY440" fmla="*/ 615873 h 2918444"/>
              <a:gd name="connsiteX441" fmla="*/ 3947920 w 4644342"/>
              <a:gd name="connsiteY441" fmla="*/ 565662 h 2918444"/>
              <a:gd name="connsiteX442" fmla="*/ 3932972 w 4644342"/>
              <a:gd name="connsiteY442" fmla="*/ 552751 h 2918444"/>
              <a:gd name="connsiteX443" fmla="*/ 3964363 w 4644342"/>
              <a:gd name="connsiteY443" fmla="*/ 511148 h 2918444"/>
              <a:gd name="connsiteX444" fmla="*/ 3983795 w 4644342"/>
              <a:gd name="connsiteY444" fmla="*/ 511148 h 2918444"/>
              <a:gd name="connsiteX445" fmla="*/ 4051062 w 4644342"/>
              <a:gd name="connsiteY445" fmla="*/ 425073 h 2918444"/>
              <a:gd name="connsiteX446" fmla="*/ 4154203 w 4644342"/>
              <a:gd name="connsiteY446" fmla="*/ 393512 h 2918444"/>
              <a:gd name="connsiteX447" fmla="*/ 4154470 w 4644342"/>
              <a:gd name="connsiteY447" fmla="*/ 395561 h 2918444"/>
              <a:gd name="connsiteX448" fmla="*/ 4262900 w 4644342"/>
              <a:gd name="connsiteY448" fmla="*/ 366002 h 2918444"/>
              <a:gd name="connsiteX449" fmla="*/ 4262909 w 4644342"/>
              <a:gd name="connsiteY449" fmla="*/ 366019 h 2918444"/>
              <a:gd name="connsiteX450" fmla="*/ 4299493 w 4644342"/>
              <a:gd name="connsiteY450" fmla="*/ 309786 h 2918444"/>
              <a:gd name="connsiteX451" fmla="*/ 4302355 w 4644342"/>
              <a:gd name="connsiteY451" fmla="*/ 313147 h 2918444"/>
              <a:gd name="connsiteX452" fmla="*/ 4335051 w 4644342"/>
              <a:gd name="connsiteY452" fmla="*/ 295411 h 2918444"/>
              <a:gd name="connsiteX453" fmla="*/ 4335051 w 4644342"/>
              <a:gd name="connsiteY453" fmla="*/ 245220 h 2918444"/>
              <a:gd name="connsiteX454" fmla="*/ 4345510 w 4644342"/>
              <a:gd name="connsiteY454" fmla="*/ 213671 h 2918444"/>
              <a:gd name="connsiteX455" fmla="*/ 4330568 w 4644342"/>
              <a:gd name="connsiteY455" fmla="*/ 199331 h 2918444"/>
              <a:gd name="connsiteX456" fmla="*/ 4354475 w 4644342"/>
              <a:gd name="connsiteY456" fmla="*/ 153442 h 2918444"/>
              <a:gd name="connsiteX457" fmla="*/ 4330568 w 4644342"/>
              <a:gd name="connsiteY457" fmla="*/ 116157 h 2918444"/>
              <a:gd name="connsiteX458" fmla="*/ 4381370 w 4644342"/>
              <a:gd name="connsiteY458" fmla="*/ 17209 h 2918444"/>
              <a:gd name="connsiteX459" fmla="*/ 4399300 w 4644342"/>
              <a:gd name="connsiteY459" fmla="*/ 28681 h 2918444"/>
              <a:gd name="connsiteX460" fmla="*/ 4408265 w 4644342"/>
              <a:gd name="connsiteY460" fmla="*/ 12906 h 2918444"/>
              <a:gd name="connsiteX461" fmla="*/ 4462054 w 4644342"/>
              <a:gd name="connsiteY461" fmla="*/ 0 h 2918444"/>
              <a:gd name="connsiteX0" fmla="*/ 4400141 w 4644342"/>
              <a:gd name="connsiteY0" fmla="*/ 797788 h 2918444"/>
              <a:gd name="connsiteX1" fmla="*/ 4412059 w 4644342"/>
              <a:gd name="connsiteY1" fmla="*/ 799233 h 2918444"/>
              <a:gd name="connsiteX2" fmla="*/ 4431425 w 4644342"/>
              <a:gd name="connsiteY2" fmla="*/ 802124 h 2918444"/>
              <a:gd name="connsiteX3" fmla="*/ 4365878 w 4644342"/>
              <a:gd name="connsiteY3" fmla="*/ 855599 h 2918444"/>
              <a:gd name="connsiteX4" fmla="*/ 4283943 w 4644342"/>
              <a:gd name="connsiteY4" fmla="*/ 901847 h 2918444"/>
              <a:gd name="connsiteX5" fmla="*/ 4264577 w 4644342"/>
              <a:gd name="connsiteY5" fmla="*/ 874387 h 2918444"/>
              <a:gd name="connsiteX6" fmla="*/ 4333104 w 4644342"/>
              <a:gd name="connsiteY6" fmla="*/ 841146 h 2918444"/>
              <a:gd name="connsiteX7" fmla="*/ 4400141 w 4644342"/>
              <a:gd name="connsiteY7" fmla="*/ 797788 h 2918444"/>
              <a:gd name="connsiteX8" fmla="*/ 4408626 w 4644342"/>
              <a:gd name="connsiteY8" fmla="*/ 613077 h 2918444"/>
              <a:gd name="connsiteX9" fmla="*/ 4408373 w 4644342"/>
              <a:gd name="connsiteY9" fmla="*/ 613320 h 2918444"/>
              <a:gd name="connsiteX10" fmla="*/ 4408626 w 4644342"/>
              <a:gd name="connsiteY10" fmla="*/ 613077 h 2918444"/>
              <a:gd name="connsiteX11" fmla="*/ 285749 w 4644342"/>
              <a:gd name="connsiteY11" fmla="*/ 364673 h 2918444"/>
              <a:gd name="connsiteX12" fmla="*/ 283831 w 4644342"/>
              <a:gd name="connsiteY12" fmla="*/ 373644 h 2918444"/>
              <a:gd name="connsiteX13" fmla="*/ 285980 w 4644342"/>
              <a:gd name="connsiteY13" fmla="*/ 364693 h 2918444"/>
              <a:gd name="connsiteX14" fmla="*/ 285749 w 4644342"/>
              <a:gd name="connsiteY14" fmla="*/ 364673 h 2918444"/>
              <a:gd name="connsiteX15" fmla="*/ 4313929 w 4644342"/>
              <a:gd name="connsiteY15" fmla="*/ 328177 h 2918444"/>
              <a:gd name="connsiteX16" fmla="*/ 4314132 w 4644342"/>
              <a:gd name="connsiteY16" fmla="*/ 328393 h 2918444"/>
              <a:gd name="connsiteX17" fmla="*/ 4313929 w 4644342"/>
              <a:gd name="connsiteY17" fmla="*/ 328177 h 2918444"/>
              <a:gd name="connsiteX18" fmla="*/ 4462054 w 4644342"/>
              <a:gd name="connsiteY18" fmla="*/ 0 h 2918444"/>
              <a:gd name="connsiteX19" fmla="*/ 4482973 w 4644342"/>
              <a:gd name="connsiteY19" fmla="*/ 31549 h 2918444"/>
              <a:gd name="connsiteX20" fmla="*/ 4526303 w 4644342"/>
              <a:gd name="connsiteY20" fmla="*/ 192160 h 2918444"/>
              <a:gd name="connsiteX21" fmla="*/ 4580093 w 4644342"/>
              <a:gd name="connsiteY21" fmla="*/ 197897 h 2918444"/>
              <a:gd name="connsiteX22" fmla="*/ 4590552 w 4644342"/>
              <a:gd name="connsiteY22" fmla="*/ 233747 h 2918444"/>
              <a:gd name="connsiteX23" fmla="*/ 4644342 w 4644342"/>
              <a:gd name="connsiteY23" fmla="*/ 245220 h 2918444"/>
              <a:gd name="connsiteX24" fmla="*/ 4644342 w 4644342"/>
              <a:gd name="connsiteY24" fmla="*/ 278202 h 2918444"/>
              <a:gd name="connsiteX25" fmla="*/ 4605494 w 4644342"/>
              <a:gd name="connsiteY25" fmla="*/ 305449 h 2918444"/>
              <a:gd name="connsiteX26" fmla="*/ 4572622 w 4644342"/>
              <a:gd name="connsiteY26" fmla="*/ 345602 h 2918444"/>
              <a:gd name="connsiteX27" fmla="*/ 4530786 w 4644342"/>
              <a:gd name="connsiteY27" fmla="*/ 348470 h 2918444"/>
              <a:gd name="connsiteX28" fmla="*/ 4527797 w 4644342"/>
              <a:gd name="connsiteY28" fmla="*/ 401529 h 2918444"/>
              <a:gd name="connsiteX29" fmla="*/ 4457572 w 4644342"/>
              <a:gd name="connsiteY29" fmla="*/ 440248 h 2918444"/>
              <a:gd name="connsiteX30" fmla="*/ 4468031 w 4644342"/>
              <a:gd name="connsiteY30" fmla="*/ 471797 h 2918444"/>
              <a:gd name="connsiteX31" fmla="*/ 4439642 w 4644342"/>
              <a:gd name="connsiteY31" fmla="*/ 501911 h 2918444"/>
              <a:gd name="connsiteX32" fmla="*/ 4442630 w 4644342"/>
              <a:gd name="connsiteY32" fmla="*/ 540630 h 2918444"/>
              <a:gd name="connsiteX33" fmla="*/ 4440141 w 4644342"/>
              <a:gd name="connsiteY33" fmla="*/ 541207 h 2918444"/>
              <a:gd name="connsiteX34" fmla="*/ 4429667 w 4644342"/>
              <a:gd name="connsiteY34" fmla="*/ 562768 h 2918444"/>
              <a:gd name="connsiteX35" fmla="*/ 4429667 w 4644342"/>
              <a:gd name="connsiteY35" fmla="*/ 593497 h 2918444"/>
              <a:gd name="connsiteX36" fmla="*/ 4445698 w 4644342"/>
              <a:gd name="connsiteY36" fmla="*/ 603288 h 2918444"/>
              <a:gd name="connsiteX37" fmla="*/ 4424796 w 4644342"/>
              <a:gd name="connsiteY37" fmla="*/ 646280 h 2918444"/>
              <a:gd name="connsiteX38" fmla="*/ 4459135 w 4644342"/>
              <a:gd name="connsiteY38" fmla="*/ 643414 h 2918444"/>
              <a:gd name="connsiteX39" fmla="*/ 4478544 w 4644342"/>
              <a:gd name="connsiteY39" fmla="*/ 677807 h 2918444"/>
              <a:gd name="connsiteX40" fmla="*/ 4502432 w 4644342"/>
              <a:gd name="connsiteY40" fmla="*/ 680673 h 2918444"/>
              <a:gd name="connsiteX41" fmla="*/ 4518855 w 4644342"/>
              <a:gd name="connsiteY41" fmla="*/ 674941 h 2918444"/>
              <a:gd name="connsiteX42" fmla="*/ 4518855 w 4644342"/>
              <a:gd name="connsiteY42" fmla="*/ 656311 h 2918444"/>
              <a:gd name="connsiteX43" fmla="*/ 4490488 w 4644342"/>
              <a:gd name="connsiteY43" fmla="*/ 633382 h 2918444"/>
              <a:gd name="connsiteX44" fmla="*/ 4511390 w 4644342"/>
              <a:gd name="connsiteY44" fmla="*/ 631949 h 2918444"/>
              <a:gd name="connsiteX45" fmla="*/ 4547222 w 4644342"/>
              <a:gd name="connsiteY45" fmla="*/ 682106 h 2918444"/>
              <a:gd name="connsiteX46" fmla="*/ 4512883 w 4644342"/>
              <a:gd name="connsiteY46" fmla="*/ 712200 h 2918444"/>
              <a:gd name="connsiteX47" fmla="*/ 4474065 w 4644342"/>
              <a:gd name="connsiteY47" fmla="*/ 697870 h 2918444"/>
              <a:gd name="connsiteX48" fmla="*/ 4450177 w 4644342"/>
              <a:gd name="connsiteY48" fmla="*/ 733696 h 2918444"/>
              <a:gd name="connsiteX49" fmla="*/ 4448325 w 4644342"/>
              <a:gd name="connsiteY49" fmla="*/ 732349 h 2918444"/>
              <a:gd name="connsiteX50" fmla="*/ 4438105 w 4644342"/>
              <a:gd name="connsiteY50" fmla="*/ 742172 h 2918444"/>
              <a:gd name="connsiteX51" fmla="*/ 4414207 w 4644342"/>
              <a:gd name="connsiteY51" fmla="*/ 742172 h 2918444"/>
              <a:gd name="connsiteX52" fmla="*/ 4402258 w 4644342"/>
              <a:gd name="connsiteY52" fmla="*/ 768011 h 2918444"/>
              <a:gd name="connsiteX53" fmla="*/ 4402258 w 4644342"/>
              <a:gd name="connsiteY53" fmla="*/ 768012 h 2918444"/>
              <a:gd name="connsiteX54" fmla="*/ 4379854 w 4644342"/>
              <a:gd name="connsiteY54" fmla="*/ 795287 h 2918444"/>
              <a:gd name="connsiteX55" fmla="*/ 4338033 w 4644342"/>
              <a:gd name="connsiteY55" fmla="*/ 785238 h 2918444"/>
              <a:gd name="connsiteX56" fmla="*/ 4277586 w 4644342"/>
              <a:gd name="connsiteY56" fmla="*/ 839185 h 2918444"/>
              <a:gd name="connsiteX57" fmla="*/ 4251365 w 4644342"/>
              <a:gd name="connsiteY57" fmla="*/ 875533 h 2918444"/>
              <a:gd name="connsiteX58" fmla="*/ 4249501 w 4644342"/>
              <a:gd name="connsiteY58" fmla="*/ 874313 h 2918444"/>
              <a:gd name="connsiteX59" fmla="*/ 4240948 w 4644342"/>
              <a:gd name="connsiteY59" fmla="*/ 905824 h 2918444"/>
              <a:gd name="connsiteX60" fmla="*/ 4263352 w 4644342"/>
              <a:gd name="connsiteY60" fmla="*/ 928792 h 2918444"/>
              <a:gd name="connsiteX61" fmla="*/ 4264846 w 4644342"/>
              <a:gd name="connsiteY61" fmla="*/ 1059426 h 2918444"/>
              <a:gd name="connsiteX62" fmla="*/ 4242442 w 4644342"/>
              <a:gd name="connsiteY62" fmla="*/ 1111105 h 2918444"/>
              <a:gd name="connsiteX63" fmla="*/ 4215557 w 4644342"/>
              <a:gd name="connsiteY63" fmla="*/ 1092443 h 2918444"/>
              <a:gd name="connsiteX64" fmla="*/ 4191015 w 4644342"/>
              <a:gd name="connsiteY64" fmla="*/ 1091133 h 2918444"/>
              <a:gd name="connsiteX65" fmla="*/ 4192774 w 4644342"/>
              <a:gd name="connsiteY65" fmla="*/ 1092211 h 2918444"/>
              <a:gd name="connsiteX66" fmla="*/ 4192774 w 4644342"/>
              <a:gd name="connsiteY66" fmla="*/ 1122300 h 2918444"/>
              <a:gd name="connsiteX67" fmla="*/ 4226981 w 4644342"/>
              <a:gd name="connsiteY67" fmla="*/ 1143792 h 2918444"/>
              <a:gd name="connsiteX68" fmla="*/ 4228468 w 4644342"/>
              <a:gd name="connsiteY68" fmla="*/ 1183911 h 2918444"/>
              <a:gd name="connsiteX69" fmla="*/ 4228220 w 4644342"/>
              <a:gd name="connsiteY69" fmla="*/ 1183982 h 2918444"/>
              <a:gd name="connsiteX70" fmla="*/ 4229714 w 4644342"/>
              <a:gd name="connsiteY70" fmla="*/ 1248484 h 2918444"/>
              <a:gd name="connsiteX71" fmla="*/ 4221768 w 4644342"/>
              <a:gd name="connsiteY71" fmla="*/ 1249960 h 2918444"/>
              <a:gd name="connsiteX72" fmla="*/ 4229713 w 4644342"/>
              <a:gd name="connsiteY72" fmla="*/ 1248711 h 2918444"/>
              <a:gd name="connsiteX73" fmla="*/ 4204449 w 4644342"/>
              <a:gd name="connsiteY73" fmla="*/ 1331241 h 2918444"/>
              <a:gd name="connsiteX74" fmla="*/ 4186615 w 4644342"/>
              <a:gd name="connsiteY74" fmla="*/ 1328345 h 2918444"/>
              <a:gd name="connsiteX75" fmla="*/ 4183687 w 4644342"/>
              <a:gd name="connsiteY75" fmla="*/ 1257031 h 2918444"/>
              <a:gd name="connsiteX76" fmla="*/ 4183395 w 4644342"/>
              <a:gd name="connsiteY76" fmla="*/ 1257085 h 2918444"/>
              <a:gd name="connsiteX77" fmla="*/ 4143053 w 4644342"/>
              <a:gd name="connsiteY77" fmla="*/ 1215514 h 2918444"/>
              <a:gd name="connsiteX78" fmla="*/ 4117652 w 4644342"/>
              <a:gd name="connsiteY78" fmla="*/ 1163909 h 2918444"/>
              <a:gd name="connsiteX79" fmla="*/ 4111675 w 4644342"/>
              <a:gd name="connsiteY79" fmla="*/ 1093668 h 2918444"/>
              <a:gd name="connsiteX80" fmla="*/ 4092251 w 4644342"/>
              <a:gd name="connsiteY80" fmla="*/ 1129505 h 2918444"/>
              <a:gd name="connsiteX81" fmla="*/ 4116158 w 4644342"/>
              <a:gd name="connsiteY81" fmla="*/ 1235583 h 2918444"/>
              <a:gd name="connsiteX82" fmla="*/ 4158773 w 4644342"/>
              <a:gd name="connsiteY82" fmla="*/ 1280519 h 2918444"/>
              <a:gd name="connsiteX83" fmla="*/ 4146829 w 4644342"/>
              <a:gd name="connsiteY83" fmla="*/ 1333713 h 2918444"/>
              <a:gd name="connsiteX84" fmla="*/ 4158773 w 4644342"/>
              <a:gd name="connsiteY84" fmla="*/ 1392658 h 2918444"/>
              <a:gd name="connsiteX85" fmla="*/ 4178183 w 4644342"/>
              <a:gd name="connsiteY85" fmla="*/ 1371093 h 2918444"/>
              <a:gd name="connsiteX86" fmla="*/ 4203565 w 4644342"/>
              <a:gd name="connsiteY86" fmla="*/ 1384032 h 2918444"/>
              <a:gd name="connsiteX87" fmla="*/ 4203565 w 4644342"/>
              <a:gd name="connsiteY87" fmla="*/ 1428600 h 2918444"/>
              <a:gd name="connsiteX88" fmla="*/ 4144637 w 4644342"/>
              <a:gd name="connsiteY88" fmla="*/ 1442975 h 2918444"/>
              <a:gd name="connsiteX89" fmla="*/ 4204084 w 4644342"/>
              <a:gd name="connsiteY89" fmla="*/ 1429320 h 2918444"/>
              <a:gd name="connsiteX90" fmla="*/ 4224995 w 4644342"/>
              <a:gd name="connsiteY90" fmla="*/ 1443693 h 2918444"/>
              <a:gd name="connsiteX91" fmla="*/ 4186160 w 4644342"/>
              <a:gd name="connsiteY91" fmla="*/ 1475313 h 2918444"/>
              <a:gd name="connsiteX92" fmla="*/ 4156286 w 4644342"/>
              <a:gd name="connsiteY92" fmla="*/ 1465252 h 2918444"/>
              <a:gd name="connsiteX93" fmla="*/ 4154793 w 4644342"/>
              <a:gd name="connsiteY93" fmla="*/ 1505495 h 2918444"/>
              <a:gd name="connsiteX94" fmla="*/ 4224995 w 4644342"/>
              <a:gd name="connsiteY94" fmla="*/ 1478187 h 2918444"/>
              <a:gd name="connsiteX95" fmla="*/ 4239932 w 4644342"/>
              <a:gd name="connsiteY95" fmla="*/ 1493997 h 2918444"/>
              <a:gd name="connsiteX96" fmla="*/ 4227983 w 4644342"/>
              <a:gd name="connsiteY96" fmla="*/ 1561549 h 2918444"/>
              <a:gd name="connsiteX97" fmla="*/ 4205578 w 4644342"/>
              <a:gd name="connsiteY97" fmla="*/ 1551488 h 2918444"/>
              <a:gd name="connsiteX98" fmla="*/ 4145831 w 4644342"/>
              <a:gd name="connsiteY98" fmla="*/ 1568735 h 2918444"/>
              <a:gd name="connsiteX99" fmla="*/ 4198109 w 4644342"/>
              <a:gd name="connsiteY99" fmla="*/ 1575922 h 2918444"/>
              <a:gd name="connsiteX100" fmla="*/ 4141350 w 4644342"/>
              <a:gd name="connsiteY100" fmla="*/ 1596043 h 2918444"/>
              <a:gd name="connsiteX101" fmla="*/ 4141350 w 4644342"/>
              <a:gd name="connsiteY101" fmla="*/ 1616165 h 2918444"/>
              <a:gd name="connsiteX102" fmla="*/ 4198109 w 4644342"/>
              <a:gd name="connsiteY102" fmla="*/ 1600355 h 2918444"/>
              <a:gd name="connsiteX103" fmla="*/ 4214540 w 4644342"/>
              <a:gd name="connsiteY103" fmla="*/ 1604667 h 2918444"/>
              <a:gd name="connsiteX104" fmla="*/ 4257856 w 4644342"/>
              <a:gd name="connsiteY104" fmla="*/ 1544302 h 2918444"/>
              <a:gd name="connsiteX105" fmla="*/ 4266818 w 4644342"/>
              <a:gd name="connsiteY105" fmla="*/ 1472438 h 2918444"/>
              <a:gd name="connsiteX106" fmla="*/ 4268312 w 4644342"/>
              <a:gd name="connsiteY106" fmla="*/ 1558674 h 2918444"/>
              <a:gd name="connsiteX107" fmla="*/ 4232464 w 4644342"/>
              <a:gd name="connsiteY107" fmla="*/ 1630538 h 2918444"/>
              <a:gd name="connsiteX108" fmla="*/ 4156286 w 4644342"/>
              <a:gd name="connsiteY108" fmla="*/ 1657846 h 2918444"/>
              <a:gd name="connsiteX109" fmla="*/ 4111476 w 4644342"/>
              <a:gd name="connsiteY109" fmla="*/ 1754143 h 2918444"/>
              <a:gd name="connsiteX110" fmla="*/ 4034103 w 4644342"/>
              <a:gd name="connsiteY110" fmla="*/ 1778483 h 2918444"/>
              <a:gd name="connsiteX111" fmla="*/ 3998367 w 4644342"/>
              <a:gd name="connsiteY111" fmla="*/ 1888618 h 2918444"/>
              <a:gd name="connsiteX112" fmla="*/ 3944578 w 4644342"/>
              <a:gd name="connsiteY112" fmla="*/ 1943160 h 2918444"/>
              <a:gd name="connsiteX113" fmla="*/ 3884811 w 4644342"/>
              <a:gd name="connsiteY113" fmla="*/ 1960383 h 2918444"/>
              <a:gd name="connsiteX114" fmla="*/ 3896765 w 4644342"/>
              <a:gd name="connsiteY114" fmla="*/ 2004877 h 2918444"/>
              <a:gd name="connsiteX115" fmla="*/ 3860952 w 4644342"/>
              <a:gd name="connsiteY115" fmla="*/ 2046447 h 2918444"/>
              <a:gd name="connsiteX116" fmla="*/ 3869871 w 4644342"/>
              <a:gd name="connsiteY116" fmla="*/ 2116297 h 2918444"/>
              <a:gd name="connsiteX117" fmla="*/ 3847379 w 4644342"/>
              <a:gd name="connsiteY117" fmla="*/ 2133552 h 2918444"/>
              <a:gd name="connsiteX118" fmla="*/ 3860874 w 4644342"/>
              <a:gd name="connsiteY118" fmla="*/ 2205447 h 2918444"/>
              <a:gd name="connsiteX119" fmla="*/ 3833702 w 4644342"/>
              <a:gd name="connsiteY119" fmla="*/ 2207027 h 2918444"/>
              <a:gd name="connsiteX120" fmla="*/ 3858120 w 4644342"/>
              <a:gd name="connsiteY120" fmla="*/ 2208444 h 2918444"/>
              <a:gd name="connsiteX121" fmla="*/ 3910478 w 4644342"/>
              <a:gd name="connsiteY121" fmla="*/ 2298721 h 2918444"/>
              <a:gd name="connsiteX122" fmla="*/ 3992754 w 4644342"/>
              <a:gd name="connsiteY122" fmla="*/ 2421955 h 2918444"/>
              <a:gd name="connsiteX123" fmla="*/ 4034640 w 4644342"/>
              <a:gd name="connsiteY123" fmla="*/ 2527994 h 2918444"/>
              <a:gd name="connsiteX124" fmla="*/ 4095973 w 4644342"/>
              <a:gd name="connsiteY124" fmla="*/ 2602508 h 2918444"/>
              <a:gd name="connsiteX125" fmla="*/ 4106445 w 4644342"/>
              <a:gd name="connsiteY125" fmla="*/ 2709980 h 2918444"/>
              <a:gd name="connsiteX126" fmla="*/ 4086998 w 4644342"/>
              <a:gd name="connsiteY126" fmla="*/ 2774464 h 2918444"/>
              <a:gd name="connsiteX127" fmla="*/ 3998738 w 4644342"/>
              <a:gd name="connsiteY127" fmla="*/ 2791659 h 2918444"/>
              <a:gd name="connsiteX128" fmla="*/ 3983778 w 4644342"/>
              <a:gd name="connsiteY128" fmla="*/ 2764433 h 2918444"/>
              <a:gd name="connsiteX129" fmla="*/ 3920949 w 4644342"/>
              <a:gd name="connsiteY129" fmla="*/ 2725743 h 2918444"/>
              <a:gd name="connsiteX130" fmla="*/ 3901502 w 4644342"/>
              <a:gd name="connsiteY130" fmla="*/ 2685620 h 2918444"/>
              <a:gd name="connsiteX131" fmla="*/ 3885047 w 4644342"/>
              <a:gd name="connsiteY131" fmla="*/ 2669858 h 2918444"/>
              <a:gd name="connsiteX132" fmla="*/ 3876071 w 4644342"/>
              <a:gd name="connsiteY132" fmla="*/ 2632601 h 2918444"/>
              <a:gd name="connsiteX133" fmla="*/ 3861112 w 4644342"/>
              <a:gd name="connsiteY133" fmla="*/ 2642631 h 2918444"/>
              <a:gd name="connsiteX134" fmla="*/ 3811746 w 4644342"/>
              <a:gd name="connsiteY134" fmla="*/ 2593911 h 2918444"/>
              <a:gd name="connsiteX135" fmla="*/ 3823713 w 4644342"/>
              <a:gd name="connsiteY135" fmla="*/ 2548056 h 2918444"/>
              <a:gd name="connsiteX136" fmla="*/ 3811746 w 4644342"/>
              <a:gd name="connsiteY136" fmla="*/ 2523696 h 2918444"/>
              <a:gd name="connsiteX137" fmla="*/ 3796787 w 4644342"/>
              <a:gd name="connsiteY137" fmla="*/ 2532293 h 2918444"/>
              <a:gd name="connsiteX138" fmla="*/ 3798283 w 4644342"/>
              <a:gd name="connsiteY138" fmla="*/ 2558087 h 2918444"/>
              <a:gd name="connsiteX139" fmla="*/ 3781827 w 4644342"/>
              <a:gd name="connsiteY139" fmla="*/ 2523696 h 2918444"/>
              <a:gd name="connsiteX140" fmla="*/ 3783323 w 4644342"/>
              <a:gd name="connsiteY140" fmla="*/ 2440584 h 2918444"/>
              <a:gd name="connsiteX141" fmla="*/ 3753405 w 4644342"/>
              <a:gd name="connsiteY141" fmla="*/ 2391863 h 2918444"/>
              <a:gd name="connsiteX142" fmla="*/ 3674120 w 4644342"/>
              <a:gd name="connsiteY142" fmla="*/ 2351740 h 2918444"/>
              <a:gd name="connsiteX143" fmla="*/ 3635226 w 4644342"/>
              <a:gd name="connsiteY143" fmla="*/ 2305886 h 2918444"/>
              <a:gd name="connsiteX144" fmla="*/ 3590348 w 4644342"/>
              <a:gd name="connsiteY144" fmla="*/ 2301587 h 2918444"/>
              <a:gd name="connsiteX145" fmla="*/ 3572397 w 4644342"/>
              <a:gd name="connsiteY145" fmla="*/ 2330246 h 2918444"/>
              <a:gd name="connsiteX146" fmla="*/ 3508071 w 4644342"/>
              <a:gd name="connsiteY146" fmla="*/ 2350307 h 2918444"/>
              <a:gd name="connsiteX147" fmla="*/ 3469177 w 4644342"/>
              <a:gd name="connsiteY147" fmla="*/ 2330246 h 2918444"/>
              <a:gd name="connsiteX148" fmla="*/ 3449730 w 4644342"/>
              <a:gd name="connsiteY148" fmla="*/ 2298721 h 2918444"/>
              <a:gd name="connsiteX149" fmla="*/ 3327063 w 4644342"/>
              <a:gd name="connsiteY149" fmla="*/ 2325947 h 2918444"/>
              <a:gd name="connsiteX150" fmla="*/ 3301632 w 4644342"/>
              <a:gd name="connsiteY150" fmla="*/ 2304453 h 2918444"/>
              <a:gd name="connsiteX151" fmla="*/ 3274467 w 4644342"/>
              <a:gd name="connsiteY151" fmla="*/ 2326365 h 2918444"/>
              <a:gd name="connsiteX152" fmla="*/ 3274966 w 4644342"/>
              <a:gd name="connsiteY152" fmla="*/ 2329953 h 2918444"/>
              <a:gd name="connsiteX153" fmla="*/ 3240527 w 4644342"/>
              <a:gd name="connsiteY153" fmla="*/ 2351500 h 2918444"/>
              <a:gd name="connsiteX154" fmla="*/ 3213576 w 4644342"/>
              <a:gd name="connsiteY154" fmla="*/ 2269620 h 2918444"/>
              <a:gd name="connsiteX155" fmla="*/ 3197105 w 4644342"/>
              <a:gd name="connsiteY155" fmla="*/ 2335699 h 2918444"/>
              <a:gd name="connsiteX156" fmla="*/ 3167159 w 4644342"/>
              <a:gd name="connsiteY156" fmla="*/ 2329953 h 2918444"/>
              <a:gd name="connsiteX157" fmla="*/ 3166785 w 4644342"/>
              <a:gd name="connsiteY157" fmla="*/ 2327205 h 2918444"/>
              <a:gd name="connsiteX158" fmla="*/ 3100378 w 4644342"/>
              <a:gd name="connsiteY158" fmla="*/ 2337133 h 2918444"/>
              <a:gd name="connsiteX159" fmla="*/ 3091413 w 4644342"/>
              <a:gd name="connsiteY159" fmla="*/ 2373030 h 2918444"/>
              <a:gd name="connsiteX160" fmla="*/ 3057709 w 4644342"/>
              <a:gd name="connsiteY160" fmla="*/ 2365257 h 2918444"/>
              <a:gd name="connsiteX161" fmla="*/ 3057756 w 4644342"/>
              <a:gd name="connsiteY161" fmla="*/ 2365536 h 2918444"/>
              <a:gd name="connsiteX162" fmla="*/ 3003942 w 4644342"/>
              <a:gd name="connsiteY162" fmla="*/ 2359791 h 2918444"/>
              <a:gd name="connsiteX163" fmla="*/ 2978529 w 4644342"/>
              <a:gd name="connsiteY163" fmla="*/ 2389949 h 2918444"/>
              <a:gd name="connsiteX164" fmla="*/ 3006931 w 4644342"/>
              <a:gd name="connsiteY164" fmla="*/ 2410054 h 2918444"/>
              <a:gd name="connsiteX165" fmla="*/ 3056261 w 4644342"/>
              <a:gd name="connsiteY165" fmla="*/ 2385641 h 2918444"/>
              <a:gd name="connsiteX166" fmla="*/ 3057756 w 4644342"/>
              <a:gd name="connsiteY166" fmla="*/ 2420107 h 2918444"/>
              <a:gd name="connsiteX167" fmla="*/ 3086158 w 4644342"/>
              <a:gd name="connsiteY167" fmla="*/ 2391385 h 2918444"/>
              <a:gd name="connsiteX168" fmla="*/ 3107086 w 4644342"/>
              <a:gd name="connsiteY168" fmla="*/ 2391385 h 2918444"/>
              <a:gd name="connsiteX169" fmla="*/ 3083169 w 4644342"/>
              <a:gd name="connsiteY169" fmla="*/ 2450264 h 2918444"/>
              <a:gd name="connsiteX170" fmla="*/ 3128014 w 4644342"/>
              <a:gd name="connsiteY170" fmla="*/ 2460317 h 2918444"/>
              <a:gd name="connsiteX171" fmla="*/ 3141468 w 4644342"/>
              <a:gd name="connsiteY171" fmla="*/ 2493346 h 2918444"/>
              <a:gd name="connsiteX172" fmla="*/ 3120540 w 4644342"/>
              <a:gd name="connsiteY172" fmla="*/ 2503399 h 2918444"/>
              <a:gd name="connsiteX173" fmla="*/ 3093633 w 4644342"/>
              <a:gd name="connsiteY173" fmla="*/ 2481858 h 2918444"/>
              <a:gd name="connsiteX174" fmla="*/ 3041313 w 4644342"/>
              <a:gd name="connsiteY174" fmla="*/ 2467497 h 2918444"/>
              <a:gd name="connsiteX175" fmla="*/ 3051777 w 4644342"/>
              <a:gd name="connsiteY175" fmla="*/ 2506271 h 2918444"/>
              <a:gd name="connsiteX176" fmla="*/ 3026364 w 4644342"/>
              <a:gd name="connsiteY176" fmla="*/ 2510579 h 2918444"/>
              <a:gd name="connsiteX177" fmla="*/ 3005436 w 4644342"/>
              <a:gd name="connsiteY177" fmla="*/ 2476113 h 2918444"/>
              <a:gd name="connsiteX178" fmla="*/ 2991983 w 4644342"/>
              <a:gd name="connsiteY178" fmla="*/ 2497655 h 2918444"/>
              <a:gd name="connsiteX179" fmla="*/ 2912756 w 4644342"/>
              <a:gd name="connsiteY179" fmla="*/ 2497655 h 2918444"/>
              <a:gd name="connsiteX180" fmla="*/ 2912756 w 4644342"/>
              <a:gd name="connsiteY180" fmla="*/ 2476113 h 2918444"/>
              <a:gd name="connsiteX181" fmla="*/ 2884353 w 4644342"/>
              <a:gd name="connsiteY181" fmla="*/ 2450264 h 2918444"/>
              <a:gd name="connsiteX182" fmla="*/ 2824559 w 4644342"/>
              <a:gd name="connsiteY182" fmla="*/ 2447392 h 2918444"/>
              <a:gd name="connsiteX183" fmla="*/ 2873889 w 4644342"/>
              <a:gd name="connsiteY183" fmla="*/ 2476113 h 2918444"/>
              <a:gd name="connsiteX184" fmla="*/ 2805126 w 4644342"/>
              <a:gd name="connsiteY184" fmla="*/ 2490474 h 2918444"/>
              <a:gd name="connsiteX185" fmla="*/ 2697497 w 4644342"/>
              <a:gd name="connsiteY185" fmla="*/ 2470369 h 2918444"/>
              <a:gd name="connsiteX186" fmla="*/ 2664691 w 4644342"/>
              <a:gd name="connsiteY186" fmla="*/ 2475038 h 2918444"/>
              <a:gd name="connsiteX187" fmla="*/ 2664586 w 4644342"/>
              <a:gd name="connsiteY187" fmla="*/ 2476109 h 2918444"/>
              <a:gd name="connsiteX188" fmla="*/ 2595869 w 4644342"/>
              <a:gd name="connsiteY188" fmla="*/ 2536428 h 2918444"/>
              <a:gd name="connsiteX189" fmla="*/ 2580930 w 4644342"/>
              <a:gd name="connsiteY189" fmla="*/ 2480418 h 2918444"/>
              <a:gd name="connsiteX190" fmla="*/ 2561510 w 4644342"/>
              <a:gd name="connsiteY190" fmla="*/ 2506269 h 2918444"/>
              <a:gd name="connsiteX191" fmla="*/ 2576448 w 4644342"/>
              <a:gd name="connsiteY191" fmla="*/ 2542172 h 2918444"/>
              <a:gd name="connsiteX192" fmla="*/ 2453951 w 4644342"/>
              <a:gd name="connsiteY192" fmla="*/ 2632650 h 2918444"/>
              <a:gd name="connsiteX193" fmla="*/ 2424074 w 4644342"/>
              <a:gd name="connsiteY193" fmla="*/ 2638395 h 2918444"/>
              <a:gd name="connsiteX194" fmla="*/ 2359838 w 4644342"/>
              <a:gd name="connsiteY194" fmla="*/ 2682915 h 2918444"/>
              <a:gd name="connsiteX195" fmla="*/ 2359838 w 4644342"/>
              <a:gd name="connsiteY195" fmla="*/ 2708766 h 2918444"/>
              <a:gd name="connsiteX196" fmla="*/ 2340418 w 4644342"/>
              <a:gd name="connsiteY196" fmla="*/ 2714511 h 2918444"/>
              <a:gd name="connsiteX197" fmla="*/ 2355356 w 4644342"/>
              <a:gd name="connsiteY197" fmla="*/ 2744670 h 2918444"/>
              <a:gd name="connsiteX198" fmla="*/ 2320998 w 4644342"/>
              <a:gd name="connsiteY198" fmla="*/ 2789190 h 2918444"/>
              <a:gd name="connsiteX199" fmla="*/ 2340418 w 4644342"/>
              <a:gd name="connsiteY199" fmla="*/ 2855253 h 2918444"/>
              <a:gd name="connsiteX200" fmla="*/ 2359838 w 4644342"/>
              <a:gd name="connsiteY200" fmla="*/ 2878232 h 2918444"/>
              <a:gd name="connsiteX201" fmla="*/ 2355356 w 4644342"/>
              <a:gd name="connsiteY201" fmla="*/ 2918444 h 2918444"/>
              <a:gd name="connsiteX202" fmla="*/ 2306059 w 4644342"/>
              <a:gd name="connsiteY202" fmla="*/ 2918444 h 2918444"/>
              <a:gd name="connsiteX203" fmla="*/ 2262737 w 4644342"/>
              <a:gd name="connsiteY203" fmla="*/ 2898338 h 2918444"/>
              <a:gd name="connsiteX204" fmla="*/ 2232860 w 4644342"/>
              <a:gd name="connsiteY204" fmla="*/ 2902646 h 2918444"/>
              <a:gd name="connsiteX205" fmla="*/ 2134264 w 4644342"/>
              <a:gd name="connsiteY205" fmla="*/ 2868179 h 2918444"/>
              <a:gd name="connsiteX206" fmla="*/ 2090942 w 4644342"/>
              <a:gd name="connsiteY206" fmla="*/ 2728872 h 2918444"/>
              <a:gd name="connsiteX207" fmla="*/ 2022225 w 4644342"/>
              <a:gd name="connsiteY207" fmla="*/ 2662809 h 2918444"/>
              <a:gd name="connsiteX208" fmla="*/ 1960976 w 4644342"/>
              <a:gd name="connsiteY208" fmla="*/ 2542172 h 2918444"/>
              <a:gd name="connsiteX209" fmla="*/ 1934087 w 4644342"/>
              <a:gd name="connsiteY209" fmla="*/ 2529247 h 2918444"/>
              <a:gd name="connsiteX210" fmla="*/ 1901222 w 4644342"/>
              <a:gd name="connsiteY210" fmla="*/ 2499088 h 2918444"/>
              <a:gd name="connsiteX211" fmla="*/ 1869850 w 4644342"/>
              <a:gd name="connsiteY211" fmla="*/ 2499088 h 2918444"/>
              <a:gd name="connsiteX212" fmla="*/ 1822047 w 4644342"/>
              <a:gd name="connsiteY212" fmla="*/ 2489035 h 2918444"/>
              <a:gd name="connsiteX213" fmla="*/ 1786194 w 4644342"/>
              <a:gd name="connsiteY213" fmla="*/ 2499088 h 2918444"/>
              <a:gd name="connsiteX214" fmla="*/ 1762292 w 4644342"/>
              <a:gd name="connsiteY214" fmla="*/ 2560842 h 2918444"/>
              <a:gd name="connsiteX215" fmla="*/ 1724946 w 4644342"/>
              <a:gd name="connsiteY215" fmla="*/ 2570895 h 2918444"/>
              <a:gd name="connsiteX216" fmla="*/ 1644277 w 4644342"/>
              <a:gd name="connsiteY216" fmla="*/ 2523502 h 2918444"/>
              <a:gd name="connsiteX217" fmla="*/ 1596473 w 4644342"/>
              <a:gd name="connsiteY217" fmla="*/ 2466056 h 2918444"/>
              <a:gd name="connsiteX218" fmla="*/ 1589004 w 4644342"/>
              <a:gd name="connsiteY218" fmla="*/ 2397121 h 2918444"/>
              <a:gd name="connsiteX219" fmla="*/ 1554645 w 4644342"/>
              <a:gd name="connsiteY219" fmla="*/ 2349728 h 2918444"/>
              <a:gd name="connsiteX220" fmla="*/ 1473976 w 4644342"/>
              <a:gd name="connsiteY220" fmla="*/ 2283665 h 2918444"/>
              <a:gd name="connsiteX221" fmla="*/ 1415716 w 4644342"/>
              <a:gd name="connsiteY221" fmla="*/ 2214730 h 2918444"/>
              <a:gd name="connsiteX222" fmla="*/ 1415716 w 4644342"/>
              <a:gd name="connsiteY222" fmla="*/ 2189287 h 2918444"/>
              <a:gd name="connsiteX223" fmla="*/ 1412048 w 4644342"/>
              <a:gd name="connsiteY223" fmla="*/ 2189192 h 2918444"/>
              <a:gd name="connsiteX224" fmla="*/ 1412048 w 4644342"/>
              <a:gd name="connsiteY224" fmla="*/ 2210725 h 2918444"/>
              <a:gd name="connsiteX225" fmla="*/ 1273143 w 4644342"/>
              <a:gd name="connsiteY225" fmla="*/ 2210725 h 2918444"/>
              <a:gd name="connsiteX226" fmla="*/ 1265675 w 4644342"/>
              <a:gd name="connsiteY226" fmla="*/ 2253791 h 2918444"/>
              <a:gd name="connsiteX227" fmla="*/ 1165694 w 4644342"/>
              <a:gd name="connsiteY227" fmla="*/ 2240063 h 2918444"/>
              <a:gd name="connsiteX228" fmla="*/ 1165602 w 4644342"/>
              <a:gd name="connsiteY228" fmla="*/ 2240871 h 2918444"/>
              <a:gd name="connsiteX229" fmla="*/ 978901 w 4644342"/>
              <a:gd name="connsiteY229" fmla="*/ 2238000 h 2918444"/>
              <a:gd name="connsiteX230" fmla="*/ 648813 w 4644342"/>
              <a:gd name="connsiteY230" fmla="*/ 2065736 h 2918444"/>
              <a:gd name="connsiteX231" fmla="*/ 653063 w 4644342"/>
              <a:gd name="connsiteY231" fmla="*/ 2022169 h 2918444"/>
              <a:gd name="connsiteX232" fmla="*/ 432233 w 4644342"/>
              <a:gd name="connsiteY232" fmla="*/ 2013965 h 2918444"/>
              <a:gd name="connsiteX233" fmla="*/ 417277 w 4644342"/>
              <a:gd name="connsiteY233" fmla="*/ 1942200 h 2918444"/>
              <a:gd name="connsiteX234" fmla="*/ 376895 w 4644342"/>
              <a:gd name="connsiteY234" fmla="*/ 1890530 h 2918444"/>
              <a:gd name="connsiteX235" fmla="*/ 346983 w 4644342"/>
              <a:gd name="connsiteY235" fmla="*/ 1871871 h 2918444"/>
              <a:gd name="connsiteX236" fmla="*/ 339505 w 4644342"/>
              <a:gd name="connsiteY236" fmla="*/ 1834553 h 2918444"/>
              <a:gd name="connsiteX237" fmla="*/ 314079 w 4644342"/>
              <a:gd name="connsiteY237" fmla="*/ 1814459 h 2918444"/>
              <a:gd name="connsiteX238" fmla="*/ 290150 w 4644342"/>
              <a:gd name="connsiteY238" fmla="*/ 1788623 h 2918444"/>
              <a:gd name="connsiteX239" fmla="*/ 281176 w 4644342"/>
              <a:gd name="connsiteY239" fmla="*/ 1759917 h 2918444"/>
              <a:gd name="connsiteX240" fmla="*/ 258742 w 4644342"/>
              <a:gd name="connsiteY240" fmla="*/ 1741258 h 2918444"/>
              <a:gd name="connsiteX241" fmla="*/ 222847 w 4644342"/>
              <a:gd name="connsiteY241" fmla="*/ 1751306 h 2918444"/>
              <a:gd name="connsiteX242" fmla="*/ 182465 w 4644342"/>
              <a:gd name="connsiteY242" fmla="*/ 1736953 h 2918444"/>
              <a:gd name="connsiteX243" fmla="*/ 182465 w 4644342"/>
              <a:gd name="connsiteY243" fmla="*/ 1721164 h 2918444"/>
              <a:gd name="connsiteX244" fmla="*/ 180969 w 4644342"/>
              <a:gd name="connsiteY244" fmla="*/ 1688152 h 2918444"/>
              <a:gd name="connsiteX245" fmla="*/ 164518 w 4644342"/>
              <a:gd name="connsiteY245" fmla="*/ 1650835 h 2918444"/>
              <a:gd name="connsiteX246" fmla="*/ 163022 w 4644342"/>
              <a:gd name="connsiteY246" fmla="*/ 1620693 h 2918444"/>
              <a:gd name="connsiteX247" fmla="*/ 145075 w 4644342"/>
              <a:gd name="connsiteY247" fmla="*/ 1593423 h 2918444"/>
              <a:gd name="connsiteX248" fmla="*/ 149561 w 4644342"/>
              <a:gd name="connsiteY248" fmla="*/ 1567587 h 2918444"/>
              <a:gd name="connsiteX249" fmla="*/ 98710 w 4644342"/>
              <a:gd name="connsiteY249" fmla="*/ 1505869 h 2918444"/>
              <a:gd name="connsiteX250" fmla="*/ 98710 w 4644342"/>
              <a:gd name="connsiteY250" fmla="*/ 1469987 h 2918444"/>
              <a:gd name="connsiteX251" fmla="*/ 124136 w 4644342"/>
              <a:gd name="connsiteY251" fmla="*/ 1457069 h 2918444"/>
              <a:gd name="connsiteX252" fmla="*/ 124136 w 4644342"/>
              <a:gd name="connsiteY252" fmla="*/ 1434104 h 2918444"/>
              <a:gd name="connsiteX253" fmla="*/ 98710 w 4644342"/>
              <a:gd name="connsiteY253" fmla="*/ 1428363 h 2918444"/>
              <a:gd name="connsiteX254" fmla="*/ 86746 w 4644342"/>
              <a:gd name="connsiteY254" fmla="*/ 1393916 h 2918444"/>
              <a:gd name="connsiteX255" fmla="*/ 74781 w 4644342"/>
              <a:gd name="connsiteY255" fmla="*/ 1335069 h 2918444"/>
              <a:gd name="connsiteX256" fmla="*/ 112171 w 4644342"/>
              <a:gd name="connsiteY256" fmla="*/ 1366645 h 2918444"/>
              <a:gd name="connsiteX257" fmla="*/ 97215 w 4644342"/>
              <a:gd name="connsiteY257" fmla="*/ 1325021 h 2918444"/>
              <a:gd name="connsiteX258" fmla="*/ 124136 w 4644342"/>
              <a:gd name="connsiteY258" fmla="*/ 1325021 h 2918444"/>
              <a:gd name="connsiteX259" fmla="*/ 124136 w 4644342"/>
              <a:gd name="connsiteY259" fmla="*/ 1294880 h 2918444"/>
              <a:gd name="connsiteX260" fmla="*/ 97215 w 4644342"/>
              <a:gd name="connsiteY260" fmla="*/ 1274786 h 2918444"/>
              <a:gd name="connsiteX261" fmla="*/ 83754 w 4644342"/>
              <a:gd name="connsiteY261" fmla="*/ 1303492 h 2918444"/>
              <a:gd name="connsiteX262" fmla="*/ 59824 w 4644342"/>
              <a:gd name="connsiteY262" fmla="*/ 1293445 h 2918444"/>
              <a:gd name="connsiteX263" fmla="*/ 10469 w 4644342"/>
              <a:gd name="connsiteY263" fmla="*/ 1155656 h 2918444"/>
              <a:gd name="connsiteX264" fmla="*/ 23930 w 4644342"/>
              <a:gd name="connsiteY264" fmla="*/ 1058056 h 2918444"/>
              <a:gd name="connsiteX265" fmla="*/ 0 w 4644342"/>
              <a:gd name="connsiteY265" fmla="*/ 1002079 h 2918444"/>
              <a:gd name="connsiteX266" fmla="*/ 11965 w 4644342"/>
              <a:gd name="connsiteY266" fmla="*/ 960455 h 2918444"/>
              <a:gd name="connsiteX267" fmla="*/ 35895 w 4644342"/>
              <a:gd name="connsiteY267" fmla="*/ 951843 h 2918444"/>
              <a:gd name="connsiteX268" fmla="*/ 59824 w 4644342"/>
              <a:gd name="connsiteY268" fmla="*/ 884384 h 2918444"/>
              <a:gd name="connsiteX269" fmla="*/ 59824 w 4644342"/>
              <a:gd name="connsiteY269" fmla="*/ 805402 h 2918444"/>
              <a:gd name="connsiteX270" fmla="*/ 59766 w 4644342"/>
              <a:gd name="connsiteY270" fmla="*/ 805390 h 2918444"/>
              <a:gd name="connsiteX271" fmla="*/ 59766 w 4644342"/>
              <a:gd name="connsiteY271" fmla="*/ 704877 h 2918444"/>
              <a:gd name="connsiteX272" fmla="*/ 86707 w 4644342"/>
              <a:gd name="connsiteY272" fmla="*/ 660364 h 2918444"/>
              <a:gd name="connsiteX273" fmla="*/ 113648 w 4644342"/>
              <a:gd name="connsiteY273" fmla="*/ 612979 h 2918444"/>
              <a:gd name="connsiteX274" fmla="*/ 133105 w 4644342"/>
              <a:gd name="connsiteY274" fmla="*/ 572774 h 2918444"/>
              <a:gd name="connsiteX275" fmla="*/ 148073 w 4644342"/>
              <a:gd name="connsiteY275" fmla="*/ 535441 h 2918444"/>
              <a:gd name="connsiteX276" fmla="*/ 161543 w 4644342"/>
              <a:gd name="connsiteY276" fmla="*/ 498107 h 2918444"/>
              <a:gd name="connsiteX277" fmla="*/ 170523 w 4644342"/>
              <a:gd name="connsiteY277" fmla="*/ 463646 h 2918444"/>
              <a:gd name="connsiteX278" fmla="*/ 183994 w 4644342"/>
              <a:gd name="connsiteY278" fmla="*/ 422005 h 2918444"/>
              <a:gd name="connsiteX279" fmla="*/ 197465 w 4644342"/>
              <a:gd name="connsiteY279" fmla="*/ 371748 h 2918444"/>
              <a:gd name="connsiteX280" fmla="*/ 218419 w 4644342"/>
              <a:gd name="connsiteY280" fmla="*/ 358825 h 2918444"/>
              <a:gd name="connsiteX281" fmla="*/ 218835 w 4644342"/>
              <a:gd name="connsiteY281" fmla="*/ 358861 h 2918444"/>
              <a:gd name="connsiteX282" fmla="*/ 211400 w 4644342"/>
              <a:gd name="connsiteY282" fmla="*/ 327416 h 2918444"/>
              <a:gd name="connsiteX283" fmla="*/ 224824 w 4644342"/>
              <a:gd name="connsiteY283" fmla="*/ 294440 h 2918444"/>
              <a:gd name="connsiteX284" fmla="*/ 208417 w 4644342"/>
              <a:gd name="connsiteY284" fmla="*/ 262897 h 2918444"/>
              <a:gd name="connsiteX285" fmla="*/ 209909 w 4644342"/>
              <a:gd name="connsiteY285" fmla="*/ 178306 h 2918444"/>
              <a:gd name="connsiteX286" fmla="*/ 197976 w 4644342"/>
              <a:gd name="connsiteY286" fmla="*/ 112354 h 2918444"/>
              <a:gd name="connsiteX287" fmla="*/ 205434 w 4644342"/>
              <a:gd name="connsiteY287" fmla="*/ 86547 h 2918444"/>
              <a:gd name="connsiteX288" fmla="*/ 235266 w 4644342"/>
              <a:gd name="connsiteY288" fmla="*/ 96583 h 2918444"/>
              <a:gd name="connsiteX289" fmla="*/ 266589 w 4644342"/>
              <a:gd name="connsiteY289" fmla="*/ 135294 h 2918444"/>
              <a:gd name="connsiteX290" fmla="*/ 323270 w 4644342"/>
              <a:gd name="connsiteY290" fmla="*/ 143897 h 2918444"/>
              <a:gd name="connsiteX291" fmla="*/ 338186 w 4644342"/>
              <a:gd name="connsiteY291" fmla="*/ 175439 h 2918444"/>
              <a:gd name="connsiteX292" fmla="*/ 309845 w 4644342"/>
              <a:gd name="connsiteY292" fmla="*/ 175439 h 2918444"/>
              <a:gd name="connsiteX293" fmla="*/ 306862 w 4644342"/>
              <a:gd name="connsiteY293" fmla="*/ 202680 h 2918444"/>
              <a:gd name="connsiteX294" fmla="*/ 323270 w 4644342"/>
              <a:gd name="connsiteY294" fmla="*/ 205548 h 2918444"/>
              <a:gd name="connsiteX295" fmla="*/ 329236 w 4644342"/>
              <a:gd name="connsiteY295" fmla="*/ 232789 h 2918444"/>
              <a:gd name="connsiteX296" fmla="*/ 294930 w 4644342"/>
              <a:gd name="connsiteY296" fmla="*/ 252861 h 2918444"/>
              <a:gd name="connsiteX297" fmla="*/ 294930 w 4644342"/>
              <a:gd name="connsiteY297" fmla="*/ 271500 h 2918444"/>
              <a:gd name="connsiteX298" fmla="*/ 333711 w 4644342"/>
              <a:gd name="connsiteY298" fmla="*/ 271500 h 2918444"/>
              <a:gd name="connsiteX299" fmla="*/ 344152 w 4644342"/>
              <a:gd name="connsiteY299" fmla="*/ 224186 h 2918444"/>
              <a:gd name="connsiteX300" fmla="*/ 373984 w 4644342"/>
              <a:gd name="connsiteY300" fmla="*/ 195511 h 2918444"/>
              <a:gd name="connsiteX301" fmla="*/ 338186 w 4644342"/>
              <a:gd name="connsiteY301" fmla="*/ 122390 h 2918444"/>
              <a:gd name="connsiteX302" fmla="*/ 360560 w 4644342"/>
              <a:gd name="connsiteY302" fmla="*/ 98017 h 2918444"/>
              <a:gd name="connsiteX303" fmla="*/ 344152 w 4644342"/>
              <a:gd name="connsiteY303" fmla="*/ 40667 h 2918444"/>
              <a:gd name="connsiteX304" fmla="*/ 463480 w 4644342"/>
              <a:gd name="connsiteY304" fmla="*/ 75077 h 2918444"/>
              <a:gd name="connsiteX305" fmla="*/ 554467 w 4644342"/>
              <a:gd name="connsiteY305" fmla="*/ 96583 h 2918444"/>
              <a:gd name="connsiteX306" fmla="*/ 599215 w 4644342"/>
              <a:gd name="connsiteY306" fmla="*/ 106619 h 2918444"/>
              <a:gd name="connsiteX307" fmla="*/ 643963 w 4644342"/>
              <a:gd name="connsiteY307" fmla="*/ 113788 h 2918444"/>
              <a:gd name="connsiteX308" fmla="*/ 705119 w 4644342"/>
              <a:gd name="connsiteY308" fmla="*/ 125258 h 2918444"/>
              <a:gd name="connsiteX309" fmla="*/ 778068 w 4644342"/>
              <a:gd name="connsiteY309" fmla="*/ 138137 h 2918444"/>
              <a:gd name="connsiteX310" fmla="*/ 778318 w 4644342"/>
              <a:gd name="connsiteY310" fmla="*/ 136354 h 2918444"/>
              <a:gd name="connsiteX311" fmla="*/ 851512 w 4644342"/>
              <a:gd name="connsiteY311" fmla="*/ 146175 h 2918444"/>
              <a:gd name="connsiteX312" fmla="*/ 851661 w 4644342"/>
              <a:gd name="connsiteY312" fmla="*/ 144726 h 2918444"/>
              <a:gd name="connsiteX313" fmla="*/ 1029368 w 4644342"/>
              <a:gd name="connsiteY313" fmla="*/ 169156 h 2918444"/>
              <a:gd name="connsiteX314" fmla="*/ 1138382 w 4644342"/>
              <a:gd name="connsiteY314" fmla="*/ 183527 h 2918444"/>
              <a:gd name="connsiteX315" fmla="*/ 1280249 w 4644342"/>
              <a:gd name="connsiteY315" fmla="*/ 199335 h 2918444"/>
              <a:gd name="connsiteX316" fmla="*/ 1410169 w 4644342"/>
              <a:gd name="connsiteY316" fmla="*/ 212268 h 2918444"/>
              <a:gd name="connsiteX317" fmla="*/ 1637157 w 4644342"/>
              <a:gd name="connsiteY317" fmla="*/ 229513 h 2918444"/>
              <a:gd name="connsiteX318" fmla="*/ 1743184 w 4644342"/>
              <a:gd name="connsiteY318" fmla="*/ 238135 h 2918444"/>
              <a:gd name="connsiteX319" fmla="*/ 1743181 w 4644342"/>
              <a:gd name="connsiteY319" fmla="*/ 238626 h 2918444"/>
              <a:gd name="connsiteX320" fmla="*/ 2238016 w 4644342"/>
              <a:gd name="connsiteY320" fmla="*/ 249783 h 2918444"/>
              <a:gd name="connsiteX321" fmla="*/ 2242096 w 4644342"/>
              <a:gd name="connsiteY321" fmla="*/ 248307 h 2918444"/>
              <a:gd name="connsiteX322" fmla="*/ 2399738 w 4644342"/>
              <a:gd name="connsiteY322" fmla="*/ 248307 h 2918444"/>
              <a:gd name="connsiteX323" fmla="*/ 2398237 w 4644342"/>
              <a:gd name="connsiteY323" fmla="*/ 193765 h 2918444"/>
              <a:gd name="connsiteX324" fmla="*/ 2431266 w 4644342"/>
              <a:gd name="connsiteY324" fmla="*/ 209553 h 2918444"/>
              <a:gd name="connsiteX325" fmla="*/ 2438773 w 4644342"/>
              <a:gd name="connsiteY325" fmla="*/ 251177 h 2918444"/>
              <a:gd name="connsiteX326" fmla="*/ 2513841 w 4644342"/>
              <a:gd name="connsiteY326" fmla="*/ 297107 h 2918444"/>
              <a:gd name="connsiteX327" fmla="*/ 2536361 w 4644342"/>
              <a:gd name="connsiteY327" fmla="*/ 277013 h 2918444"/>
              <a:gd name="connsiteX328" fmla="*/ 2581402 w 4644342"/>
              <a:gd name="connsiteY328" fmla="*/ 277013 h 2918444"/>
              <a:gd name="connsiteX329" fmla="*/ 2615933 w 4644342"/>
              <a:gd name="connsiteY329" fmla="*/ 317201 h 2918444"/>
              <a:gd name="connsiteX330" fmla="*/ 2638453 w 4644342"/>
              <a:gd name="connsiteY330" fmla="*/ 302848 h 2918444"/>
              <a:gd name="connsiteX331" fmla="*/ 2704513 w 4644342"/>
              <a:gd name="connsiteY331" fmla="*/ 318636 h 2918444"/>
              <a:gd name="connsiteX332" fmla="*/ 2727033 w 4644342"/>
              <a:gd name="connsiteY332" fmla="*/ 288495 h 2918444"/>
              <a:gd name="connsiteX333" fmla="*/ 2769071 w 4644342"/>
              <a:gd name="connsiteY333" fmla="*/ 312895 h 2918444"/>
              <a:gd name="connsiteX334" fmla="*/ 2842637 w 4644342"/>
              <a:gd name="connsiteY334" fmla="*/ 308589 h 2918444"/>
              <a:gd name="connsiteX335" fmla="*/ 2722529 w 4644342"/>
              <a:gd name="connsiteY335" fmla="*/ 394707 h 2918444"/>
              <a:gd name="connsiteX336" fmla="*/ 2663976 w 4644342"/>
              <a:gd name="connsiteY336" fmla="*/ 470778 h 2918444"/>
              <a:gd name="connsiteX337" fmla="*/ 2671324 w 4644342"/>
              <a:gd name="connsiteY337" fmla="*/ 470349 h 2918444"/>
              <a:gd name="connsiteX338" fmla="*/ 2705709 w 4644342"/>
              <a:gd name="connsiteY338" fmla="*/ 466037 h 2918444"/>
              <a:gd name="connsiteX339" fmla="*/ 2735609 w 4644342"/>
              <a:gd name="connsiteY339" fmla="*/ 466037 h 2918444"/>
              <a:gd name="connsiteX340" fmla="*/ 2756538 w 4644342"/>
              <a:gd name="connsiteY340" fmla="*/ 432982 h 2918444"/>
              <a:gd name="connsiteX341" fmla="*/ 2769993 w 4644342"/>
              <a:gd name="connsiteY341" fmla="*/ 473223 h 2918444"/>
              <a:gd name="connsiteX342" fmla="*/ 2819327 w 4644342"/>
              <a:gd name="connsiteY342" fmla="*/ 473223 h 2918444"/>
              <a:gd name="connsiteX343" fmla="*/ 2819485 w 4644342"/>
              <a:gd name="connsiteY343" fmla="*/ 473442 h 2918444"/>
              <a:gd name="connsiteX344" fmla="*/ 2926006 w 4644342"/>
              <a:gd name="connsiteY344" fmla="*/ 356433 h 2918444"/>
              <a:gd name="connsiteX345" fmla="*/ 2906503 w 4644342"/>
              <a:gd name="connsiteY345" fmla="*/ 405126 h 2918444"/>
              <a:gd name="connsiteX346" fmla="*/ 2921506 w 4644342"/>
              <a:gd name="connsiteY346" fmla="*/ 420880 h 2918444"/>
              <a:gd name="connsiteX347" fmla="*/ 2956011 w 4644342"/>
              <a:gd name="connsiteY347" fmla="*/ 400830 h 2918444"/>
              <a:gd name="connsiteX348" fmla="*/ 3031024 w 4644342"/>
              <a:gd name="connsiteY348" fmla="*/ 430905 h 2918444"/>
              <a:gd name="connsiteX349" fmla="*/ 3064029 w 4644342"/>
              <a:gd name="connsiteY349" fmla="*/ 405126 h 2918444"/>
              <a:gd name="connsiteX350" fmla="*/ 3166046 w 4644342"/>
              <a:gd name="connsiteY350" fmla="*/ 392237 h 2918444"/>
              <a:gd name="connsiteX351" fmla="*/ 3185550 w 4644342"/>
              <a:gd name="connsiteY351" fmla="*/ 422312 h 2918444"/>
              <a:gd name="connsiteX352" fmla="*/ 3224556 w 4644342"/>
              <a:gd name="connsiteY352" fmla="*/ 415151 h 2918444"/>
              <a:gd name="connsiteX353" fmla="*/ 3302569 w 4644342"/>
              <a:gd name="connsiteY353" fmla="*/ 448091 h 2918444"/>
              <a:gd name="connsiteX354" fmla="*/ 3307070 w 4644342"/>
              <a:gd name="connsiteY354" fmla="*/ 471005 h 2918444"/>
              <a:gd name="connsiteX355" fmla="*/ 3223056 w 4644342"/>
              <a:gd name="connsiteY355" fmla="*/ 491055 h 2918444"/>
              <a:gd name="connsiteX356" fmla="*/ 3199052 w 4644342"/>
              <a:gd name="connsiteY356" fmla="*/ 476734 h 2918444"/>
              <a:gd name="connsiteX357" fmla="*/ 3157045 w 4644342"/>
              <a:gd name="connsiteY357" fmla="*/ 481030 h 2918444"/>
              <a:gd name="connsiteX358" fmla="*/ 3107537 w 4644342"/>
              <a:gd name="connsiteY358" fmla="*/ 511105 h 2918444"/>
              <a:gd name="connsiteX359" fmla="*/ 3083533 w 4644342"/>
              <a:gd name="connsiteY359" fmla="*/ 512538 h 2918444"/>
              <a:gd name="connsiteX360" fmla="*/ 3065530 w 4644342"/>
              <a:gd name="connsiteY360" fmla="*/ 491055 h 2918444"/>
              <a:gd name="connsiteX361" fmla="*/ 3038637 w 4644342"/>
              <a:gd name="connsiteY361" fmla="*/ 572349 h 2918444"/>
              <a:gd name="connsiteX362" fmla="*/ 3039089 w 4644342"/>
              <a:gd name="connsiteY362" fmla="*/ 572389 h 2918444"/>
              <a:gd name="connsiteX363" fmla="*/ 3028624 w 4644342"/>
              <a:gd name="connsiteY363" fmla="*/ 601132 h 2918444"/>
              <a:gd name="connsiteX364" fmla="*/ 3040584 w 4644342"/>
              <a:gd name="connsiteY364" fmla="*/ 632750 h 2918444"/>
              <a:gd name="connsiteX365" fmla="*/ 3019654 w 4644342"/>
              <a:gd name="connsiteY365" fmla="*/ 672991 h 2918444"/>
              <a:gd name="connsiteX366" fmla="*/ 3034604 w 4644342"/>
              <a:gd name="connsiteY366" fmla="*/ 681614 h 2918444"/>
              <a:gd name="connsiteX367" fmla="*/ 3070483 w 4644342"/>
              <a:gd name="connsiteY367" fmla="*/ 637062 h 2918444"/>
              <a:gd name="connsiteX368" fmla="*/ 3068988 w 4644342"/>
              <a:gd name="connsiteY368" fmla="*/ 622690 h 2918444"/>
              <a:gd name="connsiteX369" fmla="*/ 3082443 w 4644342"/>
              <a:gd name="connsiteY369" fmla="*/ 615504 h 2918444"/>
              <a:gd name="connsiteX370" fmla="*/ 3092908 w 4644342"/>
              <a:gd name="connsiteY370" fmla="*/ 637062 h 2918444"/>
              <a:gd name="connsiteX371" fmla="*/ 3064503 w 4644342"/>
              <a:gd name="connsiteY371" fmla="*/ 668680 h 2918444"/>
              <a:gd name="connsiteX372" fmla="*/ 3054039 w 4644342"/>
              <a:gd name="connsiteY372" fmla="*/ 737664 h 2918444"/>
              <a:gd name="connsiteX373" fmla="*/ 3054039 w 4644342"/>
              <a:gd name="connsiteY373" fmla="*/ 854076 h 2918444"/>
              <a:gd name="connsiteX374" fmla="*/ 3070483 w 4644342"/>
              <a:gd name="connsiteY374" fmla="*/ 874197 h 2918444"/>
              <a:gd name="connsiteX375" fmla="*/ 3063008 w 4644342"/>
              <a:gd name="connsiteY375" fmla="*/ 947493 h 2918444"/>
              <a:gd name="connsiteX376" fmla="*/ 3048884 w 4644342"/>
              <a:gd name="connsiteY376" fmla="*/ 949756 h 2918444"/>
              <a:gd name="connsiteX377" fmla="*/ 3080413 w 4644342"/>
              <a:gd name="connsiteY377" fmla="*/ 1023537 h 2918444"/>
              <a:gd name="connsiteX378" fmla="*/ 3081702 w 4644342"/>
              <a:gd name="connsiteY378" fmla="*/ 1025079 h 2918444"/>
              <a:gd name="connsiteX379" fmla="*/ 3116009 w 4644342"/>
              <a:gd name="connsiteY379" fmla="*/ 1043756 h 2918444"/>
              <a:gd name="connsiteX380" fmla="*/ 3148825 w 4644342"/>
              <a:gd name="connsiteY380" fmla="*/ 1039446 h 2918444"/>
              <a:gd name="connsiteX381" fmla="*/ 3160758 w 4644342"/>
              <a:gd name="connsiteY381" fmla="*/ 1029389 h 2918444"/>
              <a:gd name="connsiteX382" fmla="*/ 3168217 w 4644342"/>
              <a:gd name="connsiteY382" fmla="*/ 999219 h 2918444"/>
              <a:gd name="connsiteX383" fmla="*/ 3169776 w 4644342"/>
              <a:gd name="connsiteY383" fmla="*/ 998731 h 2918444"/>
              <a:gd name="connsiteX384" fmla="*/ 3177226 w 4644342"/>
              <a:gd name="connsiteY384" fmla="*/ 952824 h 2918444"/>
              <a:gd name="connsiteX385" fmla="*/ 3178716 w 4644342"/>
              <a:gd name="connsiteY385" fmla="*/ 928436 h 2918444"/>
              <a:gd name="connsiteX386" fmla="*/ 3177226 w 4644342"/>
              <a:gd name="connsiteY386" fmla="*/ 899744 h 2918444"/>
              <a:gd name="connsiteX387" fmla="*/ 3172756 w 4644342"/>
              <a:gd name="connsiteY387" fmla="*/ 863879 h 2918444"/>
              <a:gd name="connsiteX388" fmla="*/ 3141468 w 4644342"/>
              <a:gd name="connsiteY388" fmla="*/ 795018 h 2918444"/>
              <a:gd name="connsiteX389" fmla="*/ 3151897 w 4644342"/>
              <a:gd name="connsiteY389" fmla="*/ 654427 h 2918444"/>
              <a:gd name="connsiteX390" fmla="*/ 3202554 w 4644342"/>
              <a:gd name="connsiteY390" fmla="*/ 605650 h 2918444"/>
              <a:gd name="connsiteX391" fmla="*/ 3215963 w 4644342"/>
              <a:gd name="connsiteY391" fmla="*/ 655861 h 2918444"/>
              <a:gd name="connsiteX392" fmla="*/ 3217453 w 4644342"/>
              <a:gd name="connsiteY392" fmla="*/ 578393 h 2918444"/>
              <a:gd name="connsiteX393" fmla="*/ 3241291 w 4644342"/>
              <a:gd name="connsiteY393" fmla="*/ 559743 h 2918444"/>
              <a:gd name="connsiteX394" fmla="*/ 3229372 w 4644342"/>
              <a:gd name="connsiteY394" fmla="*/ 529617 h 2918444"/>
              <a:gd name="connsiteX395" fmla="*/ 3268110 w 4644342"/>
              <a:gd name="connsiteY395" fmla="*/ 509532 h 2918444"/>
              <a:gd name="connsiteX396" fmla="*/ 3332175 w 4644342"/>
              <a:gd name="connsiteY396" fmla="*/ 549701 h 2918444"/>
              <a:gd name="connsiteX397" fmla="*/ 3375383 w 4644342"/>
              <a:gd name="connsiteY397" fmla="*/ 562612 h 2918444"/>
              <a:gd name="connsiteX398" fmla="*/ 3375383 w 4644342"/>
              <a:gd name="connsiteY398" fmla="*/ 592739 h 2918444"/>
              <a:gd name="connsiteX399" fmla="*/ 3402201 w 4644342"/>
              <a:gd name="connsiteY399" fmla="*/ 655861 h 2918444"/>
              <a:gd name="connsiteX400" fmla="*/ 3375383 w 4644342"/>
              <a:gd name="connsiteY400" fmla="*/ 677380 h 2918444"/>
              <a:gd name="connsiteX401" fmla="*/ 3375383 w 4644342"/>
              <a:gd name="connsiteY401" fmla="*/ 694596 h 2918444"/>
              <a:gd name="connsiteX402" fmla="*/ 3366443 w 4644342"/>
              <a:gd name="connsiteY402" fmla="*/ 697465 h 2918444"/>
              <a:gd name="connsiteX403" fmla="*/ 3356014 w 4644342"/>
              <a:gd name="connsiteY403" fmla="*/ 701769 h 2918444"/>
              <a:gd name="connsiteX404" fmla="*/ 3345585 w 4644342"/>
              <a:gd name="connsiteY404" fmla="*/ 711811 h 2918444"/>
              <a:gd name="connsiteX405" fmla="*/ 3342605 w 4644342"/>
              <a:gd name="connsiteY405" fmla="*/ 721853 h 2918444"/>
              <a:gd name="connsiteX406" fmla="*/ 3345585 w 4644342"/>
              <a:gd name="connsiteY406" fmla="*/ 737634 h 2918444"/>
              <a:gd name="connsiteX407" fmla="*/ 3357504 w 4644342"/>
              <a:gd name="connsiteY407" fmla="*/ 741938 h 2918444"/>
              <a:gd name="connsiteX408" fmla="*/ 3367933 w 4644342"/>
              <a:gd name="connsiteY408" fmla="*/ 739068 h 2918444"/>
              <a:gd name="connsiteX409" fmla="*/ 3381342 w 4644342"/>
              <a:gd name="connsiteY409" fmla="*/ 729026 h 2918444"/>
              <a:gd name="connsiteX410" fmla="*/ 3405181 w 4644342"/>
              <a:gd name="connsiteY410" fmla="*/ 697465 h 2918444"/>
              <a:gd name="connsiteX411" fmla="*/ 3426039 w 4644342"/>
              <a:gd name="connsiteY411" fmla="*/ 697465 h 2918444"/>
              <a:gd name="connsiteX412" fmla="*/ 3448388 w 4644342"/>
              <a:gd name="connsiteY412" fmla="*/ 701769 h 2918444"/>
              <a:gd name="connsiteX413" fmla="*/ 3463287 w 4644342"/>
              <a:gd name="connsiteY413" fmla="*/ 717549 h 2918444"/>
              <a:gd name="connsiteX414" fmla="*/ 3478186 w 4644342"/>
              <a:gd name="connsiteY414" fmla="*/ 741938 h 2918444"/>
              <a:gd name="connsiteX415" fmla="*/ 3484145 w 4644342"/>
              <a:gd name="connsiteY415" fmla="*/ 783541 h 2918444"/>
              <a:gd name="connsiteX416" fmla="*/ 3490105 w 4644342"/>
              <a:gd name="connsiteY416" fmla="*/ 850967 h 2918444"/>
              <a:gd name="connsiteX417" fmla="*/ 3464777 w 4644342"/>
              <a:gd name="connsiteY417" fmla="*/ 848098 h 2918444"/>
              <a:gd name="connsiteX418" fmla="*/ 3451368 w 4644342"/>
              <a:gd name="connsiteY418" fmla="*/ 865313 h 2918444"/>
              <a:gd name="connsiteX419" fmla="*/ 3464777 w 4644342"/>
              <a:gd name="connsiteY419" fmla="*/ 889701 h 2918444"/>
              <a:gd name="connsiteX420" fmla="*/ 3464777 w 4644342"/>
              <a:gd name="connsiteY420" fmla="*/ 915524 h 2918444"/>
              <a:gd name="connsiteX421" fmla="*/ 3437958 w 4644342"/>
              <a:gd name="connsiteY421" fmla="*/ 938478 h 2918444"/>
              <a:gd name="connsiteX422" fmla="*/ 3455837 w 4644342"/>
              <a:gd name="connsiteY422" fmla="*/ 962866 h 2918444"/>
              <a:gd name="connsiteX423" fmla="*/ 3488615 w 4644342"/>
              <a:gd name="connsiteY423" fmla="*/ 972908 h 2918444"/>
              <a:gd name="connsiteX424" fmla="*/ 3485179 w 4644342"/>
              <a:gd name="connsiteY424" fmla="*/ 973234 h 2918444"/>
              <a:gd name="connsiteX425" fmla="*/ 3516026 w 4644342"/>
              <a:gd name="connsiteY425" fmla="*/ 979402 h 2918444"/>
              <a:gd name="connsiteX426" fmla="*/ 3596817 w 4644342"/>
              <a:gd name="connsiteY426" fmla="*/ 940628 h 2918444"/>
              <a:gd name="connsiteX427" fmla="*/ 3614771 w 4644342"/>
              <a:gd name="connsiteY427" fmla="*/ 904727 h 2918444"/>
              <a:gd name="connsiteX428" fmla="*/ 3660864 w 4644342"/>
              <a:gd name="connsiteY428" fmla="*/ 888136 h 2918444"/>
              <a:gd name="connsiteX429" fmla="*/ 3660688 w 4644342"/>
              <a:gd name="connsiteY429" fmla="*/ 887016 h 2918444"/>
              <a:gd name="connsiteX430" fmla="*/ 3704769 w 4644342"/>
              <a:gd name="connsiteY430" fmla="*/ 844630 h 2918444"/>
              <a:gd name="connsiteX431" fmla="*/ 3704267 w 4644342"/>
              <a:gd name="connsiteY431" fmla="*/ 843972 h 2918444"/>
              <a:gd name="connsiteX432" fmla="*/ 3761070 w 4644342"/>
              <a:gd name="connsiteY432" fmla="*/ 757897 h 2918444"/>
              <a:gd name="connsiteX433" fmla="*/ 3747616 w 4644342"/>
              <a:gd name="connsiteY433" fmla="*/ 717729 h 2918444"/>
              <a:gd name="connsiteX434" fmla="*/ 3802924 w 4644342"/>
              <a:gd name="connsiteY434" fmla="*/ 689037 h 2918444"/>
              <a:gd name="connsiteX435" fmla="*/ 3876170 w 4644342"/>
              <a:gd name="connsiteY435" fmla="*/ 681864 h 2918444"/>
              <a:gd name="connsiteX436" fmla="*/ 3894107 w 4644342"/>
              <a:gd name="connsiteY436" fmla="*/ 656041 h 2918444"/>
              <a:gd name="connsiteX437" fmla="*/ 3919519 w 4644342"/>
              <a:gd name="connsiteY437" fmla="*/ 653172 h 2918444"/>
              <a:gd name="connsiteX438" fmla="*/ 3934467 w 4644342"/>
              <a:gd name="connsiteY438" fmla="*/ 625915 h 2918444"/>
              <a:gd name="connsiteX439" fmla="*/ 3959879 w 4644342"/>
              <a:gd name="connsiteY439" fmla="*/ 615873 h 2918444"/>
              <a:gd name="connsiteX440" fmla="*/ 3947920 w 4644342"/>
              <a:gd name="connsiteY440" fmla="*/ 565662 h 2918444"/>
              <a:gd name="connsiteX441" fmla="*/ 3932972 w 4644342"/>
              <a:gd name="connsiteY441" fmla="*/ 552751 h 2918444"/>
              <a:gd name="connsiteX442" fmla="*/ 3964363 w 4644342"/>
              <a:gd name="connsiteY442" fmla="*/ 511148 h 2918444"/>
              <a:gd name="connsiteX443" fmla="*/ 3983795 w 4644342"/>
              <a:gd name="connsiteY443" fmla="*/ 511148 h 2918444"/>
              <a:gd name="connsiteX444" fmla="*/ 4051062 w 4644342"/>
              <a:gd name="connsiteY444" fmla="*/ 425073 h 2918444"/>
              <a:gd name="connsiteX445" fmla="*/ 4154203 w 4644342"/>
              <a:gd name="connsiteY445" fmla="*/ 393512 h 2918444"/>
              <a:gd name="connsiteX446" fmla="*/ 4154470 w 4644342"/>
              <a:gd name="connsiteY446" fmla="*/ 395561 h 2918444"/>
              <a:gd name="connsiteX447" fmla="*/ 4262900 w 4644342"/>
              <a:gd name="connsiteY447" fmla="*/ 366002 h 2918444"/>
              <a:gd name="connsiteX448" fmla="*/ 4262909 w 4644342"/>
              <a:gd name="connsiteY448" fmla="*/ 366019 h 2918444"/>
              <a:gd name="connsiteX449" fmla="*/ 4299493 w 4644342"/>
              <a:gd name="connsiteY449" fmla="*/ 309786 h 2918444"/>
              <a:gd name="connsiteX450" fmla="*/ 4302355 w 4644342"/>
              <a:gd name="connsiteY450" fmla="*/ 313147 h 2918444"/>
              <a:gd name="connsiteX451" fmla="*/ 4335051 w 4644342"/>
              <a:gd name="connsiteY451" fmla="*/ 295411 h 2918444"/>
              <a:gd name="connsiteX452" fmla="*/ 4335051 w 4644342"/>
              <a:gd name="connsiteY452" fmla="*/ 245220 h 2918444"/>
              <a:gd name="connsiteX453" fmla="*/ 4345510 w 4644342"/>
              <a:gd name="connsiteY453" fmla="*/ 213671 h 2918444"/>
              <a:gd name="connsiteX454" fmla="*/ 4330568 w 4644342"/>
              <a:gd name="connsiteY454" fmla="*/ 199331 h 2918444"/>
              <a:gd name="connsiteX455" fmla="*/ 4354475 w 4644342"/>
              <a:gd name="connsiteY455" fmla="*/ 153442 h 2918444"/>
              <a:gd name="connsiteX456" fmla="*/ 4330568 w 4644342"/>
              <a:gd name="connsiteY456" fmla="*/ 116157 h 2918444"/>
              <a:gd name="connsiteX457" fmla="*/ 4381370 w 4644342"/>
              <a:gd name="connsiteY457" fmla="*/ 17209 h 2918444"/>
              <a:gd name="connsiteX458" fmla="*/ 4399300 w 4644342"/>
              <a:gd name="connsiteY458" fmla="*/ 28681 h 2918444"/>
              <a:gd name="connsiteX459" fmla="*/ 4408265 w 4644342"/>
              <a:gd name="connsiteY459" fmla="*/ 12906 h 2918444"/>
              <a:gd name="connsiteX460" fmla="*/ 4462054 w 4644342"/>
              <a:gd name="connsiteY460" fmla="*/ 0 h 2918444"/>
              <a:gd name="connsiteX0" fmla="*/ 4400141 w 4644342"/>
              <a:gd name="connsiteY0" fmla="*/ 797788 h 2918444"/>
              <a:gd name="connsiteX1" fmla="*/ 4412059 w 4644342"/>
              <a:gd name="connsiteY1" fmla="*/ 799233 h 2918444"/>
              <a:gd name="connsiteX2" fmla="*/ 4431425 w 4644342"/>
              <a:gd name="connsiteY2" fmla="*/ 802124 h 2918444"/>
              <a:gd name="connsiteX3" fmla="*/ 4365878 w 4644342"/>
              <a:gd name="connsiteY3" fmla="*/ 855599 h 2918444"/>
              <a:gd name="connsiteX4" fmla="*/ 4283943 w 4644342"/>
              <a:gd name="connsiteY4" fmla="*/ 901847 h 2918444"/>
              <a:gd name="connsiteX5" fmla="*/ 4264577 w 4644342"/>
              <a:gd name="connsiteY5" fmla="*/ 874387 h 2918444"/>
              <a:gd name="connsiteX6" fmla="*/ 4333104 w 4644342"/>
              <a:gd name="connsiteY6" fmla="*/ 841146 h 2918444"/>
              <a:gd name="connsiteX7" fmla="*/ 4400141 w 4644342"/>
              <a:gd name="connsiteY7" fmla="*/ 797788 h 2918444"/>
              <a:gd name="connsiteX8" fmla="*/ 285749 w 4644342"/>
              <a:gd name="connsiteY8" fmla="*/ 364673 h 2918444"/>
              <a:gd name="connsiteX9" fmla="*/ 283831 w 4644342"/>
              <a:gd name="connsiteY9" fmla="*/ 373644 h 2918444"/>
              <a:gd name="connsiteX10" fmla="*/ 285980 w 4644342"/>
              <a:gd name="connsiteY10" fmla="*/ 364693 h 2918444"/>
              <a:gd name="connsiteX11" fmla="*/ 285749 w 4644342"/>
              <a:gd name="connsiteY11" fmla="*/ 364673 h 2918444"/>
              <a:gd name="connsiteX12" fmla="*/ 4313929 w 4644342"/>
              <a:gd name="connsiteY12" fmla="*/ 328177 h 2918444"/>
              <a:gd name="connsiteX13" fmla="*/ 4314132 w 4644342"/>
              <a:gd name="connsiteY13" fmla="*/ 328393 h 2918444"/>
              <a:gd name="connsiteX14" fmla="*/ 4313929 w 4644342"/>
              <a:gd name="connsiteY14" fmla="*/ 328177 h 2918444"/>
              <a:gd name="connsiteX15" fmla="*/ 4462054 w 4644342"/>
              <a:gd name="connsiteY15" fmla="*/ 0 h 2918444"/>
              <a:gd name="connsiteX16" fmla="*/ 4482973 w 4644342"/>
              <a:gd name="connsiteY16" fmla="*/ 31549 h 2918444"/>
              <a:gd name="connsiteX17" fmla="*/ 4526303 w 4644342"/>
              <a:gd name="connsiteY17" fmla="*/ 192160 h 2918444"/>
              <a:gd name="connsiteX18" fmla="*/ 4580093 w 4644342"/>
              <a:gd name="connsiteY18" fmla="*/ 197897 h 2918444"/>
              <a:gd name="connsiteX19" fmla="*/ 4590552 w 4644342"/>
              <a:gd name="connsiteY19" fmla="*/ 233747 h 2918444"/>
              <a:gd name="connsiteX20" fmla="*/ 4644342 w 4644342"/>
              <a:gd name="connsiteY20" fmla="*/ 245220 h 2918444"/>
              <a:gd name="connsiteX21" fmla="*/ 4644342 w 4644342"/>
              <a:gd name="connsiteY21" fmla="*/ 278202 h 2918444"/>
              <a:gd name="connsiteX22" fmla="*/ 4605494 w 4644342"/>
              <a:gd name="connsiteY22" fmla="*/ 305449 h 2918444"/>
              <a:gd name="connsiteX23" fmla="*/ 4572622 w 4644342"/>
              <a:gd name="connsiteY23" fmla="*/ 345602 h 2918444"/>
              <a:gd name="connsiteX24" fmla="*/ 4530786 w 4644342"/>
              <a:gd name="connsiteY24" fmla="*/ 348470 h 2918444"/>
              <a:gd name="connsiteX25" fmla="*/ 4527797 w 4644342"/>
              <a:gd name="connsiteY25" fmla="*/ 401529 h 2918444"/>
              <a:gd name="connsiteX26" fmla="*/ 4457572 w 4644342"/>
              <a:gd name="connsiteY26" fmla="*/ 440248 h 2918444"/>
              <a:gd name="connsiteX27" fmla="*/ 4468031 w 4644342"/>
              <a:gd name="connsiteY27" fmla="*/ 471797 h 2918444"/>
              <a:gd name="connsiteX28" fmla="*/ 4439642 w 4644342"/>
              <a:gd name="connsiteY28" fmla="*/ 501911 h 2918444"/>
              <a:gd name="connsiteX29" fmla="*/ 4442630 w 4644342"/>
              <a:gd name="connsiteY29" fmla="*/ 540630 h 2918444"/>
              <a:gd name="connsiteX30" fmla="*/ 4440141 w 4644342"/>
              <a:gd name="connsiteY30" fmla="*/ 541207 h 2918444"/>
              <a:gd name="connsiteX31" fmla="*/ 4429667 w 4644342"/>
              <a:gd name="connsiteY31" fmla="*/ 562768 h 2918444"/>
              <a:gd name="connsiteX32" fmla="*/ 4429667 w 4644342"/>
              <a:gd name="connsiteY32" fmla="*/ 593497 h 2918444"/>
              <a:gd name="connsiteX33" fmla="*/ 4445698 w 4644342"/>
              <a:gd name="connsiteY33" fmla="*/ 603288 h 2918444"/>
              <a:gd name="connsiteX34" fmla="*/ 4424796 w 4644342"/>
              <a:gd name="connsiteY34" fmla="*/ 646280 h 2918444"/>
              <a:gd name="connsiteX35" fmla="*/ 4459135 w 4644342"/>
              <a:gd name="connsiteY35" fmla="*/ 643414 h 2918444"/>
              <a:gd name="connsiteX36" fmla="*/ 4478544 w 4644342"/>
              <a:gd name="connsiteY36" fmla="*/ 677807 h 2918444"/>
              <a:gd name="connsiteX37" fmla="*/ 4502432 w 4644342"/>
              <a:gd name="connsiteY37" fmla="*/ 680673 h 2918444"/>
              <a:gd name="connsiteX38" fmla="*/ 4518855 w 4644342"/>
              <a:gd name="connsiteY38" fmla="*/ 674941 h 2918444"/>
              <a:gd name="connsiteX39" fmla="*/ 4518855 w 4644342"/>
              <a:gd name="connsiteY39" fmla="*/ 656311 h 2918444"/>
              <a:gd name="connsiteX40" fmla="*/ 4490488 w 4644342"/>
              <a:gd name="connsiteY40" fmla="*/ 633382 h 2918444"/>
              <a:gd name="connsiteX41" fmla="*/ 4511390 w 4644342"/>
              <a:gd name="connsiteY41" fmla="*/ 631949 h 2918444"/>
              <a:gd name="connsiteX42" fmla="*/ 4547222 w 4644342"/>
              <a:gd name="connsiteY42" fmla="*/ 682106 h 2918444"/>
              <a:gd name="connsiteX43" fmla="*/ 4512883 w 4644342"/>
              <a:gd name="connsiteY43" fmla="*/ 712200 h 2918444"/>
              <a:gd name="connsiteX44" fmla="*/ 4474065 w 4644342"/>
              <a:gd name="connsiteY44" fmla="*/ 697870 h 2918444"/>
              <a:gd name="connsiteX45" fmla="*/ 4450177 w 4644342"/>
              <a:gd name="connsiteY45" fmla="*/ 733696 h 2918444"/>
              <a:gd name="connsiteX46" fmla="*/ 4448325 w 4644342"/>
              <a:gd name="connsiteY46" fmla="*/ 732349 h 2918444"/>
              <a:gd name="connsiteX47" fmla="*/ 4438105 w 4644342"/>
              <a:gd name="connsiteY47" fmla="*/ 742172 h 2918444"/>
              <a:gd name="connsiteX48" fmla="*/ 4414207 w 4644342"/>
              <a:gd name="connsiteY48" fmla="*/ 742172 h 2918444"/>
              <a:gd name="connsiteX49" fmla="*/ 4402258 w 4644342"/>
              <a:gd name="connsiteY49" fmla="*/ 768011 h 2918444"/>
              <a:gd name="connsiteX50" fmla="*/ 4402258 w 4644342"/>
              <a:gd name="connsiteY50" fmla="*/ 768012 h 2918444"/>
              <a:gd name="connsiteX51" fmla="*/ 4379854 w 4644342"/>
              <a:gd name="connsiteY51" fmla="*/ 795287 h 2918444"/>
              <a:gd name="connsiteX52" fmla="*/ 4338033 w 4644342"/>
              <a:gd name="connsiteY52" fmla="*/ 785238 h 2918444"/>
              <a:gd name="connsiteX53" fmla="*/ 4277586 w 4644342"/>
              <a:gd name="connsiteY53" fmla="*/ 839185 h 2918444"/>
              <a:gd name="connsiteX54" fmla="*/ 4251365 w 4644342"/>
              <a:gd name="connsiteY54" fmla="*/ 875533 h 2918444"/>
              <a:gd name="connsiteX55" fmla="*/ 4249501 w 4644342"/>
              <a:gd name="connsiteY55" fmla="*/ 874313 h 2918444"/>
              <a:gd name="connsiteX56" fmla="*/ 4240948 w 4644342"/>
              <a:gd name="connsiteY56" fmla="*/ 905824 h 2918444"/>
              <a:gd name="connsiteX57" fmla="*/ 4263352 w 4644342"/>
              <a:gd name="connsiteY57" fmla="*/ 928792 h 2918444"/>
              <a:gd name="connsiteX58" fmla="*/ 4264846 w 4644342"/>
              <a:gd name="connsiteY58" fmla="*/ 1059426 h 2918444"/>
              <a:gd name="connsiteX59" fmla="*/ 4242442 w 4644342"/>
              <a:gd name="connsiteY59" fmla="*/ 1111105 h 2918444"/>
              <a:gd name="connsiteX60" fmla="*/ 4215557 w 4644342"/>
              <a:gd name="connsiteY60" fmla="*/ 1092443 h 2918444"/>
              <a:gd name="connsiteX61" fmla="*/ 4191015 w 4644342"/>
              <a:gd name="connsiteY61" fmla="*/ 1091133 h 2918444"/>
              <a:gd name="connsiteX62" fmla="*/ 4192774 w 4644342"/>
              <a:gd name="connsiteY62" fmla="*/ 1092211 h 2918444"/>
              <a:gd name="connsiteX63" fmla="*/ 4192774 w 4644342"/>
              <a:gd name="connsiteY63" fmla="*/ 1122300 h 2918444"/>
              <a:gd name="connsiteX64" fmla="*/ 4226981 w 4644342"/>
              <a:gd name="connsiteY64" fmla="*/ 1143792 h 2918444"/>
              <a:gd name="connsiteX65" fmla="*/ 4228468 w 4644342"/>
              <a:gd name="connsiteY65" fmla="*/ 1183911 h 2918444"/>
              <a:gd name="connsiteX66" fmla="*/ 4228220 w 4644342"/>
              <a:gd name="connsiteY66" fmla="*/ 1183982 h 2918444"/>
              <a:gd name="connsiteX67" fmla="*/ 4229714 w 4644342"/>
              <a:gd name="connsiteY67" fmla="*/ 1248484 h 2918444"/>
              <a:gd name="connsiteX68" fmla="*/ 4221768 w 4644342"/>
              <a:gd name="connsiteY68" fmla="*/ 1249960 h 2918444"/>
              <a:gd name="connsiteX69" fmla="*/ 4229713 w 4644342"/>
              <a:gd name="connsiteY69" fmla="*/ 1248711 h 2918444"/>
              <a:gd name="connsiteX70" fmla="*/ 4204449 w 4644342"/>
              <a:gd name="connsiteY70" fmla="*/ 1331241 h 2918444"/>
              <a:gd name="connsiteX71" fmla="*/ 4186615 w 4644342"/>
              <a:gd name="connsiteY71" fmla="*/ 1328345 h 2918444"/>
              <a:gd name="connsiteX72" fmla="*/ 4183687 w 4644342"/>
              <a:gd name="connsiteY72" fmla="*/ 1257031 h 2918444"/>
              <a:gd name="connsiteX73" fmla="*/ 4183395 w 4644342"/>
              <a:gd name="connsiteY73" fmla="*/ 1257085 h 2918444"/>
              <a:gd name="connsiteX74" fmla="*/ 4143053 w 4644342"/>
              <a:gd name="connsiteY74" fmla="*/ 1215514 h 2918444"/>
              <a:gd name="connsiteX75" fmla="*/ 4117652 w 4644342"/>
              <a:gd name="connsiteY75" fmla="*/ 1163909 h 2918444"/>
              <a:gd name="connsiteX76" fmla="*/ 4111675 w 4644342"/>
              <a:gd name="connsiteY76" fmla="*/ 1093668 h 2918444"/>
              <a:gd name="connsiteX77" fmla="*/ 4092251 w 4644342"/>
              <a:gd name="connsiteY77" fmla="*/ 1129505 h 2918444"/>
              <a:gd name="connsiteX78" fmla="*/ 4116158 w 4644342"/>
              <a:gd name="connsiteY78" fmla="*/ 1235583 h 2918444"/>
              <a:gd name="connsiteX79" fmla="*/ 4158773 w 4644342"/>
              <a:gd name="connsiteY79" fmla="*/ 1280519 h 2918444"/>
              <a:gd name="connsiteX80" fmla="*/ 4146829 w 4644342"/>
              <a:gd name="connsiteY80" fmla="*/ 1333713 h 2918444"/>
              <a:gd name="connsiteX81" fmla="*/ 4158773 w 4644342"/>
              <a:gd name="connsiteY81" fmla="*/ 1392658 h 2918444"/>
              <a:gd name="connsiteX82" fmla="*/ 4178183 w 4644342"/>
              <a:gd name="connsiteY82" fmla="*/ 1371093 h 2918444"/>
              <a:gd name="connsiteX83" fmla="*/ 4203565 w 4644342"/>
              <a:gd name="connsiteY83" fmla="*/ 1384032 h 2918444"/>
              <a:gd name="connsiteX84" fmla="*/ 4203565 w 4644342"/>
              <a:gd name="connsiteY84" fmla="*/ 1428600 h 2918444"/>
              <a:gd name="connsiteX85" fmla="*/ 4144637 w 4644342"/>
              <a:gd name="connsiteY85" fmla="*/ 1442975 h 2918444"/>
              <a:gd name="connsiteX86" fmla="*/ 4204084 w 4644342"/>
              <a:gd name="connsiteY86" fmla="*/ 1429320 h 2918444"/>
              <a:gd name="connsiteX87" fmla="*/ 4224995 w 4644342"/>
              <a:gd name="connsiteY87" fmla="*/ 1443693 h 2918444"/>
              <a:gd name="connsiteX88" fmla="*/ 4186160 w 4644342"/>
              <a:gd name="connsiteY88" fmla="*/ 1475313 h 2918444"/>
              <a:gd name="connsiteX89" fmla="*/ 4156286 w 4644342"/>
              <a:gd name="connsiteY89" fmla="*/ 1465252 h 2918444"/>
              <a:gd name="connsiteX90" fmla="*/ 4154793 w 4644342"/>
              <a:gd name="connsiteY90" fmla="*/ 1505495 h 2918444"/>
              <a:gd name="connsiteX91" fmla="*/ 4224995 w 4644342"/>
              <a:gd name="connsiteY91" fmla="*/ 1478187 h 2918444"/>
              <a:gd name="connsiteX92" fmla="*/ 4239932 w 4644342"/>
              <a:gd name="connsiteY92" fmla="*/ 1493997 h 2918444"/>
              <a:gd name="connsiteX93" fmla="*/ 4227983 w 4644342"/>
              <a:gd name="connsiteY93" fmla="*/ 1561549 h 2918444"/>
              <a:gd name="connsiteX94" fmla="*/ 4205578 w 4644342"/>
              <a:gd name="connsiteY94" fmla="*/ 1551488 h 2918444"/>
              <a:gd name="connsiteX95" fmla="*/ 4145831 w 4644342"/>
              <a:gd name="connsiteY95" fmla="*/ 1568735 h 2918444"/>
              <a:gd name="connsiteX96" fmla="*/ 4198109 w 4644342"/>
              <a:gd name="connsiteY96" fmla="*/ 1575922 h 2918444"/>
              <a:gd name="connsiteX97" fmla="*/ 4141350 w 4644342"/>
              <a:gd name="connsiteY97" fmla="*/ 1596043 h 2918444"/>
              <a:gd name="connsiteX98" fmla="*/ 4141350 w 4644342"/>
              <a:gd name="connsiteY98" fmla="*/ 1616165 h 2918444"/>
              <a:gd name="connsiteX99" fmla="*/ 4198109 w 4644342"/>
              <a:gd name="connsiteY99" fmla="*/ 1600355 h 2918444"/>
              <a:gd name="connsiteX100" fmla="*/ 4214540 w 4644342"/>
              <a:gd name="connsiteY100" fmla="*/ 1604667 h 2918444"/>
              <a:gd name="connsiteX101" fmla="*/ 4257856 w 4644342"/>
              <a:gd name="connsiteY101" fmla="*/ 1544302 h 2918444"/>
              <a:gd name="connsiteX102" fmla="*/ 4266818 w 4644342"/>
              <a:gd name="connsiteY102" fmla="*/ 1472438 h 2918444"/>
              <a:gd name="connsiteX103" fmla="*/ 4268312 w 4644342"/>
              <a:gd name="connsiteY103" fmla="*/ 1558674 h 2918444"/>
              <a:gd name="connsiteX104" fmla="*/ 4232464 w 4644342"/>
              <a:gd name="connsiteY104" fmla="*/ 1630538 h 2918444"/>
              <a:gd name="connsiteX105" fmla="*/ 4156286 w 4644342"/>
              <a:gd name="connsiteY105" fmla="*/ 1657846 h 2918444"/>
              <a:gd name="connsiteX106" fmla="*/ 4111476 w 4644342"/>
              <a:gd name="connsiteY106" fmla="*/ 1754143 h 2918444"/>
              <a:gd name="connsiteX107" fmla="*/ 4034103 w 4644342"/>
              <a:gd name="connsiteY107" fmla="*/ 1778483 h 2918444"/>
              <a:gd name="connsiteX108" fmla="*/ 3998367 w 4644342"/>
              <a:gd name="connsiteY108" fmla="*/ 1888618 h 2918444"/>
              <a:gd name="connsiteX109" fmla="*/ 3944578 w 4644342"/>
              <a:gd name="connsiteY109" fmla="*/ 1943160 h 2918444"/>
              <a:gd name="connsiteX110" fmla="*/ 3884811 w 4644342"/>
              <a:gd name="connsiteY110" fmla="*/ 1960383 h 2918444"/>
              <a:gd name="connsiteX111" fmla="*/ 3896765 w 4644342"/>
              <a:gd name="connsiteY111" fmla="*/ 2004877 h 2918444"/>
              <a:gd name="connsiteX112" fmla="*/ 3860952 w 4644342"/>
              <a:gd name="connsiteY112" fmla="*/ 2046447 h 2918444"/>
              <a:gd name="connsiteX113" fmla="*/ 3869871 w 4644342"/>
              <a:gd name="connsiteY113" fmla="*/ 2116297 h 2918444"/>
              <a:gd name="connsiteX114" fmla="*/ 3847379 w 4644342"/>
              <a:gd name="connsiteY114" fmla="*/ 2133552 h 2918444"/>
              <a:gd name="connsiteX115" fmla="*/ 3860874 w 4644342"/>
              <a:gd name="connsiteY115" fmla="*/ 2205447 h 2918444"/>
              <a:gd name="connsiteX116" fmla="*/ 3833702 w 4644342"/>
              <a:gd name="connsiteY116" fmla="*/ 2207027 h 2918444"/>
              <a:gd name="connsiteX117" fmla="*/ 3858120 w 4644342"/>
              <a:gd name="connsiteY117" fmla="*/ 2208444 h 2918444"/>
              <a:gd name="connsiteX118" fmla="*/ 3910478 w 4644342"/>
              <a:gd name="connsiteY118" fmla="*/ 2298721 h 2918444"/>
              <a:gd name="connsiteX119" fmla="*/ 3992754 w 4644342"/>
              <a:gd name="connsiteY119" fmla="*/ 2421955 h 2918444"/>
              <a:gd name="connsiteX120" fmla="*/ 4034640 w 4644342"/>
              <a:gd name="connsiteY120" fmla="*/ 2527994 h 2918444"/>
              <a:gd name="connsiteX121" fmla="*/ 4095973 w 4644342"/>
              <a:gd name="connsiteY121" fmla="*/ 2602508 h 2918444"/>
              <a:gd name="connsiteX122" fmla="*/ 4106445 w 4644342"/>
              <a:gd name="connsiteY122" fmla="*/ 2709980 h 2918444"/>
              <a:gd name="connsiteX123" fmla="*/ 4086998 w 4644342"/>
              <a:gd name="connsiteY123" fmla="*/ 2774464 h 2918444"/>
              <a:gd name="connsiteX124" fmla="*/ 3998738 w 4644342"/>
              <a:gd name="connsiteY124" fmla="*/ 2791659 h 2918444"/>
              <a:gd name="connsiteX125" fmla="*/ 3983778 w 4644342"/>
              <a:gd name="connsiteY125" fmla="*/ 2764433 h 2918444"/>
              <a:gd name="connsiteX126" fmla="*/ 3920949 w 4644342"/>
              <a:gd name="connsiteY126" fmla="*/ 2725743 h 2918444"/>
              <a:gd name="connsiteX127" fmla="*/ 3901502 w 4644342"/>
              <a:gd name="connsiteY127" fmla="*/ 2685620 h 2918444"/>
              <a:gd name="connsiteX128" fmla="*/ 3885047 w 4644342"/>
              <a:gd name="connsiteY128" fmla="*/ 2669858 h 2918444"/>
              <a:gd name="connsiteX129" fmla="*/ 3876071 w 4644342"/>
              <a:gd name="connsiteY129" fmla="*/ 2632601 h 2918444"/>
              <a:gd name="connsiteX130" fmla="*/ 3861112 w 4644342"/>
              <a:gd name="connsiteY130" fmla="*/ 2642631 h 2918444"/>
              <a:gd name="connsiteX131" fmla="*/ 3811746 w 4644342"/>
              <a:gd name="connsiteY131" fmla="*/ 2593911 h 2918444"/>
              <a:gd name="connsiteX132" fmla="*/ 3823713 w 4644342"/>
              <a:gd name="connsiteY132" fmla="*/ 2548056 h 2918444"/>
              <a:gd name="connsiteX133" fmla="*/ 3811746 w 4644342"/>
              <a:gd name="connsiteY133" fmla="*/ 2523696 h 2918444"/>
              <a:gd name="connsiteX134" fmla="*/ 3796787 w 4644342"/>
              <a:gd name="connsiteY134" fmla="*/ 2532293 h 2918444"/>
              <a:gd name="connsiteX135" fmla="*/ 3798283 w 4644342"/>
              <a:gd name="connsiteY135" fmla="*/ 2558087 h 2918444"/>
              <a:gd name="connsiteX136" fmla="*/ 3781827 w 4644342"/>
              <a:gd name="connsiteY136" fmla="*/ 2523696 h 2918444"/>
              <a:gd name="connsiteX137" fmla="*/ 3783323 w 4644342"/>
              <a:gd name="connsiteY137" fmla="*/ 2440584 h 2918444"/>
              <a:gd name="connsiteX138" fmla="*/ 3753405 w 4644342"/>
              <a:gd name="connsiteY138" fmla="*/ 2391863 h 2918444"/>
              <a:gd name="connsiteX139" fmla="*/ 3674120 w 4644342"/>
              <a:gd name="connsiteY139" fmla="*/ 2351740 h 2918444"/>
              <a:gd name="connsiteX140" fmla="*/ 3635226 w 4644342"/>
              <a:gd name="connsiteY140" fmla="*/ 2305886 h 2918444"/>
              <a:gd name="connsiteX141" fmla="*/ 3590348 w 4644342"/>
              <a:gd name="connsiteY141" fmla="*/ 2301587 h 2918444"/>
              <a:gd name="connsiteX142" fmla="*/ 3572397 w 4644342"/>
              <a:gd name="connsiteY142" fmla="*/ 2330246 h 2918444"/>
              <a:gd name="connsiteX143" fmla="*/ 3508071 w 4644342"/>
              <a:gd name="connsiteY143" fmla="*/ 2350307 h 2918444"/>
              <a:gd name="connsiteX144" fmla="*/ 3469177 w 4644342"/>
              <a:gd name="connsiteY144" fmla="*/ 2330246 h 2918444"/>
              <a:gd name="connsiteX145" fmla="*/ 3449730 w 4644342"/>
              <a:gd name="connsiteY145" fmla="*/ 2298721 h 2918444"/>
              <a:gd name="connsiteX146" fmla="*/ 3327063 w 4644342"/>
              <a:gd name="connsiteY146" fmla="*/ 2325947 h 2918444"/>
              <a:gd name="connsiteX147" fmla="*/ 3301632 w 4644342"/>
              <a:gd name="connsiteY147" fmla="*/ 2304453 h 2918444"/>
              <a:gd name="connsiteX148" fmla="*/ 3274467 w 4644342"/>
              <a:gd name="connsiteY148" fmla="*/ 2326365 h 2918444"/>
              <a:gd name="connsiteX149" fmla="*/ 3274966 w 4644342"/>
              <a:gd name="connsiteY149" fmla="*/ 2329953 h 2918444"/>
              <a:gd name="connsiteX150" fmla="*/ 3240527 w 4644342"/>
              <a:gd name="connsiteY150" fmla="*/ 2351500 h 2918444"/>
              <a:gd name="connsiteX151" fmla="*/ 3213576 w 4644342"/>
              <a:gd name="connsiteY151" fmla="*/ 2269620 h 2918444"/>
              <a:gd name="connsiteX152" fmla="*/ 3197105 w 4644342"/>
              <a:gd name="connsiteY152" fmla="*/ 2335699 h 2918444"/>
              <a:gd name="connsiteX153" fmla="*/ 3167159 w 4644342"/>
              <a:gd name="connsiteY153" fmla="*/ 2329953 h 2918444"/>
              <a:gd name="connsiteX154" fmla="*/ 3166785 w 4644342"/>
              <a:gd name="connsiteY154" fmla="*/ 2327205 h 2918444"/>
              <a:gd name="connsiteX155" fmla="*/ 3100378 w 4644342"/>
              <a:gd name="connsiteY155" fmla="*/ 2337133 h 2918444"/>
              <a:gd name="connsiteX156" fmla="*/ 3091413 w 4644342"/>
              <a:gd name="connsiteY156" fmla="*/ 2373030 h 2918444"/>
              <a:gd name="connsiteX157" fmla="*/ 3057709 w 4644342"/>
              <a:gd name="connsiteY157" fmla="*/ 2365257 h 2918444"/>
              <a:gd name="connsiteX158" fmla="*/ 3057756 w 4644342"/>
              <a:gd name="connsiteY158" fmla="*/ 2365536 h 2918444"/>
              <a:gd name="connsiteX159" fmla="*/ 3003942 w 4644342"/>
              <a:gd name="connsiteY159" fmla="*/ 2359791 h 2918444"/>
              <a:gd name="connsiteX160" fmla="*/ 2978529 w 4644342"/>
              <a:gd name="connsiteY160" fmla="*/ 2389949 h 2918444"/>
              <a:gd name="connsiteX161" fmla="*/ 3006931 w 4644342"/>
              <a:gd name="connsiteY161" fmla="*/ 2410054 h 2918444"/>
              <a:gd name="connsiteX162" fmla="*/ 3056261 w 4644342"/>
              <a:gd name="connsiteY162" fmla="*/ 2385641 h 2918444"/>
              <a:gd name="connsiteX163" fmla="*/ 3057756 w 4644342"/>
              <a:gd name="connsiteY163" fmla="*/ 2420107 h 2918444"/>
              <a:gd name="connsiteX164" fmla="*/ 3086158 w 4644342"/>
              <a:gd name="connsiteY164" fmla="*/ 2391385 h 2918444"/>
              <a:gd name="connsiteX165" fmla="*/ 3107086 w 4644342"/>
              <a:gd name="connsiteY165" fmla="*/ 2391385 h 2918444"/>
              <a:gd name="connsiteX166" fmla="*/ 3083169 w 4644342"/>
              <a:gd name="connsiteY166" fmla="*/ 2450264 h 2918444"/>
              <a:gd name="connsiteX167" fmla="*/ 3128014 w 4644342"/>
              <a:gd name="connsiteY167" fmla="*/ 2460317 h 2918444"/>
              <a:gd name="connsiteX168" fmla="*/ 3141468 w 4644342"/>
              <a:gd name="connsiteY168" fmla="*/ 2493346 h 2918444"/>
              <a:gd name="connsiteX169" fmla="*/ 3120540 w 4644342"/>
              <a:gd name="connsiteY169" fmla="*/ 2503399 h 2918444"/>
              <a:gd name="connsiteX170" fmla="*/ 3093633 w 4644342"/>
              <a:gd name="connsiteY170" fmla="*/ 2481858 h 2918444"/>
              <a:gd name="connsiteX171" fmla="*/ 3041313 w 4644342"/>
              <a:gd name="connsiteY171" fmla="*/ 2467497 h 2918444"/>
              <a:gd name="connsiteX172" fmla="*/ 3051777 w 4644342"/>
              <a:gd name="connsiteY172" fmla="*/ 2506271 h 2918444"/>
              <a:gd name="connsiteX173" fmla="*/ 3026364 w 4644342"/>
              <a:gd name="connsiteY173" fmla="*/ 2510579 h 2918444"/>
              <a:gd name="connsiteX174" fmla="*/ 3005436 w 4644342"/>
              <a:gd name="connsiteY174" fmla="*/ 2476113 h 2918444"/>
              <a:gd name="connsiteX175" fmla="*/ 2991983 w 4644342"/>
              <a:gd name="connsiteY175" fmla="*/ 2497655 h 2918444"/>
              <a:gd name="connsiteX176" fmla="*/ 2912756 w 4644342"/>
              <a:gd name="connsiteY176" fmla="*/ 2497655 h 2918444"/>
              <a:gd name="connsiteX177" fmla="*/ 2912756 w 4644342"/>
              <a:gd name="connsiteY177" fmla="*/ 2476113 h 2918444"/>
              <a:gd name="connsiteX178" fmla="*/ 2884353 w 4644342"/>
              <a:gd name="connsiteY178" fmla="*/ 2450264 h 2918444"/>
              <a:gd name="connsiteX179" fmla="*/ 2824559 w 4644342"/>
              <a:gd name="connsiteY179" fmla="*/ 2447392 h 2918444"/>
              <a:gd name="connsiteX180" fmla="*/ 2873889 w 4644342"/>
              <a:gd name="connsiteY180" fmla="*/ 2476113 h 2918444"/>
              <a:gd name="connsiteX181" fmla="*/ 2805126 w 4644342"/>
              <a:gd name="connsiteY181" fmla="*/ 2490474 h 2918444"/>
              <a:gd name="connsiteX182" fmla="*/ 2697497 w 4644342"/>
              <a:gd name="connsiteY182" fmla="*/ 2470369 h 2918444"/>
              <a:gd name="connsiteX183" fmla="*/ 2664691 w 4644342"/>
              <a:gd name="connsiteY183" fmla="*/ 2475038 h 2918444"/>
              <a:gd name="connsiteX184" fmla="*/ 2664586 w 4644342"/>
              <a:gd name="connsiteY184" fmla="*/ 2476109 h 2918444"/>
              <a:gd name="connsiteX185" fmla="*/ 2595869 w 4644342"/>
              <a:gd name="connsiteY185" fmla="*/ 2536428 h 2918444"/>
              <a:gd name="connsiteX186" fmla="*/ 2580930 w 4644342"/>
              <a:gd name="connsiteY186" fmla="*/ 2480418 h 2918444"/>
              <a:gd name="connsiteX187" fmla="*/ 2561510 w 4644342"/>
              <a:gd name="connsiteY187" fmla="*/ 2506269 h 2918444"/>
              <a:gd name="connsiteX188" fmla="*/ 2576448 w 4644342"/>
              <a:gd name="connsiteY188" fmla="*/ 2542172 h 2918444"/>
              <a:gd name="connsiteX189" fmla="*/ 2453951 w 4644342"/>
              <a:gd name="connsiteY189" fmla="*/ 2632650 h 2918444"/>
              <a:gd name="connsiteX190" fmla="*/ 2424074 w 4644342"/>
              <a:gd name="connsiteY190" fmla="*/ 2638395 h 2918444"/>
              <a:gd name="connsiteX191" fmla="*/ 2359838 w 4644342"/>
              <a:gd name="connsiteY191" fmla="*/ 2682915 h 2918444"/>
              <a:gd name="connsiteX192" fmla="*/ 2359838 w 4644342"/>
              <a:gd name="connsiteY192" fmla="*/ 2708766 h 2918444"/>
              <a:gd name="connsiteX193" fmla="*/ 2340418 w 4644342"/>
              <a:gd name="connsiteY193" fmla="*/ 2714511 h 2918444"/>
              <a:gd name="connsiteX194" fmla="*/ 2355356 w 4644342"/>
              <a:gd name="connsiteY194" fmla="*/ 2744670 h 2918444"/>
              <a:gd name="connsiteX195" fmla="*/ 2320998 w 4644342"/>
              <a:gd name="connsiteY195" fmla="*/ 2789190 h 2918444"/>
              <a:gd name="connsiteX196" fmla="*/ 2340418 w 4644342"/>
              <a:gd name="connsiteY196" fmla="*/ 2855253 h 2918444"/>
              <a:gd name="connsiteX197" fmla="*/ 2359838 w 4644342"/>
              <a:gd name="connsiteY197" fmla="*/ 2878232 h 2918444"/>
              <a:gd name="connsiteX198" fmla="*/ 2355356 w 4644342"/>
              <a:gd name="connsiteY198" fmla="*/ 2918444 h 2918444"/>
              <a:gd name="connsiteX199" fmla="*/ 2306059 w 4644342"/>
              <a:gd name="connsiteY199" fmla="*/ 2918444 h 2918444"/>
              <a:gd name="connsiteX200" fmla="*/ 2262737 w 4644342"/>
              <a:gd name="connsiteY200" fmla="*/ 2898338 h 2918444"/>
              <a:gd name="connsiteX201" fmla="*/ 2232860 w 4644342"/>
              <a:gd name="connsiteY201" fmla="*/ 2902646 h 2918444"/>
              <a:gd name="connsiteX202" fmla="*/ 2134264 w 4644342"/>
              <a:gd name="connsiteY202" fmla="*/ 2868179 h 2918444"/>
              <a:gd name="connsiteX203" fmla="*/ 2090942 w 4644342"/>
              <a:gd name="connsiteY203" fmla="*/ 2728872 h 2918444"/>
              <a:gd name="connsiteX204" fmla="*/ 2022225 w 4644342"/>
              <a:gd name="connsiteY204" fmla="*/ 2662809 h 2918444"/>
              <a:gd name="connsiteX205" fmla="*/ 1960976 w 4644342"/>
              <a:gd name="connsiteY205" fmla="*/ 2542172 h 2918444"/>
              <a:gd name="connsiteX206" fmla="*/ 1934087 w 4644342"/>
              <a:gd name="connsiteY206" fmla="*/ 2529247 h 2918444"/>
              <a:gd name="connsiteX207" fmla="*/ 1901222 w 4644342"/>
              <a:gd name="connsiteY207" fmla="*/ 2499088 h 2918444"/>
              <a:gd name="connsiteX208" fmla="*/ 1869850 w 4644342"/>
              <a:gd name="connsiteY208" fmla="*/ 2499088 h 2918444"/>
              <a:gd name="connsiteX209" fmla="*/ 1822047 w 4644342"/>
              <a:gd name="connsiteY209" fmla="*/ 2489035 h 2918444"/>
              <a:gd name="connsiteX210" fmla="*/ 1786194 w 4644342"/>
              <a:gd name="connsiteY210" fmla="*/ 2499088 h 2918444"/>
              <a:gd name="connsiteX211" fmla="*/ 1762292 w 4644342"/>
              <a:gd name="connsiteY211" fmla="*/ 2560842 h 2918444"/>
              <a:gd name="connsiteX212" fmla="*/ 1724946 w 4644342"/>
              <a:gd name="connsiteY212" fmla="*/ 2570895 h 2918444"/>
              <a:gd name="connsiteX213" fmla="*/ 1644277 w 4644342"/>
              <a:gd name="connsiteY213" fmla="*/ 2523502 h 2918444"/>
              <a:gd name="connsiteX214" fmla="*/ 1596473 w 4644342"/>
              <a:gd name="connsiteY214" fmla="*/ 2466056 h 2918444"/>
              <a:gd name="connsiteX215" fmla="*/ 1589004 w 4644342"/>
              <a:gd name="connsiteY215" fmla="*/ 2397121 h 2918444"/>
              <a:gd name="connsiteX216" fmla="*/ 1554645 w 4644342"/>
              <a:gd name="connsiteY216" fmla="*/ 2349728 h 2918444"/>
              <a:gd name="connsiteX217" fmla="*/ 1473976 w 4644342"/>
              <a:gd name="connsiteY217" fmla="*/ 2283665 h 2918444"/>
              <a:gd name="connsiteX218" fmla="*/ 1415716 w 4644342"/>
              <a:gd name="connsiteY218" fmla="*/ 2214730 h 2918444"/>
              <a:gd name="connsiteX219" fmla="*/ 1415716 w 4644342"/>
              <a:gd name="connsiteY219" fmla="*/ 2189287 h 2918444"/>
              <a:gd name="connsiteX220" fmla="*/ 1412048 w 4644342"/>
              <a:gd name="connsiteY220" fmla="*/ 2189192 h 2918444"/>
              <a:gd name="connsiteX221" fmla="*/ 1412048 w 4644342"/>
              <a:gd name="connsiteY221" fmla="*/ 2210725 h 2918444"/>
              <a:gd name="connsiteX222" fmla="*/ 1273143 w 4644342"/>
              <a:gd name="connsiteY222" fmla="*/ 2210725 h 2918444"/>
              <a:gd name="connsiteX223" fmla="*/ 1265675 w 4644342"/>
              <a:gd name="connsiteY223" fmla="*/ 2253791 h 2918444"/>
              <a:gd name="connsiteX224" fmla="*/ 1165694 w 4644342"/>
              <a:gd name="connsiteY224" fmla="*/ 2240063 h 2918444"/>
              <a:gd name="connsiteX225" fmla="*/ 1165602 w 4644342"/>
              <a:gd name="connsiteY225" fmla="*/ 2240871 h 2918444"/>
              <a:gd name="connsiteX226" fmla="*/ 978901 w 4644342"/>
              <a:gd name="connsiteY226" fmla="*/ 2238000 h 2918444"/>
              <a:gd name="connsiteX227" fmla="*/ 648813 w 4644342"/>
              <a:gd name="connsiteY227" fmla="*/ 2065736 h 2918444"/>
              <a:gd name="connsiteX228" fmla="*/ 653063 w 4644342"/>
              <a:gd name="connsiteY228" fmla="*/ 2022169 h 2918444"/>
              <a:gd name="connsiteX229" fmla="*/ 432233 w 4644342"/>
              <a:gd name="connsiteY229" fmla="*/ 2013965 h 2918444"/>
              <a:gd name="connsiteX230" fmla="*/ 417277 w 4644342"/>
              <a:gd name="connsiteY230" fmla="*/ 1942200 h 2918444"/>
              <a:gd name="connsiteX231" fmla="*/ 376895 w 4644342"/>
              <a:gd name="connsiteY231" fmla="*/ 1890530 h 2918444"/>
              <a:gd name="connsiteX232" fmla="*/ 346983 w 4644342"/>
              <a:gd name="connsiteY232" fmla="*/ 1871871 h 2918444"/>
              <a:gd name="connsiteX233" fmla="*/ 339505 w 4644342"/>
              <a:gd name="connsiteY233" fmla="*/ 1834553 h 2918444"/>
              <a:gd name="connsiteX234" fmla="*/ 314079 w 4644342"/>
              <a:gd name="connsiteY234" fmla="*/ 1814459 h 2918444"/>
              <a:gd name="connsiteX235" fmla="*/ 290150 w 4644342"/>
              <a:gd name="connsiteY235" fmla="*/ 1788623 h 2918444"/>
              <a:gd name="connsiteX236" fmla="*/ 281176 w 4644342"/>
              <a:gd name="connsiteY236" fmla="*/ 1759917 h 2918444"/>
              <a:gd name="connsiteX237" fmla="*/ 258742 w 4644342"/>
              <a:gd name="connsiteY237" fmla="*/ 1741258 h 2918444"/>
              <a:gd name="connsiteX238" fmla="*/ 222847 w 4644342"/>
              <a:gd name="connsiteY238" fmla="*/ 1751306 h 2918444"/>
              <a:gd name="connsiteX239" fmla="*/ 182465 w 4644342"/>
              <a:gd name="connsiteY239" fmla="*/ 1736953 h 2918444"/>
              <a:gd name="connsiteX240" fmla="*/ 182465 w 4644342"/>
              <a:gd name="connsiteY240" fmla="*/ 1721164 h 2918444"/>
              <a:gd name="connsiteX241" fmla="*/ 180969 w 4644342"/>
              <a:gd name="connsiteY241" fmla="*/ 1688152 h 2918444"/>
              <a:gd name="connsiteX242" fmla="*/ 164518 w 4644342"/>
              <a:gd name="connsiteY242" fmla="*/ 1650835 h 2918444"/>
              <a:gd name="connsiteX243" fmla="*/ 163022 w 4644342"/>
              <a:gd name="connsiteY243" fmla="*/ 1620693 h 2918444"/>
              <a:gd name="connsiteX244" fmla="*/ 145075 w 4644342"/>
              <a:gd name="connsiteY244" fmla="*/ 1593423 h 2918444"/>
              <a:gd name="connsiteX245" fmla="*/ 149561 w 4644342"/>
              <a:gd name="connsiteY245" fmla="*/ 1567587 h 2918444"/>
              <a:gd name="connsiteX246" fmla="*/ 98710 w 4644342"/>
              <a:gd name="connsiteY246" fmla="*/ 1505869 h 2918444"/>
              <a:gd name="connsiteX247" fmla="*/ 98710 w 4644342"/>
              <a:gd name="connsiteY247" fmla="*/ 1469987 h 2918444"/>
              <a:gd name="connsiteX248" fmla="*/ 124136 w 4644342"/>
              <a:gd name="connsiteY248" fmla="*/ 1457069 h 2918444"/>
              <a:gd name="connsiteX249" fmla="*/ 124136 w 4644342"/>
              <a:gd name="connsiteY249" fmla="*/ 1434104 h 2918444"/>
              <a:gd name="connsiteX250" fmla="*/ 98710 w 4644342"/>
              <a:gd name="connsiteY250" fmla="*/ 1428363 h 2918444"/>
              <a:gd name="connsiteX251" fmla="*/ 86746 w 4644342"/>
              <a:gd name="connsiteY251" fmla="*/ 1393916 h 2918444"/>
              <a:gd name="connsiteX252" fmla="*/ 74781 w 4644342"/>
              <a:gd name="connsiteY252" fmla="*/ 1335069 h 2918444"/>
              <a:gd name="connsiteX253" fmla="*/ 112171 w 4644342"/>
              <a:gd name="connsiteY253" fmla="*/ 1366645 h 2918444"/>
              <a:gd name="connsiteX254" fmla="*/ 97215 w 4644342"/>
              <a:gd name="connsiteY254" fmla="*/ 1325021 h 2918444"/>
              <a:gd name="connsiteX255" fmla="*/ 124136 w 4644342"/>
              <a:gd name="connsiteY255" fmla="*/ 1325021 h 2918444"/>
              <a:gd name="connsiteX256" fmla="*/ 124136 w 4644342"/>
              <a:gd name="connsiteY256" fmla="*/ 1294880 h 2918444"/>
              <a:gd name="connsiteX257" fmla="*/ 97215 w 4644342"/>
              <a:gd name="connsiteY257" fmla="*/ 1274786 h 2918444"/>
              <a:gd name="connsiteX258" fmla="*/ 83754 w 4644342"/>
              <a:gd name="connsiteY258" fmla="*/ 1303492 h 2918444"/>
              <a:gd name="connsiteX259" fmla="*/ 59824 w 4644342"/>
              <a:gd name="connsiteY259" fmla="*/ 1293445 h 2918444"/>
              <a:gd name="connsiteX260" fmla="*/ 10469 w 4644342"/>
              <a:gd name="connsiteY260" fmla="*/ 1155656 h 2918444"/>
              <a:gd name="connsiteX261" fmla="*/ 23930 w 4644342"/>
              <a:gd name="connsiteY261" fmla="*/ 1058056 h 2918444"/>
              <a:gd name="connsiteX262" fmla="*/ 0 w 4644342"/>
              <a:gd name="connsiteY262" fmla="*/ 1002079 h 2918444"/>
              <a:gd name="connsiteX263" fmla="*/ 11965 w 4644342"/>
              <a:gd name="connsiteY263" fmla="*/ 960455 h 2918444"/>
              <a:gd name="connsiteX264" fmla="*/ 35895 w 4644342"/>
              <a:gd name="connsiteY264" fmla="*/ 951843 h 2918444"/>
              <a:gd name="connsiteX265" fmla="*/ 59824 w 4644342"/>
              <a:gd name="connsiteY265" fmla="*/ 884384 h 2918444"/>
              <a:gd name="connsiteX266" fmla="*/ 59824 w 4644342"/>
              <a:gd name="connsiteY266" fmla="*/ 805402 h 2918444"/>
              <a:gd name="connsiteX267" fmla="*/ 59766 w 4644342"/>
              <a:gd name="connsiteY267" fmla="*/ 805390 h 2918444"/>
              <a:gd name="connsiteX268" fmla="*/ 59766 w 4644342"/>
              <a:gd name="connsiteY268" fmla="*/ 704877 h 2918444"/>
              <a:gd name="connsiteX269" fmla="*/ 86707 w 4644342"/>
              <a:gd name="connsiteY269" fmla="*/ 660364 h 2918444"/>
              <a:gd name="connsiteX270" fmla="*/ 113648 w 4644342"/>
              <a:gd name="connsiteY270" fmla="*/ 612979 h 2918444"/>
              <a:gd name="connsiteX271" fmla="*/ 133105 w 4644342"/>
              <a:gd name="connsiteY271" fmla="*/ 572774 h 2918444"/>
              <a:gd name="connsiteX272" fmla="*/ 148073 w 4644342"/>
              <a:gd name="connsiteY272" fmla="*/ 535441 h 2918444"/>
              <a:gd name="connsiteX273" fmla="*/ 161543 w 4644342"/>
              <a:gd name="connsiteY273" fmla="*/ 498107 h 2918444"/>
              <a:gd name="connsiteX274" fmla="*/ 170523 w 4644342"/>
              <a:gd name="connsiteY274" fmla="*/ 463646 h 2918444"/>
              <a:gd name="connsiteX275" fmla="*/ 183994 w 4644342"/>
              <a:gd name="connsiteY275" fmla="*/ 422005 h 2918444"/>
              <a:gd name="connsiteX276" fmla="*/ 197465 w 4644342"/>
              <a:gd name="connsiteY276" fmla="*/ 371748 h 2918444"/>
              <a:gd name="connsiteX277" fmla="*/ 218419 w 4644342"/>
              <a:gd name="connsiteY277" fmla="*/ 358825 h 2918444"/>
              <a:gd name="connsiteX278" fmla="*/ 218835 w 4644342"/>
              <a:gd name="connsiteY278" fmla="*/ 358861 h 2918444"/>
              <a:gd name="connsiteX279" fmla="*/ 211400 w 4644342"/>
              <a:gd name="connsiteY279" fmla="*/ 327416 h 2918444"/>
              <a:gd name="connsiteX280" fmla="*/ 224824 w 4644342"/>
              <a:gd name="connsiteY280" fmla="*/ 294440 h 2918444"/>
              <a:gd name="connsiteX281" fmla="*/ 208417 w 4644342"/>
              <a:gd name="connsiteY281" fmla="*/ 262897 h 2918444"/>
              <a:gd name="connsiteX282" fmla="*/ 209909 w 4644342"/>
              <a:gd name="connsiteY282" fmla="*/ 178306 h 2918444"/>
              <a:gd name="connsiteX283" fmla="*/ 197976 w 4644342"/>
              <a:gd name="connsiteY283" fmla="*/ 112354 h 2918444"/>
              <a:gd name="connsiteX284" fmla="*/ 205434 w 4644342"/>
              <a:gd name="connsiteY284" fmla="*/ 86547 h 2918444"/>
              <a:gd name="connsiteX285" fmla="*/ 235266 w 4644342"/>
              <a:gd name="connsiteY285" fmla="*/ 96583 h 2918444"/>
              <a:gd name="connsiteX286" fmla="*/ 266589 w 4644342"/>
              <a:gd name="connsiteY286" fmla="*/ 135294 h 2918444"/>
              <a:gd name="connsiteX287" fmla="*/ 323270 w 4644342"/>
              <a:gd name="connsiteY287" fmla="*/ 143897 h 2918444"/>
              <a:gd name="connsiteX288" fmla="*/ 338186 w 4644342"/>
              <a:gd name="connsiteY288" fmla="*/ 175439 h 2918444"/>
              <a:gd name="connsiteX289" fmla="*/ 309845 w 4644342"/>
              <a:gd name="connsiteY289" fmla="*/ 175439 h 2918444"/>
              <a:gd name="connsiteX290" fmla="*/ 306862 w 4644342"/>
              <a:gd name="connsiteY290" fmla="*/ 202680 h 2918444"/>
              <a:gd name="connsiteX291" fmla="*/ 323270 w 4644342"/>
              <a:gd name="connsiteY291" fmla="*/ 205548 h 2918444"/>
              <a:gd name="connsiteX292" fmla="*/ 329236 w 4644342"/>
              <a:gd name="connsiteY292" fmla="*/ 232789 h 2918444"/>
              <a:gd name="connsiteX293" fmla="*/ 294930 w 4644342"/>
              <a:gd name="connsiteY293" fmla="*/ 252861 h 2918444"/>
              <a:gd name="connsiteX294" fmla="*/ 294930 w 4644342"/>
              <a:gd name="connsiteY294" fmla="*/ 271500 h 2918444"/>
              <a:gd name="connsiteX295" fmla="*/ 333711 w 4644342"/>
              <a:gd name="connsiteY295" fmla="*/ 271500 h 2918444"/>
              <a:gd name="connsiteX296" fmla="*/ 344152 w 4644342"/>
              <a:gd name="connsiteY296" fmla="*/ 224186 h 2918444"/>
              <a:gd name="connsiteX297" fmla="*/ 373984 w 4644342"/>
              <a:gd name="connsiteY297" fmla="*/ 195511 h 2918444"/>
              <a:gd name="connsiteX298" fmla="*/ 338186 w 4644342"/>
              <a:gd name="connsiteY298" fmla="*/ 122390 h 2918444"/>
              <a:gd name="connsiteX299" fmla="*/ 360560 w 4644342"/>
              <a:gd name="connsiteY299" fmla="*/ 98017 h 2918444"/>
              <a:gd name="connsiteX300" fmla="*/ 344152 w 4644342"/>
              <a:gd name="connsiteY300" fmla="*/ 40667 h 2918444"/>
              <a:gd name="connsiteX301" fmla="*/ 463480 w 4644342"/>
              <a:gd name="connsiteY301" fmla="*/ 75077 h 2918444"/>
              <a:gd name="connsiteX302" fmla="*/ 554467 w 4644342"/>
              <a:gd name="connsiteY302" fmla="*/ 96583 h 2918444"/>
              <a:gd name="connsiteX303" fmla="*/ 599215 w 4644342"/>
              <a:gd name="connsiteY303" fmla="*/ 106619 h 2918444"/>
              <a:gd name="connsiteX304" fmla="*/ 643963 w 4644342"/>
              <a:gd name="connsiteY304" fmla="*/ 113788 h 2918444"/>
              <a:gd name="connsiteX305" fmla="*/ 705119 w 4644342"/>
              <a:gd name="connsiteY305" fmla="*/ 125258 h 2918444"/>
              <a:gd name="connsiteX306" fmla="*/ 778068 w 4644342"/>
              <a:gd name="connsiteY306" fmla="*/ 138137 h 2918444"/>
              <a:gd name="connsiteX307" fmla="*/ 778318 w 4644342"/>
              <a:gd name="connsiteY307" fmla="*/ 136354 h 2918444"/>
              <a:gd name="connsiteX308" fmla="*/ 851512 w 4644342"/>
              <a:gd name="connsiteY308" fmla="*/ 146175 h 2918444"/>
              <a:gd name="connsiteX309" fmla="*/ 851661 w 4644342"/>
              <a:gd name="connsiteY309" fmla="*/ 144726 h 2918444"/>
              <a:gd name="connsiteX310" fmla="*/ 1029368 w 4644342"/>
              <a:gd name="connsiteY310" fmla="*/ 169156 h 2918444"/>
              <a:gd name="connsiteX311" fmla="*/ 1138382 w 4644342"/>
              <a:gd name="connsiteY311" fmla="*/ 183527 h 2918444"/>
              <a:gd name="connsiteX312" fmla="*/ 1280249 w 4644342"/>
              <a:gd name="connsiteY312" fmla="*/ 199335 h 2918444"/>
              <a:gd name="connsiteX313" fmla="*/ 1410169 w 4644342"/>
              <a:gd name="connsiteY313" fmla="*/ 212268 h 2918444"/>
              <a:gd name="connsiteX314" fmla="*/ 1637157 w 4644342"/>
              <a:gd name="connsiteY314" fmla="*/ 229513 h 2918444"/>
              <a:gd name="connsiteX315" fmla="*/ 1743184 w 4644342"/>
              <a:gd name="connsiteY315" fmla="*/ 238135 h 2918444"/>
              <a:gd name="connsiteX316" fmla="*/ 1743181 w 4644342"/>
              <a:gd name="connsiteY316" fmla="*/ 238626 h 2918444"/>
              <a:gd name="connsiteX317" fmla="*/ 2238016 w 4644342"/>
              <a:gd name="connsiteY317" fmla="*/ 249783 h 2918444"/>
              <a:gd name="connsiteX318" fmla="*/ 2242096 w 4644342"/>
              <a:gd name="connsiteY318" fmla="*/ 248307 h 2918444"/>
              <a:gd name="connsiteX319" fmla="*/ 2399738 w 4644342"/>
              <a:gd name="connsiteY319" fmla="*/ 248307 h 2918444"/>
              <a:gd name="connsiteX320" fmla="*/ 2398237 w 4644342"/>
              <a:gd name="connsiteY320" fmla="*/ 193765 h 2918444"/>
              <a:gd name="connsiteX321" fmla="*/ 2431266 w 4644342"/>
              <a:gd name="connsiteY321" fmla="*/ 209553 h 2918444"/>
              <a:gd name="connsiteX322" fmla="*/ 2438773 w 4644342"/>
              <a:gd name="connsiteY322" fmla="*/ 251177 h 2918444"/>
              <a:gd name="connsiteX323" fmla="*/ 2513841 w 4644342"/>
              <a:gd name="connsiteY323" fmla="*/ 297107 h 2918444"/>
              <a:gd name="connsiteX324" fmla="*/ 2536361 w 4644342"/>
              <a:gd name="connsiteY324" fmla="*/ 277013 h 2918444"/>
              <a:gd name="connsiteX325" fmla="*/ 2581402 w 4644342"/>
              <a:gd name="connsiteY325" fmla="*/ 277013 h 2918444"/>
              <a:gd name="connsiteX326" fmla="*/ 2615933 w 4644342"/>
              <a:gd name="connsiteY326" fmla="*/ 317201 h 2918444"/>
              <a:gd name="connsiteX327" fmla="*/ 2638453 w 4644342"/>
              <a:gd name="connsiteY327" fmla="*/ 302848 h 2918444"/>
              <a:gd name="connsiteX328" fmla="*/ 2704513 w 4644342"/>
              <a:gd name="connsiteY328" fmla="*/ 318636 h 2918444"/>
              <a:gd name="connsiteX329" fmla="*/ 2727033 w 4644342"/>
              <a:gd name="connsiteY329" fmla="*/ 288495 h 2918444"/>
              <a:gd name="connsiteX330" fmla="*/ 2769071 w 4644342"/>
              <a:gd name="connsiteY330" fmla="*/ 312895 h 2918444"/>
              <a:gd name="connsiteX331" fmla="*/ 2842637 w 4644342"/>
              <a:gd name="connsiteY331" fmla="*/ 308589 h 2918444"/>
              <a:gd name="connsiteX332" fmla="*/ 2722529 w 4644342"/>
              <a:gd name="connsiteY332" fmla="*/ 394707 h 2918444"/>
              <a:gd name="connsiteX333" fmla="*/ 2663976 w 4644342"/>
              <a:gd name="connsiteY333" fmla="*/ 470778 h 2918444"/>
              <a:gd name="connsiteX334" fmla="*/ 2671324 w 4644342"/>
              <a:gd name="connsiteY334" fmla="*/ 470349 h 2918444"/>
              <a:gd name="connsiteX335" fmla="*/ 2705709 w 4644342"/>
              <a:gd name="connsiteY335" fmla="*/ 466037 h 2918444"/>
              <a:gd name="connsiteX336" fmla="*/ 2735609 w 4644342"/>
              <a:gd name="connsiteY336" fmla="*/ 466037 h 2918444"/>
              <a:gd name="connsiteX337" fmla="*/ 2756538 w 4644342"/>
              <a:gd name="connsiteY337" fmla="*/ 432982 h 2918444"/>
              <a:gd name="connsiteX338" fmla="*/ 2769993 w 4644342"/>
              <a:gd name="connsiteY338" fmla="*/ 473223 h 2918444"/>
              <a:gd name="connsiteX339" fmla="*/ 2819327 w 4644342"/>
              <a:gd name="connsiteY339" fmla="*/ 473223 h 2918444"/>
              <a:gd name="connsiteX340" fmla="*/ 2819485 w 4644342"/>
              <a:gd name="connsiteY340" fmla="*/ 473442 h 2918444"/>
              <a:gd name="connsiteX341" fmla="*/ 2926006 w 4644342"/>
              <a:gd name="connsiteY341" fmla="*/ 356433 h 2918444"/>
              <a:gd name="connsiteX342" fmla="*/ 2906503 w 4644342"/>
              <a:gd name="connsiteY342" fmla="*/ 405126 h 2918444"/>
              <a:gd name="connsiteX343" fmla="*/ 2921506 w 4644342"/>
              <a:gd name="connsiteY343" fmla="*/ 420880 h 2918444"/>
              <a:gd name="connsiteX344" fmla="*/ 2956011 w 4644342"/>
              <a:gd name="connsiteY344" fmla="*/ 400830 h 2918444"/>
              <a:gd name="connsiteX345" fmla="*/ 3031024 w 4644342"/>
              <a:gd name="connsiteY345" fmla="*/ 430905 h 2918444"/>
              <a:gd name="connsiteX346" fmla="*/ 3064029 w 4644342"/>
              <a:gd name="connsiteY346" fmla="*/ 405126 h 2918444"/>
              <a:gd name="connsiteX347" fmla="*/ 3166046 w 4644342"/>
              <a:gd name="connsiteY347" fmla="*/ 392237 h 2918444"/>
              <a:gd name="connsiteX348" fmla="*/ 3185550 w 4644342"/>
              <a:gd name="connsiteY348" fmla="*/ 422312 h 2918444"/>
              <a:gd name="connsiteX349" fmla="*/ 3224556 w 4644342"/>
              <a:gd name="connsiteY349" fmla="*/ 415151 h 2918444"/>
              <a:gd name="connsiteX350" fmla="*/ 3302569 w 4644342"/>
              <a:gd name="connsiteY350" fmla="*/ 448091 h 2918444"/>
              <a:gd name="connsiteX351" fmla="*/ 3307070 w 4644342"/>
              <a:gd name="connsiteY351" fmla="*/ 471005 h 2918444"/>
              <a:gd name="connsiteX352" fmla="*/ 3223056 w 4644342"/>
              <a:gd name="connsiteY352" fmla="*/ 491055 h 2918444"/>
              <a:gd name="connsiteX353" fmla="*/ 3199052 w 4644342"/>
              <a:gd name="connsiteY353" fmla="*/ 476734 h 2918444"/>
              <a:gd name="connsiteX354" fmla="*/ 3157045 w 4644342"/>
              <a:gd name="connsiteY354" fmla="*/ 481030 h 2918444"/>
              <a:gd name="connsiteX355" fmla="*/ 3107537 w 4644342"/>
              <a:gd name="connsiteY355" fmla="*/ 511105 h 2918444"/>
              <a:gd name="connsiteX356" fmla="*/ 3083533 w 4644342"/>
              <a:gd name="connsiteY356" fmla="*/ 512538 h 2918444"/>
              <a:gd name="connsiteX357" fmla="*/ 3065530 w 4644342"/>
              <a:gd name="connsiteY357" fmla="*/ 491055 h 2918444"/>
              <a:gd name="connsiteX358" fmla="*/ 3038637 w 4644342"/>
              <a:gd name="connsiteY358" fmla="*/ 572349 h 2918444"/>
              <a:gd name="connsiteX359" fmla="*/ 3039089 w 4644342"/>
              <a:gd name="connsiteY359" fmla="*/ 572389 h 2918444"/>
              <a:gd name="connsiteX360" fmla="*/ 3028624 w 4644342"/>
              <a:gd name="connsiteY360" fmla="*/ 601132 h 2918444"/>
              <a:gd name="connsiteX361" fmla="*/ 3040584 w 4644342"/>
              <a:gd name="connsiteY361" fmla="*/ 632750 h 2918444"/>
              <a:gd name="connsiteX362" fmla="*/ 3019654 w 4644342"/>
              <a:gd name="connsiteY362" fmla="*/ 672991 h 2918444"/>
              <a:gd name="connsiteX363" fmla="*/ 3034604 w 4644342"/>
              <a:gd name="connsiteY363" fmla="*/ 681614 h 2918444"/>
              <a:gd name="connsiteX364" fmla="*/ 3070483 w 4644342"/>
              <a:gd name="connsiteY364" fmla="*/ 637062 h 2918444"/>
              <a:gd name="connsiteX365" fmla="*/ 3068988 w 4644342"/>
              <a:gd name="connsiteY365" fmla="*/ 622690 h 2918444"/>
              <a:gd name="connsiteX366" fmla="*/ 3082443 w 4644342"/>
              <a:gd name="connsiteY366" fmla="*/ 615504 h 2918444"/>
              <a:gd name="connsiteX367" fmla="*/ 3092908 w 4644342"/>
              <a:gd name="connsiteY367" fmla="*/ 637062 h 2918444"/>
              <a:gd name="connsiteX368" fmla="*/ 3064503 w 4644342"/>
              <a:gd name="connsiteY368" fmla="*/ 668680 h 2918444"/>
              <a:gd name="connsiteX369" fmla="*/ 3054039 w 4644342"/>
              <a:gd name="connsiteY369" fmla="*/ 737664 h 2918444"/>
              <a:gd name="connsiteX370" fmla="*/ 3054039 w 4644342"/>
              <a:gd name="connsiteY370" fmla="*/ 854076 h 2918444"/>
              <a:gd name="connsiteX371" fmla="*/ 3070483 w 4644342"/>
              <a:gd name="connsiteY371" fmla="*/ 874197 h 2918444"/>
              <a:gd name="connsiteX372" fmla="*/ 3063008 w 4644342"/>
              <a:gd name="connsiteY372" fmla="*/ 947493 h 2918444"/>
              <a:gd name="connsiteX373" fmla="*/ 3048884 w 4644342"/>
              <a:gd name="connsiteY373" fmla="*/ 949756 h 2918444"/>
              <a:gd name="connsiteX374" fmla="*/ 3080413 w 4644342"/>
              <a:gd name="connsiteY374" fmla="*/ 1023537 h 2918444"/>
              <a:gd name="connsiteX375" fmla="*/ 3081702 w 4644342"/>
              <a:gd name="connsiteY375" fmla="*/ 1025079 h 2918444"/>
              <a:gd name="connsiteX376" fmla="*/ 3116009 w 4644342"/>
              <a:gd name="connsiteY376" fmla="*/ 1043756 h 2918444"/>
              <a:gd name="connsiteX377" fmla="*/ 3148825 w 4644342"/>
              <a:gd name="connsiteY377" fmla="*/ 1039446 h 2918444"/>
              <a:gd name="connsiteX378" fmla="*/ 3160758 w 4644342"/>
              <a:gd name="connsiteY378" fmla="*/ 1029389 h 2918444"/>
              <a:gd name="connsiteX379" fmla="*/ 3168217 w 4644342"/>
              <a:gd name="connsiteY379" fmla="*/ 999219 h 2918444"/>
              <a:gd name="connsiteX380" fmla="*/ 3169776 w 4644342"/>
              <a:gd name="connsiteY380" fmla="*/ 998731 h 2918444"/>
              <a:gd name="connsiteX381" fmla="*/ 3177226 w 4644342"/>
              <a:gd name="connsiteY381" fmla="*/ 952824 h 2918444"/>
              <a:gd name="connsiteX382" fmla="*/ 3178716 w 4644342"/>
              <a:gd name="connsiteY382" fmla="*/ 928436 h 2918444"/>
              <a:gd name="connsiteX383" fmla="*/ 3177226 w 4644342"/>
              <a:gd name="connsiteY383" fmla="*/ 899744 h 2918444"/>
              <a:gd name="connsiteX384" fmla="*/ 3172756 w 4644342"/>
              <a:gd name="connsiteY384" fmla="*/ 863879 h 2918444"/>
              <a:gd name="connsiteX385" fmla="*/ 3141468 w 4644342"/>
              <a:gd name="connsiteY385" fmla="*/ 795018 h 2918444"/>
              <a:gd name="connsiteX386" fmla="*/ 3151897 w 4644342"/>
              <a:gd name="connsiteY386" fmla="*/ 654427 h 2918444"/>
              <a:gd name="connsiteX387" fmla="*/ 3202554 w 4644342"/>
              <a:gd name="connsiteY387" fmla="*/ 605650 h 2918444"/>
              <a:gd name="connsiteX388" fmla="*/ 3215963 w 4644342"/>
              <a:gd name="connsiteY388" fmla="*/ 655861 h 2918444"/>
              <a:gd name="connsiteX389" fmla="*/ 3217453 w 4644342"/>
              <a:gd name="connsiteY389" fmla="*/ 578393 h 2918444"/>
              <a:gd name="connsiteX390" fmla="*/ 3241291 w 4644342"/>
              <a:gd name="connsiteY390" fmla="*/ 559743 h 2918444"/>
              <a:gd name="connsiteX391" fmla="*/ 3229372 w 4644342"/>
              <a:gd name="connsiteY391" fmla="*/ 529617 h 2918444"/>
              <a:gd name="connsiteX392" fmla="*/ 3268110 w 4644342"/>
              <a:gd name="connsiteY392" fmla="*/ 509532 h 2918444"/>
              <a:gd name="connsiteX393" fmla="*/ 3332175 w 4644342"/>
              <a:gd name="connsiteY393" fmla="*/ 549701 h 2918444"/>
              <a:gd name="connsiteX394" fmla="*/ 3375383 w 4644342"/>
              <a:gd name="connsiteY394" fmla="*/ 562612 h 2918444"/>
              <a:gd name="connsiteX395" fmla="*/ 3375383 w 4644342"/>
              <a:gd name="connsiteY395" fmla="*/ 592739 h 2918444"/>
              <a:gd name="connsiteX396" fmla="*/ 3402201 w 4644342"/>
              <a:gd name="connsiteY396" fmla="*/ 655861 h 2918444"/>
              <a:gd name="connsiteX397" fmla="*/ 3375383 w 4644342"/>
              <a:gd name="connsiteY397" fmla="*/ 677380 h 2918444"/>
              <a:gd name="connsiteX398" fmla="*/ 3375383 w 4644342"/>
              <a:gd name="connsiteY398" fmla="*/ 694596 h 2918444"/>
              <a:gd name="connsiteX399" fmla="*/ 3366443 w 4644342"/>
              <a:gd name="connsiteY399" fmla="*/ 697465 h 2918444"/>
              <a:gd name="connsiteX400" fmla="*/ 3356014 w 4644342"/>
              <a:gd name="connsiteY400" fmla="*/ 701769 h 2918444"/>
              <a:gd name="connsiteX401" fmla="*/ 3345585 w 4644342"/>
              <a:gd name="connsiteY401" fmla="*/ 711811 h 2918444"/>
              <a:gd name="connsiteX402" fmla="*/ 3342605 w 4644342"/>
              <a:gd name="connsiteY402" fmla="*/ 721853 h 2918444"/>
              <a:gd name="connsiteX403" fmla="*/ 3345585 w 4644342"/>
              <a:gd name="connsiteY403" fmla="*/ 737634 h 2918444"/>
              <a:gd name="connsiteX404" fmla="*/ 3357504 w 4644342"/>
              <a:gd name="connsiteY404" fmla="*/ 741938 h 2918444"/>
              <a:gd name="connsiteX405" fmla="*/ 3367933 w 4644342"/>
              <a:gd name="connsiteY405" fmla="*/ 739068 h 2918444"/>
              <a:gd name="connsiteX406" fmla="*/ 3381342 w 4644342"/>
              <a:gd name="connsiteY406" fmla="*/ 729026 h 2918444"/>
              <a:gd name="connsiteX407" fmla="*/ 3405181 w 4644342"/>
              <a:gd name="connsiteY407" fmla="*/ 697465 h 2918444"/>
              <a:gd name="connsiteX408" fmla="*/ 3426039 w 4644342"/>
              <a:gd name="connsiteY408" fmla="*/ 697465 h 2918444"/>
              <a:gd name="connsiteX409" fmla="*/ 3448388 w 4644342"/>
              <a:gd name="connsiteY409" fmla="*/ 701769 h 2918444"/>
              <a:gd name="connsiteX410" fmla="*/ 3463287 w 4644342"/>
              <a:gd name="connsiteY410" fmla="*/ 717549 h 2918444"/>
              <a:gd name="connsiteX411" fmla="*/ 3478186 w 4644342"/>
              <a:gd name="connsiteY411" fmla="*/ 741938 h 2918444"/>
              <a:gd name="connsiteX412" fmla="*/ 3484145 w 4644342"/>
              <a:gd name="connsiteY412" fmla="*/ 783541 h 2918444"/>
              <a:gd name="connsiteX413" fmla="*/ 3490105 w 4644342"/>
              <a:gd name="connsiteY413" fmla="*/ 850967 h 2918444"/>
              <a:gd name="connsiteX414" fmla="*/ 3464777 w 4644342"/>
              <a:gd name="connsiteY414" fmla="*/ 848098 h 2918444"/>
              <a:gd name="connsiteX415" fmla="*/ 3451368 w 4644342"/>
              <a:gd name="connsiteY415" fmla="*/ 865313 h 2918444"/>
              <a:gd name="connsiteX416" fmla="*/ 3464777 w 4644342"/>
              <a:gd name="connsiteY416" fmla="*/ 889701 h 2918444"/>
              <a:gd name="connsiteX417" fmla="*/ 3464777 w 4644342"/>
              <a:gd name="connsiteY417" fmla="*/ 915524 h 2918444"/>
              <a:gd name="connsiteX418" fmla="*/ 3437958 w 4644342"/>
              <a:gd name="connsiteY418" fmla="*/ 938478 h 2918444"/>
              <a:gd name="connsiteX419" fmla="*/ 3455837 w 4644342"/>
              <a:gd name="connsiteY419" fmla="*/ 962866 h 2918444"/>
              <a:gd name="connsiteX420" fmla="*/ 3488615 w 4644342"/>
              <a:gd name="connsiteY420" fmla="*/ 972908 h 2918444"/>
              <a:gd name="connsiteX421" fmla="*/ 3485179 w 4644342"/>
              <a:gd name="connsiteY421" fmla="*/ 973234 h 2918444"/>
              <a:gd name="connsiteX422" fmla="*/ 3516026 w 4644342"/>
              <a:gd name="connsiteY422" fmla="*/ 979402 h 2918444"/>
              <a:gd name="connsiteX423" fmla="*/ 3596817 w 4644342"/>
              <a:gd name="connsiteY423" fmla="*/ 940628 h 2918444"/>
              <a:gd name="connsiteX424" fmla="*/ 3614771 w 4644342"/>
              <a:gd name="connsiteY424" fmla="*/ 904727 h 2918444"/>
              <a:gd name="connsiteX425" fmla="*/ 3660864 w 4644342"/>
              <a:gd name="connsiteY425" fmla="*/ 888136 h 2918444"/>
              <a:gd name="connsiteX426" fmla="*/ 3660688 w 4644342"/>
              <a:gd name="connsiteY426" fmla="*/ 887016 h 2918444"/>
              <a:gd name="connsiteX427" fmla="*/ 3704769 w 4644342"/>
              <a:gd name="connsiteY427" fmla="*/ 844630 h 2918444"/>
              <a:gd name="connsiteX428" fmla="*/ 3704267 w 4644342"/>
              <a:gd name="connsiteY428" fmla="*/ 843972 h 2918444"/>
              <a:gd name="connsiteX429" fmla="*/ 3761070 w 4644342"/>
              <a:gd name="connsiteY429" fmla="*/ 757897 h 2918444"/>
              <a:gd name="connsiteX430" fmla="*/ 3747616 w 4644342"/>
              <a:gd name="connsiteY430" fmla="*/ 717729 h 2918444"/>
              <a:gd name="connsiteX431" fmla="*/ 3802924 w 4644342"/>
              <a:gd name="connsiteY431" fmla="*/ 689037 h 2918444"/>
              <a:gd name="connsiteX432" fmla="*/ 3876170 w 4644342"/>
              <a:gd name="connsiteY432" fmla="*/ 681864 h 2918444"/>
              <a:gd name="connsiteX433" fmla="*/ 3894107 w 4644342"/>
              <a:gd name="connsiteY433" fmla="*/ 656041 h 2918444"/>
              <a:gd name="connsiteX434" fmla="*/ 3919519 w 4644342"/>
              <a:gd name="connsiteY434" fmla="*/ 653172 h 2918444"/>
              <a:gd name="connsiteX435" fmla="*/ 3934467 w 4644342"/>
              <a:gd name="connsiteY435" fmla="*/ 625915 h 2918444"/>
              <a:gd name="connsiteX436" fmla="*/ 3959879 w 4644342"/>
              <a:gd name="connsiteY436" fmla="*/ 615873 h 2918444"/>
              <a:gd name="connsiteX437" fmla="*/ 3947920 w 4644342"/>
              <a:gd name="connsiteY437" fmla="*/ 565662 h 2918444"/>
              <a:gd name="connsiteX438" fmla="*/ 3932972 w 4644342"/>
              <a:gd name="connsiteY438" fmla="*/ 552751 h 2918444"/>
              <a:gd name="connsiteX439" fmla="*/ 3964363 w 4644342"/>
              <a:gd name="connsiteY439" fmla="*/ 511148 h 2918444"/>
              <a:gd name="connsiteX440" fmla="*/ 3983795 w 4644342"/>
              <a:gd name="connsiteY440" fmla="*/ 511148 h 2918444"/>
              <a:gd name="connsiteX441" fmla="*/ 4051062 w 4644342"/>
              <a:gd name="connsiteY441" fmla="*/ 425073 h 2918444"/>
              <a:gd name="connsiteX442" fmla="*/ 4154203 w 4644342"/>
              <a:gd name="connsiteY442" fmla="*/ 393512 h 2918444"/>
              <a:gd name="connsiteX443" fmla="*/ 4154470 w 4644342"/>
              <a:gd name="connsiteY443" fmla="*/ 395561 h 2918444"/>
              <a:gd name="connsiteX444" fmla="*/ 4262900 w 4644342"/>
              <a:gd name="connsiteY444" fmla="*/ 366002 h 2918444"/>
              <a:gd name="connsiteX445" fmla="*/ 4262909 w 4644342"/>
              <a:gd name="connsiteY445" fmla="*/ 366019 h 2918444"/>
              <a:gd name="connsiteX446" fmla="*/ 4299493 w 4644342"/>
              <a:gd name="connsiteY446" fmla="*/ 309786 h 2918444"/>
              <a:gd name="connsiteX447" fmla="*/ 4302355 w 4644342"/>
              <a:gd name="connsiteY447" fmla="*/ 313147 h 2918444"/>
              <a:gd name="connsiteX448" fmla="*/ 4335051 w 4644342"/>
              <a:gd name="connsiteY448" fmla="*/ 295411 h 2918444"/>
              <a:gd name="connsiteX449" fmla="*/ 4335051 w 4644342"/>
              <a:gd name="connsiteY449" fmla="*/ 245220 h 2918444"/>
              <a:gd name="connsiteX450" fmla="*/ 4345510 w 4644342"/>
              <a:gd name="connsiteY450" fmla="*/ 213671 h 2918444"/>
              <a:gd name="connsiteX451" fmla="*/ 4330568 w 4644342"/>
              <a:gd name="connsiteY451" fmla="*/ 199331 h 2918444"/>
              <a:gd name="connsiteX452" fmla="*/ 4354475 w 4644342"/>
              <a:gd name="connsiteY452" fmla="*/ 153442 h 2918444"/>
              <a:gd name="connsiteX453" fmla="*/ 4330568 w 4644342"/>
              <a:gd name="connsiteY453" fmla="*/ 116157 h 2918444"/>
              <a:gd name="connsiteX454" fmla="*/ 4381370 w 4644342"/>
              <a:gd name="connsiteY454" fmla="*/ 17209 h 2918444"/>
              <a:gd name="connsiteX455" fmla="*/ 4399300 w 4644342"/>
              <a:gd name="connsiteY455" fmla="*/ 28681 h 2918444"/>
              <a:gd name="connsiteX456" fmla="*/ 4408265 w 4644342"/>
              <a:gd name="connsiteY456" fmla="*/ 12906 h 2918444"/>
              <a:gd name="connsiteX457" fmla="*/ 4462054 w 4644342"/>
              <a:gd name="connsiteY457" fmla="*/ 0 h 291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4644342" h="2918444">
                <a:moveTo>
                  <a:pt x="4400141" y="797788"/>
                </a:moveTo>
                <a:lnTo>
                  <a:pt x="4412059" y="799233"/>
                </a:lnTo>
                <a:lnTo>
                  <a:pt x="4431425" y="802124"/>
                </a:lnTo>
                <a:lnTo>
                  <a:pt x="4365878" y="855599"/>
                </a:lnTo>
                <a:lnTo>
                  <a:pt x="4283943" y="901847"/>
                </a:lnTo>
                <a:lnTo>
                  <a:pt x="4264577" y="874387"/>
                </a:lnTo>
                <a:lnTo>
                  <a:pt x="4333104" y="841146"/>
                </a:lnTo>
                <a:lnTo>
                  <a:pt x="4400141" y="797788"/>
                </a:lnTo>
                <a:close/>
                <a:moveTo>
                  <a:pt x="285749" y="364673"/>
                </a:moveTo>
                <a:lnTo>
                  <a:pt x="283831" y="373644"/>
                </a:lnTo>
                <a:lnTo>
                  <a:pt x="285980" y="364693"/>
                </a:lnTo>
                <a:lnTo>
                  <a:pt x="285749" y="364673"/>
                </a:lnTo>
                <a:close/>
                <a:moveTo>
                  <a:pt x="4313929" y="328177"/>
                </a:moveTo>
                <a:lnTo>
                  <a:pt x="4314132" y="328393"/>
                </a:lnTo>
                <a:lnTo>
                  <a:pt x="4313929" y="328177"/>
                </a:lnTo>
                <a:close/>
                <a:moveTo>
                  <a:pt x="4462054" y="0"/>
                </a:moveTo>
                <a:lnTo>
                  <a:pt x="4482973" y="31549"/>
                </a:lnTo>
                <a:lnTo>
                  <a:pt x="4526303" y="192160"/>
                </a:lnTo>
                <a:lnTo>
                  <a:pt x="4580093" y="197897"/>
                </a:lnTo>
                <a:lnTo>
                  <a:pt x="4590552" y="233747"/>
                </a:lnTo>
                <a:lnTo>
                  <a:pt x="4644342" y="245220"/>
                </a:lnTo>
                <a:lnTo>
                  <a:pt x="4644342" y="278202"/>
                </a:lnTo>
                <a:lnTo>
                  <a:pt x="4605494" y="305449"/>
                </a:lnTo>
                <a:lnTo>
                  <a:pt x="4572622" y="345602"/>
                </a:lnTo>
                <a:lnTo>
                  <a:pt x="4530786" y="348470"/>
                </a:lnTo>
                <a:lnTo>
                  <a:pt x="4527797" y="401529"/>
                </a:lnTo>
                <a:lnTo>
                  <a:pt x="4457572" y="440248"/>
                </a:lnTo>
                <a:lnTo>
                  <a:pt x="4468031" y="471797"/>
                </a:lnTo>
                <a:lnTo>
                  <a:pt x="4439642" y="501911"/>
                </a:lnTo>
                <a:lnTo>
                  <a:pt x="4442630" y="540630"/>
                </a:lnTo>
                <a:lnTo>
                  <a:pt x="4440141" y="541207"/>
                </a:lnTo>
                <a:lnTo>
                  <a:pt x="4429667" y="562768"/>
                </a:lnTo>
                <a:lnTo>
                  <a:pt x="4429667" y="593497"/>
                </a:lnTo>
                <a:lnTo>
                  <a:pt x="4445698" y="603288"/>
                </a:lnTo>
                <a:lnTo>
                  <a:pt x="4424796" y="646280"/>
                </a:lnTo>
                <a:lnTo>
                  <a:pt x="4459135" y="643414"/>
                </a:lnTo>
                <a:lnTo>
                  <a:pt x="4478544" y="677807"/>
                </a:lnTo>
                <a:lnTo>
                  <a:pt x="4502432" y="680673"/>
                </a:lnTo>
                <a:lnTo>
                  <a:pt x="4518855" y="674941"/>
                </a:lnTo>
                <a:lnTo>
                  <a:pt x="4518855" y="656311"/>
                </a:lnTo>
                <a:lnTo>
                  <a:pt x="4490488" y="633382"/>
                </a:lnTo>
                <a:lnTo>
                  <a:pt x="4511390" y="631949"/>
                </a:lnTo>
                <a:lnTo>
                  <a:pt x="4547222" y="682106"/>
                </a:lnTo>
                <a:lnTo>
                  <a:pt x="4512883" y="712200"/>
                </a:lnTo>
                <a:lnTo>
                  <a:pt x="4474065" y="697870"/>
                </a:lnTo>
                <a:lnTo>
                  <a:pt x="4450177" y="733696"/>
                </a:lnTo>
                <a:lnTo>
                  <a:pt x="4448325" y="732349"/>
                </a:lnTo>
                <a:lnTo>
                  <a:pt x="4438105" y="742172"/>
                </a:lnTo>
                <a:lnTo>
                  <a:pt x="4414207" y="742172"/>
                </a:lnTo>
                <a:lnTo>
                  <a:pt x="4402258" y="768011"/>
                </a:lnTo>
                <a:lnTo>
                  <a:pt x="4402258" y="768012"/>
                </a:lnTo>
                <a:lnTo>
                  <a:pt x="4379854" y="795287"/>
                </a:lnTo>
                <a:lnTo>
                  <a:pt x="4338033" y="785238"/>
                </a:lnTo>
                <a:lnTo>
                  <a:pt x="4277586" y="839185"/>
                </a:lnTo>
                <a:lnTo>
                  <a:pt x="4251365" y="875533"/>
                </a:lnTo>
                <a:lnTo>
                  <a:pt x="4249501" y="874313"/>
                </a:lnTo>
                <a:lnTo>
                  <a:pt x="4240948" y="905824"/>
                </a:lnTo>
                <a:lnTo>
                  <a:pt x="4263352" y="928792"/>
                </a:lnTo>
                <a:lnTo>
                  <a:pt x="4264846" y="1059426"/>
                </a:lnTo>
                <a:lnTo>
                  <a:pt x="4242442" y="1111105"/>
                </a:lnTo>
                <a:lnTo>
                  <a:pt x="4215557" y="1092443"/>
                </a:lnTo>
                <a:lnTo>
                  <a:pt x="4191015" y="1091133"/>
                </a:lnTo>
                <a:lnTo>
                  <a:pt x="4192774" y="1092211"/>
                </a:lnTo>
                <a:lnTo>
                  <a:pt x="4192774" y="1122300"/>
                </a:lnTo>
                <a:lnTo>
                  <a:pt x="4226981" y="1143792"/>
                </a:lnTo>
                <a:cubicBezTo>
                  <a:pt x="4227477" y="1157165"/>
                  <a:pt x="4227972" y="1170538"/>
                  <a:pt x="4228468" y="1183911"/>
                </a:cubicBezTo>
                <a:lnTo>
                  <a:pt x="4228220" y="1183982"/>
                </a:lnTo>
                <a:lnTo>
                  <a:pt x="4229714" y="1248484"/>
                </a:lnTo>
                <a:lnTo>
                  <a:pt x="4221768" y="1249960"/>
                </a:lnTo>
                <a:lnTo>
                  <a:pt x="4229713" y="1248711"/>
                </a:lnTo>
                <a:lnTo>
                  <a:pt x="4204449" y="1331241"/>
                </a:lnTo>
                <a:lnTo>
                  <a:pt x="4186615" y="1328345"/>
                </a:lnTo>
                <a:lnTo>
                  <a:pt x="4183687" y="1257031"/>
                </a:lnTo>
                <a:lnTo>
                  <a:pt x="4183395" y="1257085"/>
                </a:lnTo>
                <a:lnTo>
                  <a:pt x="4143053" y="1215514"/>
                </a:lnTo>
                <a:lnTo>
                  <a:pt x="4117652" y="1163909"/>
                </a:lnTo>
                <a:lnTo>
                  <a:pt x="4111675" y="1093668"/>
                </a:lnTo>
                <a:lnTo>
                  <a:pt x="4092251" y="1129505"/>
                </a:lnTo>
                <a:lnTo>
                  <a:pt x="4116158" y="1235583"/>
                </a:lnTo>
                <a:lnTo>
                  <a:pt x="4158773" y="1280519"/>
                </a:lnTo>
                <a:lnTo>
                  <a:pt x="4146829" y="1333713"/>
                </a:lnTo>
                <a:lnTo>
                  <a:pt x="4158773" y="1392658"/>
                </a:lnTo>
                <a:lnTo>
                  <a:pt x="4178183" y="1371093"/>
                </a:lnTo>
                <a:lnTo>
                  <a:pt x="4203565" y="1384032"/>
                </a:lnTo>
                <a:lnTo>
                  <a:pt x="4203565" y="1428600"/>
                </a:lnTo>
                <a:lnTo>
                  <a:pt x="4144637" y="1442975"/>
                </a:lnTo>
                <a:lnTo>
                  <a:pt x="4204084" y="1429320"/>
                </a:lnTo>
                <a:lnTo>
                  <a:pt x="4224995" y="1443693"/>
                </a:lnTo>
                <a:lnTo>
                  <a:pt x="4186160" y="1475313"/>
                </a:lnTo>
                <a:lnTo>
                  <a:pt x="4156286" y="1465252"/>
                </a:lnTo>
                <a:cubicBezTo>
                  <a:pt x="4155788" y="1478666"/>
                  <a:pt x="4155291" y="1492081"/>
                  <a:pt x="4154793" y="1505495"/>
                </a:cubicBezTo>
                <a:lnTo>
                  <a:pt x="4224995" y="1478187"/>
                </a:lnTo>
                <a:lnTo>
                  <a:pt x="4239932" y="1493997"/>
                </a:lnTo>
                <a:lnTo>
                  <a:pt x="4227983" y="1561549"/>
                </a:lnTo>
                <a:lnTo>
                  <a:pt x="4205578" y="1551488"/>
                </a:lnTo>
                <a:lnTo>
                  <a:pt x="4145831" y="1568735"/>
                </a:lnTo>
                <a:lnTo>
                  <a:pt x="4198109" y="1575922"/>
                </a:lnTo>
                <a:lnTo>
                  <a:pt x="4141350" y="1596043"/>
                </a:lnTo>
                <a:lnTo>
                  <a:pt x="4141350" y="1616165"/>
                </a:lnTo>
                <a:lnTo>
                  <a:pt x="4198109" y="1600355"/>
                </a:lnTo>
                <a:lnTo>
                  <a:pt x="4214540" y="1604667"/>
                </a:lnTo>
                <a:lnTo>
                  <a:pt x="4257856" y="1544302"/>
                </a:lnTo>
                <a:lnTo>
                  <a:pt x="4266818" y="1472438"/>
                </a:lnTo>
                <a:lnTo>
                  <a:pt x="4268312" y="1558674"/>
                </a:lnTo>
                <a:lnTo>
                  <a:pt x="4232464" y="1630538"/>
                </a:lnTo>
                <a:lnTo>
                  <a:pt x="4156286" y="1657846"/>
                </a:lnTo>
                <a:lnTo>
                  <a:pt x="4111476" y="1754143"/>
                </a:lnTo>
                <a:lnTo>
                  <a:pt x="4034103" y="1778483"/>
                </a:lnTo>
                <a:lnTo>
                  <a:pt x="3998367" y="1888618"/>
                </a:lnTo>
                <a:lnTo>
                  <a:pt x="3944578" y="1943160"/>
                </a:lnTo>
                <a:lnTo>
                  <a:pt x="3884811" y="1960383"/>
                </a:lnTo>
                <a:lnTo>
                  <a:pt x="3896765" y="2004877"/>
                </a:lnTo>
                <a:lnTo>
                  <a:pt x="3860952" y="2046447"/>
                </a:lnTo>
                <a:lnTo>
                  <a:pt x="3869871" y="2116297"/>
                </a:lnTo>
                <a:lnTo>
                  <a:pt x="3847379" y="2133552"/>
                </a:lnTo>
                <a:lnTo>
                  <a:pt x="3860874" y="2205447"/>
                </a:lnTo>
                <a:lnTo>
                  <a:pt x="3833702" y="2207027"/>
                </a:lnTo>
                <a:lnTo>
                  <a:pt x="3858120" y="2208444"/>
                </a:lnTo>
                <a:lnTo>
                  <a:pt x="3910478" y="2298721"/>
                </a:lnTo>
                <a:lnTo>
                  <a:pt x="3992754" y="2421955"/>
                </a:lnTo>
                <a:lnTo>
                  <a:pt x="4034640" y="2527994"/>
                </a:lnTo>
                <a:lnTo>
                  <a:pt x="4095973" y="2602508"/>
                </a:lnTo>
                <a:lnTo>
                  <a:pt x="4106445" y="2709980"/>
                </a:lnTo>
                <a:lnTo>
                  <a:pt x="4086998" y="2774464"/>
                </a:lnTo>
                <a:lnTo>
                  <a:pt x="3998738" y="2791659"/>
                </a:lnTo>
                <a:lnTo>
                  <a:pt x="3983778" y="2764433"/>
                </a:lnTo>
                <a:lnTo>
                  <a:pt x="3920949" y="2725743"/>
                </a:lnTo>
                <a:lnTo>
                  <a:pt x="3901502" y="2685620"/>
                </a:lnTo>
                <a:lnTo>
                  <a:pt x="3885047" y="2669858"/>
                </a:lnTo>
                <a:lnTo>
                  <a:pt x="3876071" y="2632601"/>
                </a:lnTo>
                <a:lnTo>
                  <a:pt x="3861112" y="2642631"/>
                </a:lnTo>
                <a:lnTo>
                  <a:pt x="3811746" y="2593911"/>
                </a:lnTo>
                <a:lnTo>
                  <a:pt x="3823713" y="2548056"/>
                </a:lnTo>
                <a:lnTo>
                  <a:pt x="3811746" y="2523696"/>
                </a:lnTo>
                <a:lnTo>
                  <a:pt x="3796787" y="2532293"/>
                </a:lnTo>
                <a:cubicBezTo>
                  <a:pt x="3797286" y="2540891"/>
                  <a:pt x="3797784" y="2549489"/>
                  <a:pt x="3798283" y="2558087"/>
                </a:cubicBezTo>
                <a:lnTo>
                  <a:pt x="3781827" y="2523696"/>
                </a:lnTo>
                <a:cubicBezTo>
                  <a:pt x="3782326" y="2495992"/>
                  <a:pt x="3782824" y="2468288"/>
                  <a:pt x="3783323" y="2440584"/>
                </a:cubicBezTo>
                <a:lnTo>
                  <a:pt x="3753405" y="2391863"/>
                </a:lnTo>
                <a:lnTo>
                  <a:pt x="3674120" y="2351740"/>
                </a:lnTo>
                <a:lnTo>
                  <a:pt x="3635226" y="2305886"/>
                </a:lnTo>
                <a:lnTo>
                  <a:pt x="3590348" y="2301587"/>
                </a:lnTo>
                <a:lnTo>
                  <a:pt x="3572397" y="2330246"/>
                </a:lnTo>
                <a:lnTo>
                  <a:pt x="3508071" y="2350307"/>
                </a:lnTo>
                <a:lnTo>
                  <a:pt x="3469177" y="2330246"/>
                </a:lnTo>
                <a:lnTo>
                  <a:pt x="3449730" y="2298721"/>
                </a:lnTo>
                <a:lnTo>
                  <a:pt x="3327063" y="2325947"/>
                </a:lnTo>
                <a:lnTo>
                  <a:pt x="3301632" y="2304453"/>
                </a:lnTo>
                <a:lnTo>
                  <a:pt x="3274467" y="2326365"/>
                </a:lnTo>
                <a:cubicBezTo>
                  <a:pt x="3274633" y="2327561"/>
                  <a:pt x="3274800" y="2328757"/>
                  <a:pt x="3274966" y="2329953"/>
                </a:cubicBezTo>
                <a:lnTo>
                  <a:pt x="3240527" y="2351500"/>
                </a:lnTo>
                <a:lnTo>
                  <a:pt x="3213576" y="2269620"/>
                </a:lnTo>
                <a:lnTo>
                  <a:pt x="3197105" y="2335699"/>
                </a:lnTo>
                <a:lnTo>
                  <a:pt x="3167159" y="2329953"/>
                </a:lnTo>
                <a:cubicBezTo>
                  <a:pt x="3167034" y="2329037"/>
                  <a:pt x="3166910" y="2328121"/>
                  <a:pt x="3166785" y="2327205"/>
                </a:cubicBezTo>
                <a:lnTo>
                  <a:pt x="3100378" y="2337133"/>
                </a:lnTo>
                <a:lnTo>
                  <a:pt x="3091413" y="2373030"/>
                </a:lnTo>
                <a:lnTo>
                  <a:pt x="3057709" y="2365257"/>
                </a:lnTo>
                <a:cubicBezTo>
                  <a:pt x="3057725" y="2365350"/>
                  <a:pt x="3057740" y="2365443"/>
                  <a:pt x="3057756" y="2365536"/>
                </a:cubicBezTo>
                <a:lnTo>
                  <a:pt x="3003942" y="2359791"/>
                </a:lnTo>
                <a:lnTo>
                  <a:pt x="2978529" y="2389949"/>
                </a:lnTo>
                <a:lnTo>
                  <a:pt x="3006931" y="2410054"/>
                </a:lnTo>
                <a:lnTo>
                  <a:pt x="3056261" y="2385641"/>
                </a:lnTo>
                <a:cubicBezTo>
                  <a:pt x="3056759" y="2397130"/>
                  <a:pt x="3057258" y="2408618"/>
                  <a:pt x="3057756" y="2420107"/>
                </a:cubicBezTo>
                <a:lnTo>
                  <a:pt x="3086158" y="2391385"/>
                </a:lnTo>
                <a:lnTo>
                  <a:pt x="3107086" y="2391385"/>
                </a:lnTo>
                <a:lnTo>
                  <a:pt x="3083169" y="2450264"/>
                </a:lnTo>
                <a:lnTo>
                  <a:pt x="3128014" y="2460317"/>
                </a:lnTo>
                <a:lnTo>
                  <a:pt x="3141468" y="2493346"/>
                </a:lnTo>
                <a:lnTo>
                  <a:pt x="3120540" y="2503399"/>
                </a:lnTo>
                <a:lnTo>
                  <a:pt x="3093633" y="2481858"/>
                </a:lnTo>
                <a:lnTo>
                  <a:pt x="3041313" y="2467497"/>
                </a:lnTo>
                <a:lnTo>
                  <a:pt x="3051777" y="2506271"/>
                </a:lnTo>
                <a:lnTo>
                  <a:pt x="3026364" y="2510579"/>
                </a:lnTo>
                <a:lnTo>
                  <a:pt x="3005436" y="2476113"/>
                </a:lnTo>
                <a:lnTo>
                  <a:pt x="2991983" y="2497655"/>
                </a:lnTo>
                <a:lnTo>
                  <a:pt x="2912756" y="2497655"/>
                </a:lnTo>
                <a:lnTo>
                  <a:pt x="2912756" y="2476113"/>
                </a:lnTo>
                <a:lnTo>
                  <a:pt x="2884353" y="2450264"/>
                </a:lnTo>
                <a:lnTo>
                  <a:pt x="2824559" y="2447392"/>
                </a:lnTo>
                <a:lnTo>
                  <a:pt x="2873889" y="2476113"/>
                </a:lnTo>
                <a:lnTo>
                  <a:pt x="2805126" y="2490474"/>
                </a:lnTo>
                <a:lnTo>
                  <a:pt x="2697497" y="2470369"/>
                </a:lnTo>
                <a:lnTo>
                  <a:pt x="2664691" y="2475038"/>
                </a:lnTo>
                <a:lnTo>
                  <a:pt x="2664586" y="2476109"/>
                </a:lnTo>
                <a:lnTo>
                  <a:pt x="2595869" y="2536428"/>
                </a:lnTo>
                <a:lnTo>
                  <a:pt x="2580930" y="2480418"/>
                </a:lnTo>
                <a:lnTo>
                  <a:pt x="2561510" y="2506269"/>
                </a:lnTo>
                <a:lnTo>
                  <a:pt x="2576448" y="2542172"/>
                </a:lnTo>
                <a:lnTo>
                  <a:pt x="2453951" y="2632650"/>
                </a:lnTo>
                <a:lnTo>
                  <a:pt x="2424074" y="2638395"/>
                </a:lnTo>
                <a:lnTo>
                  <a:pt x="2359838" y="2682915"/>
                </a:lnTo>
                <a:lnTo>
                  <a:pt x="2359838" y="2708766"/>
                </a:lnTo>
                <a:lnTo>
                  <a:pt x="2340418" y="2714511"/>
                </a:lnTo>
                <a:lnTo>
                  <a:pt x="2355356" y="2744670"/>
                </a:lnTo>
                <a:lnTo>
                  <a:pt x="2320998" y="2789190"/>
                </a:lnTo>
                <a:lnTo>
                  <a:pt x="2340418" y="2855253"/>
                </a:lnTo>
                <a:lnTo>
                  <a:pt x="2359838" y="2878232"/>
                </a:lnTo>
                <a:lnTo>
                  <a:pt x="2355356" y="2918444"/>
                </a:lnTo>
                <a:lnTo>
                  <a:pt x="2306059" y="2918444"/>
                </a:lnTo>
                <a:lnTo>
                  <a:pt x="2262737" y="2898338"/>
                </a:lnTo>
                <a:lnTo>
                  <a:pt x="2232860" y="2902646"/>
                </a:lnTo>
                <a:lnTo>
                  <a:pt x="2134264" y="2868179"/>
                </a:lnTo>
                <a:lnTo>
                  <a:pt x="2090942" y="2728872"/>
                </a:lnTo>
                <a:lnTo>
                  <a:pt x="2022225" y="2662809"/>
                </a:lnTo>
                <a:lnTo>
                  <a:pt x="1960976" y="2542172"/>
                </a:lnTo>
                <a:lnTo>
                  <a:pt x="1934087" y="2529247"/>
                </a:lnTo>
                <a:lnTo>
                  <a:pt x="1901222" y="2499088"/>
                </a:lnTo>
                <a:lnTo>
                  <a:pt x="1869850" y="2499088"/>
                </a:lnTo>
                <a:lnTo>
                  <a:pt x="1822047" y="2489035"/>
                </a:lnTo>
                <a:lnTo>
                  <a:pt x="1786194" y="2499088"/>
                </a:lnTo>
                <a:lnTo>
                  <a:pt x="1762292" y="2560842"/>
                </a:lnTo>
                <a:lnTo>
                  <a:pt x="1724946" y="2570895"/>
                </a:lnTo>
                <a:lnTo>
                  <a:pt x="1644277" y="2523502"/>
                </a:lnTo>
                <a:lnTo>
                  <a:pt x="1596473" y="2466056"/>
                </a:lnTo>
                <a:lnTo>
                  <a:pt x="1589004" y="2397121"/>
                </a:lnTo>
                <a:lnTo>
                  <a:pt x="1554645" y="2349728"/>
                </a:lnTo>
                <a:lnTo>
                  <a:pt x="1473976" y="2283665"/>
                </a:lnTo>
                <a:lnTo>
                  <a:pt x="1415716" y="2214730"/>
                </a:lnTo>
                <a:lnTo>
                  <a:pt x="1415716" y="2189287"/>
                </a:lnTo>
                <a:lnTo>
                  <a:pt x="1412048" y="2189192"/>
                </a:lnTo>
                <a:lnTo>
                  <a:pt x="1412048" y="2210725"/>
                </a:lnTo>
                <a:lnTo>
                  <a:pt x="1273143" y="2210725"/>
                </a:lnTo>
                <a:lnTo>
                  <a:pt x="1265675" y="2253791"/>
                </a:lnTo>
                <a:lnTo>
                  <a:pt x="1165694" y="2240063"/>
                </a:lnTo>
                <a:cubicBezTo>
                  <a:pt x="1165663" y="2240332"/>
                  <a:pt x="1165633" y="2240602"/>
                  <a:pt x="1165602" y="2240871"/>
                </a:cubicBezTo>
                <a:lnTo>
                  <a:pt x="978901" y="2238000"/>
                </a:lnTo>
                <a:lnTo>
                  <a:pt x="648813" y="2065736"/>
                </a:lnTo>
                <a:lnTo>
                  <a:pt x="653063" y="2022169"/>
                </a:lnTo>
                <a:lnTo>
                  <a:pt x="432233" y="2013965"/>
                </a:lnTo>
                <a:lnTo>
                  <a:pt x="417277" y="1942200"/>
                </a:lnTo>
                <a:lnTo>
                  <a:pt x="376895" y="1890530"/>
                </a:lnTo>
                <a:lnTo>
                  <a:pt x="346983" y="1871871"/>
                </a:lnTo>
                <a:lnTo>
                  <a:pt x="339505" y="1834553"/>
                </a:lnTo>
                <a:lnTo>
                  <a:pt x="314079" y="1814459"/>
                </a:lnTo>
                <a:lnTo>
                  <a:pt x="290150" y="1788623"/>
                </a:lnTo>
                <a:lnTo>
                  <a:pt x="281176" y="1759917"/>
                </a:lnTo>
                <a:lnTo>
                  <a:pt x="258742" y="1741258"/>
                </a:lnTo>
                <a:lnTo>
                  <a:pt x="222847" y="1751306"/>
                </a:lnTo>
                <a:lnTo>
                  <a:pt x="182465" y="1736953"/>
                </a:lnTo>
                <a:lnTo>
                  <a:pt x="182465" y="1721164"/>
                </a:lnTo>
                <a:cubicBezTo>
                  <a:pt x="181966" y="1710160"/>
                  <a:pt x="181468" y="1699156"/>
                  <a:pt x="180969" y="1688152"/>
                </a:cubicBezTo>
                <a:lnTo>
                  <a:pt x="164518" y="1650835"/>
                </a:lnTo>
                <a:cubicBezTo>
                  <a:pt x="164019" y="1640788"/>
                  <a:pt x="163521" y="1630740"/>
                  <a:pt x="163022" y="1620693"/>
                </a:cubicBezTo>
                <a:lnTo>
                  <a:pt x="145075" y="1593423"/>
                </a:lnTo>
                <a:lnTo>
                  <a:pt x="149561" y="1567587"/>
                </a:lnTo>
                <a:lnTo>
                  <a:pt x="98710" y="1505869"/>
                </a:lnTo>
                <a:lnTo>
                  <a:pt x="98710" y="1469987"/>
                </a:lnTo>
                <a:lnTo>
                  <a:pt x="124136" y="1457069"/>
                </a:lnTo>
                <a:lnTo>
                  <a:pt x="124136" y="1434104"/>
                </a:lnTo>
                <a:lnTo>
                  <a:pt x="98710" y="1428363"/>
                </a:lnTo>
                <a:lnTo>
                  <a:pt x="86746" y="1393916"/>
                </a:lnTo>
                <a:lnTo>
                  <a:pt x="74781" y="1335069"/>
                </a:lnTo>
                <a:lnTo>
                  <a:pt x="112171" y="1366645"/>
                </a:lnTo>
                <a:lnTo>
                  <a:pt x="97215" y="1325021"/>
                </a:lnTo>
                <a:lnTo>
                  <a:pt x="124136" y="1325021"/>
                </a:lnTo>
                <a:lnTo>
                  <a:pt x="124136" y="1294880"/>
                </a:lnTo>
                <a:lnTo>
                  <a:pt x="97215" y="1274786"/>
                </a:lnTo>
                <a:lnTo>
                  <a:pt x="83754" y="1303492"/>
                </a:lnTo>
                <a:lnTo>
                  <a:pt x="59824" y="1293445"/>
                </a:lnTo>
                <a:lnTo>
                  <a:pt x="10469" y="1155656"/>
                </a:lnTo>
                <a:lnTo>
                  <a:pt x="23930" y="1058056"/>
                </a:lnTo>
                <a:lnTo>
                  <a:pt x="0" y="1002079"/>
                </a:lnTo>
                <a:lnTo>
                  <a:pt x="11965" y="960455"/>
                </a:lnTo>
                <a:lnTo>
                  <a:pt x="35895" y="951843"/>
                </a:lnTo>
                <a:lnTo>
                  <a:pt x="59824" y="884384"/>
                </a:lnTo>
                <a:lnTo>
                  <a:pt x="59824" y="805402"/>
                </a:lnTo>
                <a:lnTo>
                  <a:pt x="59766" y="805390"/>
                </a:lnTo>
                <a:lnTo>
                  <a:pt x="59766" y="704877"/>
                </a:lnTo>
                <a:lnTo>
                  <a:pt x="86707" y="660364"/>
                </a:lnTo>
                <a:lnTo>
                  <a:pt x="113648" y="612979"/>
                </a:lnTo>
                <a:lnTo>
                  <a:pt x="133105" y="572774"/>
                </a:lnTo>
                <a:lnTo>
                  <a:pt x="148073" y="535441"/>
                </a:lnTo>
                <a:lnTo>
                  <a:pt x="161543" y="498107"/>
                </a:lnTo>
                <a:lnTo>
                  <a:pt x="170523" y="463646"/>
                </a:lnTo>
                <a:lnTo>
                  <a:pt x="183994" y="422005"/>
                </a:lnTo>
                <a:lnTo>
                  <a:pt x="197465" y="371748"/>
                </a:lnTo>
                <a:lnTo>
                  <a:pt x="218419" y="358825"/>
                </a:lnTo>
                <a:lnTo>
                  <a:pt x="218835" y="358861"/>
                </a:lnTo>
                <a:lnTo>
                  <a:pt x="211400" y="327416"/>
                </a:lnTo>
                <a:lnTo>
                  <a:pt x="224824" y="294440"/>
                </a:lnTo>
                <a:lnTo>
                  <a:pt x="208417" y="262897"/>
                </a:lnTo>
                <a:cubicBezTo>
                  <a:pt x="208914" y="234700"/>
                  <a:pt x="209412" y="206503"/>
                  <a:pt x="209909" y="178306"/>
                </a:cubicBezTo>
                <a:lnTo>
                  <a:pt x="197976" y="112354"/>
                </a:lnTo>
                <a:lnTo>
                  <a:pt x="205434" y="86547"/>
                </a:lnTo>
                <a:lnTo>
                  <a:pt x="235266" y="96583"/>
                </a:lnTo>
                <a:lnTo>
                  <a:pt x="266589" y="135294"/>
                </a:lnTo>
                <a:lnTo>
                  <a:pt x="323270" y="143897"/>
                </a:lnTo>
                <a:lnTo>
                  <a:pt x="338186" y="175439"/>
                </a:lnTo>
                <a:lnTo>
                  <a:pt x="309845" y="175439"/>
                </a:lnTo>
                <a:lnTo>
                  <a:pt x="306862" y="202680"/>
                </a:lnTo>
                <a:lnTo>
                  <a:pt x="323270" y="205548"/>
                </a:lnTo>
                <a:lnTo>
                  <a:pt x="329236" y="232789"/>
                </a:lnTo>
                <a:lnTo>
                  <a:pt x="294930" y="252861"/>
                </a:lnTo>
                <a:lnTo>
                  <a:pt x="294930" y="271500"/>
                </a:lnTo>
                <a:lnTo>
                  <a:pt x="333711" y="271500"/>
                </a:lnTo>
                <a:lnTo>
                  <a:pt x="344152" y="224186"/>
                </a:lnTo>
                <a:lnTo>
                  <a:pt x="373984" y="195511"/>
                </a:lnTo>
                <a:lnTo>
                  <a:pt x="338186" y="122390"/>
                </a:lnTo>
                <a:lnTo>
                  <a:pt x="360560" y="98017"/>
                </a:lnTo>
                <a:lnTo>
                  <a:pt x="344152" y="40667"/>
                </a:lnTo>
                <a:lnTo>
                  <a:pt x="463480" y="75077"/>
                </a:lnTo>
                <a:lnTo>
                  <a:pt x="554467" y="96583"/>
                </a:lnTo>
                <a:lnTo>
                  <a:pt x="599215" y="106619"/>
                </a:lnTo>
                <a:lnTo>
                  <a:pt x="643963" y="113788"/>
                </a:lnTo>
                <a:lnTo>
                  <a:pt x="705119" y="125258"/>
                </a:lnTo>
                <a:lnTo>
                  <a:pt x="778068" y="138137"/>
                </a:lnTo>
                <a:cubicBezTo>
                  <a:pt x="778151" y="137543"/>
                  <a:pt x="778235" y="136948"/>
                  <a:pt x="778318" y="136354"/>
                </a:cubicBezTo>
                <a:lnTo>
                  <a:pt x="851512" y="146175"/>
                </a:lnTo>
                <a:cubicBezTo>
                  <a:pt x="851562" y="145692"/>
                  <a:pt x="851611" y="145209"/>
                  <a:pt x="851661" y="144726"/>
                </a:cubicBezTo>
                <a:lnTo>
                  <a:pt x="1029368" y="169156"/>
                </a:lnTo>
                <a:lnTo>
                  <a:pt x="1138382" y="183527"/>
                </a:lnTo>
                <a:lnTo>
                  <a:pt x="1280249" y="199335"/>
                </a:lnTo>
                <a:lnTo>
                  <a:pt x="1410169" y="212268"/>
                </a:lnTo>
                <a:lnTo>
                  <a:pt x="1637157" y="229513"/>
                </a:lnTo>
                <a:lnTo>
                  <a:pt x="1743184" y="238135"/>
                </a:lnTo>
                <a:cubicBezTo>
                  <a:pt x="1743183" y="238299"/>
                  <a:pt x="1743182" y="238462"/>
                  <a:pt x="1743181" y="238626"/>
                </a:cubicBezTo>
                <a:lnTo>
                  <a:pt x="2238016" y="249783"/>
                </a:lnTo>
                <a:lnTo>
                  <a:pt x="2242096" y="248307"/>
                </a:lnTo>
                <a:lnTo>
                  <a:pt x="2399738" y="248307"/>
                </a:lnTo>
                <a:cubicBezTo>
                  <a:pt x="2399238" y="230126"/>
                  <a:pt x="2398737" y="211946"/>
                  <a:pt x="2398237" y="193765"/>
                </a:cubicBezTo>
                <a:lnTo>
                  <a:pt x="2431266" y="209553"/>
                </a:lnTo>
                <a:lnTo>
                  <a:pt x="2438773" y="251177"/>
                </a:lnTo>
                <a:lnTo>
                  <a:pt x="2513841" y="297107"/>
                </a:lnTo>
                <a:lnTo>
                  <a:pt x="2536361" y="277013"/>
                </a:lnTo>
                <a:lnTo>
                  <a:pt x="2581402" y="277013"/>
                </a:lnTo>
                <a:lnTo>
                  <a:pt x="2615933" y="317201"/>
                </a:lnTo>
                <a:lnTo>
                  <a:pt x="2638453" y="302848"/>
                </a:lnTo>
                <a:lnTo>
                  <a:pt x="2704513" y="318636"/>
                </a:lnTo>
                <a:lnTo>
                  <a:pt x="2727033" y="288495"/>
                </a:lnTo>
                <a:lnTo>
                  <a:pt x="2769071" y="312895"/>
                </a:lnTo>
                <a:lnTo>
                  <a:pt x="2842637" y="308589"/>
                </a:lnTo>
                <a:lnTo>
                  <a:pt x="2722529" y="394707"/>
                </a:lnTo>
                <a:lnTo>
                  <a:pt x="2663976" y="470778"/>
                </a:lnTo>
                <a:lnTo>
                  <a:pt x="2671324" y="470349"/>
                </a:lnTo>
                <a:lnTo>
                  <a:pt x="2705709" y="466037"/>
                </a:lnTo>
                <a:lnTo>
                  <a:pt x="2735609" y="466037"/>
                </a:lnTo>
                <a:lnTo>
                  <a:pt x="2756538" y="432982"/>
                </a:lnTo>
                <a:lnTo>
                  <a:pt x="2769993" y="473223"/>
                </a:lnTo>
                <a:lnTo>
                  <a:pt x="2819327" y="473223"/>
                </a:lnTo>
                <a:lnTo>
                  <a:pt x="2819485" y="473442"/>
                </a:lnTo>
                <a:lnTo>
                  <a:pt x="2926006" y="356433"/>
                </a:lnTo>
                <a:lnTo>
                  <a:pt x="2906503" y="405126"/>
                </a:lnTo>
                <a:lnTo>
                  <a:pt x="2921506" y="420880"/>
                </a:lnTo>
                <a:lnTo>
                  <a:pt x="2956011" y="400830"/>
                </a:lnTo>
                <a:lnTo>
                  <a:pt x="3031024" y="430905"/>
                </a:lnTo>
                <a:lnTo>
                  <a:pt x="3064029" y="405126"/>
                </a:lnTo>
                <a:lnTo>
                  <a:pt x="3166046" y="392237"/>
                </a:lnTo>
                <a:lnTo>
                  <a:pt x="3185550" y="422312"/>
                </a:lnTo>
                <a:lnTo>
                  <a:pt x="3224556" y="415151"/>
                </a:lnTo>
                <a:lnTo>
                  <a:pt x="3302569" y="448091"/>
                </a:lnTo>
                <a:lnTo>
                  <a:pt x="3307070" y="471005"/>
                </a:lnTo>
                <a:lnTo>
                  <a:pt x="3223056" y="491055"/>
                </a:lnTo>
                <a:lnTo>
                  <a:pt x="3199052" y="476734"/>
                </a:lnTo>
                <a:lnTo>
                  <a:pt x="3157045" y="481030"/>
                </a:lnTo>
                <a:lnTo>
                  <a:pt x="3107537" y="511105"/>
                </a:lnTo>
                <a:lnTo>
                  <a:pt x="3083533" y="512538"/>
                </a:lnTo>
                <a:lnTo>
                  <a:pt x="3065530" y="491055"/>
                </a:lnTo>
                <a:lnTo>
                  <a:pt x="3038637" y="572349"/>
                </a:lnTo>
                <a:lnTo>
                  <a:pt x="3039089" y="572389"/>
                </a:lnTo>
                <a:lnTo>
                  <a:pt x="3028624" y="601132"/>
                </a:lnTo>
                <a:lnTo>
                  <a:pt x="3040584" y="632750"/>
                </a:lnTo>
                <a:lnTo>
                  <a:pt x="3019654" y="672991"/>
                </a:lnTo>
                <a:lnTo>
                  <a:pt x="3034604" y="681614"/>
                </a:lnTo>
                <a:lnTo>
                  <a:pt x="3070483" y="637062"/>
                </a:lnTo>
                <a:lnTo>
                  <a:pt x="3068988" y="622690"/>
                </a:lnTo>
                <a:lnTo>
                  <a:pt x="3082443" y="615504"/>
                </a:lnTo>
                <a:lnTo>
                  <a:pt x="3092908" y="637062"/>
                </a:lnTo>
                <a:lnTo>
                  <a:pt x="3064503" y="668680"/>
                </a:lnTo>
                <a:lnTo>
                  <a:pt x="3054039" y="737664"/>
                </a:lnTo>
                <a:lnTo>
                  <a:pt x="3054039" y="854076"/>
                </a:lnTo>
                <a:lnTo>
                  <a:pt x="3070483" y="874197"/>
                </a:lnTo>
                <a:lnTo>
                  <a:pt x="3063008" y="947493"/>
                </a:lnTo>
                <a:lnTo>
                  <a:pt x="3048884" y="949756"/>
                </a:lnTo>
                <a:lnTo>
                  <a:pt x="3080413" y="1023537"/>
                </a:lnTo>
                <a:lnTo>
                  <a:pt x="3081702" y="1025079"/>
                </a:lnTo>
                <a:lnTo>
                  <a:pt x="3116009" y="1043756"/>
                </a:lnTo>
                <a:lnTo>
                  <a:pt x="3148825" y="1039446"/>
                </a:lnTo>
                <a:lnTo>
                  <a:pt x="3160758" y="1029389"/>
                </a:lnTo>
                <a:lnTo>
                  <a:pt x="3168217" y="999219"/>
                </a:lnTo>
                <a:lnTo>
                  <a:pt x="3169776" y="998731"/>
                </a:lnTo>
                <a:lnTo>
                  <a:pt x="3177226" y="952824"/>
                </a:lnTo>
                <a:cubicBezTo>
                  <a:pt x="3177723" y="944695"/>
                  <a:pt x="3178219" y="936565"/>
                  <a:pt x="3178716" y="928436"/>
                </a:cubicBezTo>
                <a:cubicBezTo>
                  <a:pt x="3178219" y="918872"/>
                  <a:pt x="3177723" y="909308"/>
                  <a:pt x="3177226" y="899744"/>
                </a:cubicBezTo>
                <a:lnTo>
                  <a:pt x="3172756" y="863879"/>
                </a:lnTo>
                <a:lnTo>
                  <a:pt x="3141468" y="795018"/>
                </a:lnTo>
                <a:lnTo>
                  <a:pt x="3151897" y="654427"/>
                </a:lnTo>
                <a:lnTo>
                  <a:pt x="3202554" y="605650"/>
                </a:lnTo>
                <a:lnTo>
                  <a:pt x="3215963" y="655861"/>
                </a:lnTo>
                <a:cubicBezTo>
                  <a:pt x="3216460" y="630038"/>
                  <a:pt x="3216956" y="604216"/>
                  <a:pt x="3217453" y="578393"/>
                </a:cubicBezTo>
                <a:lnTo>
                  <a:pt x="3241291" y="559743"/>
                </a:lnTo>
                <a:lnTo>
                  <a:pt x="3229372" y="529617"/>
                </a:lnTo>
                <a:lnTo>
                  <a:pt x="3268110" y="509532"/>
                </a:lnTo>
                <a:lnTo>
                  <a:pt x="3332175" y="549701"/>
                </a:lnTo>
                <a:lnTo>
                  <a:pt x="3375383" y="562612"/>
                </a:lnTo>
                <a:lnTo>
                  <a:pt x="3375383" y="592739"/>
                </a:lnTo>
                <a:lnTo>
                  <a:pt x="3402201" y="655861"/>
                </a:lnTo>
                <a:lnTo>
                  <a:pt x="3375383" y="677380"/>
                </a:lnTo>
                <a:lnTo>
                  <a:pt x="3375383" y="694596"/>
                </a:lnTo>
                <a:lnTo>
                  <a:pt x="3366443" y="697465"/>
                </a:lnTo>
                <a:lnTo>
                  <a:pt x="3356014" y="701769"/>
                </a:lnTo>
                <a:lnTo>
                  <a:pt x="3345585" y="711811"/>
                </a:lnTo>
                <a:lnTo>
                  <a:pt x="3342605" y="721853"/>
                </a:lnTo>
                <a:lnTo>
                  <a:pt x="3345585" y="737634"/>
                </a:lnTo>
                <a:lnTo>
                  <a:pt x="3357504" y="741938"/>
                </a:lnTo>
                <a:lnTo>
                  <a:pt x="3367933" y="739068"/>
                </a:lnTo>
                <a:lnTo>
                  <a:pt x="3381342" y="729026"/>
                </a:lnTo>
                <a:lnTo>
                  <a:pt x="3405181" y="697465"/>
                </a:lnTo>
                <a:lnTo>
                  <a:pt x="3426039" y="697465"/>
                </a:lnTo>
                <a:lnTo>
                  <a:pt x="3448388" y="701769"/>
                </a:lnTo>
                <a:lnTo>
                  <a:pt x="3463287" y="717549"/>
                </a:lnTo>
                <a:lnTo>
                  <a:pt x="3478186" y="741938"/>
                </a:lnTo>
                <a:lnTo>
                  <a:pt x="3484145" y="783541"/>
                </a:lnTo>
                <a:lnTo>
                  <a:pt x="3490105" y="850967"/>
                </a:lnTo>
                <a:lnTo>
                  <a:pt x="3464777" y="848098"/>
                </a:lnTo>
                <a:lnTo>
                  <a:pt x="3451368" y="865313"/>
                </a:lnTo>
                <a:lnTo>
                  <a:pt x="3464777" y="889701"/>
                </a:lnTo>
                <a:lnTo>
                  <a:pt x="3464777" y="915524"/>
                </a:lnTo>
                <a:lnTo>
                  <a:pt x="3437958" y="938478"/>
                </a:lnTo>
                <a:lnTo>
                  <a:pt x="3455837" y="962866"/>
                </a:lnTo>
                <a:lnTo>
                  <a:pt x="3488615" y="972908"/>
                </a:lnTo>
                <a:lnTo>
                  <a:pt x="3485179" y="973234"/>
                </a:lnTo>
                <a:lnTo>
                  <a:pt x="3516026" y="979402"/>
                </a:lnTo>
                <a:lnTo>
                  <a:pt x="3596817" y="940628"/>
                </a:lnTo>
                <a:lnTo>
                  <a:pt x="3614771" y="904727"/>
                </a:lnTo>
                <a:lnTo>
                  <a:pt x="3660864" y="888136"/>
                </a:lnTo>
                <a:cubicBezTo>
                  <a:pt x="3660805" y="887763"/>
                  <a:pt x="3660747" y="887389"/>
                  <a:pt x="3660688" y="887016"/>
                </a:cubicBezTo>
                <a:lnTo>
                  <a:pt x="3704769" y="844630"/>
                </a:lnTo>
                <a:lnTo>
                  <a:pt x="3704267" y="843972"/>
                </a:lnTo>
                <a:lnTo>
                  <a:pt x="3761070" y="757897"/>
                </a:lnTo>
                <a:lnTo>
                  <a:pt x="3747616" y="717729"/>
                </a:lnTo>
                <a:lnTo>
                  <a:pt x="3802924" y="689037"/>
                </a:lnTo>
                <a:lnTo>
                  <a:pt x="3876170" y="681864"/>
                </a:lnTo>
                <a:lnTo>
                  <a:pt x="3894107" y="656041"/>
                </a:lnTo>
                <a:lnTo>
                  <a:pt x="3919519" y="653172"/>
                </a:lnTo>
                <a:lnTo>
                  <a:pt x="3934467" y="625915"/>
                </a:lnTo>
                <a:lnTo>
                  <a:pt x="3959879" y="615873"/>
                </a:lnTo>
                <a:lnTo>
                  <a:pt x="3947920" y="565662"/>
                </a:lnTo>
                <a:lnTo>
                  <a:pt x="3932972" y="552751"/>
                </a:lnTo>
                <a:lnTo>
                  <a:pt x="3964363" y="511148"/>
                </a:lnTo>
                <a:lnTo>
                  <a:pt x="3983795" y="511148"/>
                </a:lnTo>
                <a:lnTo>
                  <a:pt x="4051062" y="425073"/>
                </a:lnTo>
                <a:lnTo>
                  <a:pt x="4154203" y="393512"/>
                </a:lnTo>
                <a:lnTo>
                  <a:pt x="4154470" y="395561"/>
                </a:lnTo>
                <a:lnTo>
                  <a:pt x="4262900" y="366002"/>
                </a:lnTo>
                <a:cubicBezTo>
                  <a:pt x="4262903" y="366008"/>
                  <a:pt x="4262906" y="366013"/>
                  <a:pt x="4262909" y="366019"/>
                </a:cubicBezTo>
                <a:lnTo>
                  <a:pt x="4299493" y="309786"/>
                </a:lnTo>
                <a:lnTo>
                  <a:pt x="4302355" y="313147"/>
                </a:lnTo>
                <a:lnTo>
                  <a:pt x="4335051" y="295411"/>
                </a:lnTo>
                <a:lnTo>
                  <a:pt x="4335051" y="245220"/>
                </a:lnTo>
                <a:lnTo>
                  <a:pt x="4345510" y="213671"/>
                </a:lnTo>
                <a:lnTo>
                  <a:pt x="4330568" y="199331"/>
                </a:lnTo>
                <a:lnTo>
                  <a:pt x="4354475" y="153442"/>
                </a:lnTo>
                <a:lnTo>
                  <a:pt x="4330568" y="116157"/>
                </a:lnTo>
                <a:lnTo>
                  <a:pt x="4381370" y="17209"/>
                </a:lnTo>
                <a:lnTo>
                  <a:pt x="4399300" y="28681"/>
                </a:lnTo>
                <a:lnTo>
                  <a:pt x="4408265" y="12906"/>
                </a:lnTo>
                <a:lnTo>
                  <a:pt x="4462054" y="0"/>
                </a:lnTo>
                <a:close/>
              </a:path>
            </a:pathLst>
          </a:custGeom>
          <a:solidFill>
            <a:schemeClr val="accent1">
              <a:lumMod val="20000"/>
              <a:lumOff val="80000"/>
            </a:schemeClr>
          </a:solidFill>
          <a:ln w="12700">
            <a:noFill/>
            <a:round/>
            <a:headEnd/>
            <a:tailEnd/>
          </a:ln>
          <a:effectLst>
            <a:softEdge rad="0"/>
          </a:effectLst>
        </p:spPr>
        <p:txBody>
          <a:bodyPr/>
          <a:lstStyle/>
          <a:p>
            <a:pPr>
              <a:defRPr/>
            </a:pPr>
            <a:endParaRPr lang="en-US" dirty="0">
              <a:solidFill>
                <a:srgbClr val="000000"/>
              </a:solidFill>
              <a:cs typeface="Arial" charset="0"/>
            </a:endParaRPr>
          </a:p>
        </p:txBody>
      </p:sp>
      <p:sp>
        <p:nvSpPr>
          <p:cNvPr id="21509" name="Title 1"/>
          <p:cNvSpPr>
            <a:spLocks noGrp="1"/>
          </p:cNvSpPr>
          <p:nvPr>
            <p:ph type="title"/>
          </p:nvPr>
        </p:nvSpPr>
        <p:spPr>
          <a:xfrm>
            <a:off x="414759" y="119064"/>
            <a:ext cx="11367772" cy="877887"/>
          </a:xfrm>
        </p:spPr>
        <p:txBody>
          <a:bodyPr/>
          <a:lstStyle/>
          <a:p>
            <a:r>
              <a:rPr lang="en-US" altLang="en-US" smtClean="0">
                <a:cs typeface="Arial" charset="0"/>
              </a:rPr>
              <a:t>Prevalence of Hepatitis C Genotypes (GT) and Subtypes </a:t>
            </a:r>
            <a:br>
              <a:rPr lang="en-US" altLang="en-US" smtClean="0">
                <a:cs typeface="Arial" charset="0"/>
              </a:rPr>
            </a:br>
            <a:r>
              <a:rPr lang="en-US" altLang="en-US" smtClean="0">
                <a:cs typeface="Arial" charset="0"/>
              </a:rPr>
              <a:t>in the United States</a:t>
            </a:r>
          </a:p>
        </p:txBody>
      </p:sp>
      <p:sp>
        <p:nvSpPr>
          <p:cNvPr id="21510" name="Text Placeholder 3"/>
          <p:cNvSpPr>
            <a:spLocks noGrp="1"/>
          </p:cNvSpPr>
          <p:nvPr>
            <p:ph type="body" sz="quarter" idx="16"/>
          </p:nvPr>
        </p:nvSpPr>
        <p:spPr>
          <a:xfrm>
            <a:off x="406295" y="6105525"/>
            <a:ext cx="9588120" cy="368300"/>
          </a:xfrm>
        </p:spPr>
        <p:txBody>
          <a:bodyPr/>
          <a:lstStyle/>
          <a:p>
            <a:r>
              <a:rPr lang="en-US" altLang="en-US" sz="800" smtClean="0">
                <a:cs typeface="Arial" charset="0"/>
              </a:rPr>
              <a:t>GT, genotype.</a:t>
            </a:r>
          </a:p>
          <a:p>
            <a:r>
              <a:rPr lang="en-US" altLang="en-US" sz="800" smtClean="0">
                <a:cs typeface="Arial" charset="0"/>
              </a:rPr>
              <a:t>Quest Diagnostics internal data.</a:t>
            </a:r>
          </a:p>
        </p:txBody>
      </p:sp>
      <p:graphicFrame>
        <p:nvGraphicFramePr>
          <p:cNvPr id="21511" name="Chart 8"/>
          <p:cNvGraphicFramePr>
            <a:graphicFrameLocks/>
          </p:cNvGraphicFramePr>
          <p:nvPr/>
        </p:nvGraphicFramePr>
        <p:xfrm>
          <a:off x="2207109" y="1450975"/>
          <a:ext cx="8261315" cy="4165600"/>
        </p:xfrm>
        <a:graphic>
          <a:graphicData uri="http://schemas.openxmlformats.org/presentationml/2006/ole">
            <mc:AlternateContent xmlns:mc="http://schemas.openxmlformats.org/markup-compatibility/2006">
              <mc:Choice xmlns:v="urn:schemas-microsoft-com:vml" Requires="v">
                <p:oleObj spid="_x0000_s9253" r:id="rId4" imgW="6194073" imgH="4163929" progId="Excel.Chart.8">
                  <p:embed/>
                </p:oleObj>
              </mc:Choice>
              <mc:Fallback>
                <p:oleObj r:id="rId4" imgW="6194073" imgH="416392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109" y="1450975"/>
                        <a:ext cx="8261315"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896963" y="2216150"/>
            <a:ext cx="1255472" cy="369332"/>
          </a:xfrm>
          <a:prstGeom prst="rect">
            <a:avLst/>
          </a:prstGeom>
          <a:noFill/>
        </p:spPr>
        <p:txBody>
          <a:bodyPr wrap="none">
            <a:spAutoFit/>
          </a:bodyPr>
          <a:lstStyle/>
          <a:p>
            <a:pPr>
              <a:defRPr/>
            </a:pPr>
            <a:r>
              <a:rPr lang="en-US" dirty="0">
                <a:latin typeface="+mn-lt"/>
                <a:ea typeface="Calibri" panose="020F0502020204030204" pitchFamily="34" charset="0"/>
                <a:cs typeface="Times New Roman" panose="02020603050405020304" pitchFamily="18" charset="0"/>
              </a:rPr>
              <a:t>N &gt;10,000</a:t>
            </a:r>
            <a:endParaRPr lang="en-US" dirty="0">
              <a:latin typeface="+mn-lt"/>
              <a:cs typeface="Arial" charset="0"/>
            </a:endParaRPr>
          </a:p>
        </p:txBody>
      </p:sp>
      <p:sp>
        <p:nvSpPr>
          <p:cNvPr id="11" name="Rectangle 10"/>
          <p:cNvSpPr/>
          <p:nvPr/>
        </p:nvSpPr>
        <p:spPr>
          <a:xfrm>
            <a:off x="4642757" y="3787775"/>
            <a:ext cx="2095445" cy="523220"/>
          </a:xfrm>
          <a:prstGeom prst="rect">
            <a:avLst/>
          </a:prstGeom>
        </p:spPr>
        <p:txBody>
          <a:bodyPr wrap="none">
            <a:spAutoFit/>
          </a:bodyPr>
          <a:lstStyle/>
          <a:p>
            <a:pPr>
              <a:defRPr/>
            </a:pPr>
            <a:r>
              <a:rPr lang="en-US" sz="1400" dirty="0">
                <a:solidFill>
                  <a:schemeClr val="bg1"/>
                </a:solidFill>
                <a:latin typeface="+mn-lt"/>
                <a:ea typeface="Calibri" panose="020F0502020204030204" pitchFamily="34" charset="0"/>
                <a:cs typeface="Times New Roman" panose="02020603050405020304" pitchFamily="18" charset="0"/>
              </a:rPr>
              <a:t>GT 1: </a:t>
            </a:r>
          </a:p>
          <a:p>
            <a:pPr>
              <a:defRPr/>
            </a:pPr>
            <a:r>
              <a:rPr lang="en-US" sz="1400" dirty="0">
                <a:solidFill>
                  <a:schemeClr val="bg1"/>
                </a:solidFill>
                <a:latin typeface="+mn-lt"/>
                <a:ea typeface="Calibri" panose="020F0502020204030204" pitchFamily="34" charset="0"/>
                <a:cs typeface="Times New Roman" panose="02020603050405020304" pitchFamily="18" charset="0"/>
              </a:rPr>
              <a:t>1a: 58.6% and 1b: 14% </a:t>
            </a:r>
            <a:endParaRPr lang="en-US" sz="1400" dirty="0">
              <a:solidFill>
                <a:schemeClr val="bg1"/>
              </a:solidFill>
              <a:latin typeface="+mn-lt"/>
              <a:cs typeface="Arial" charset="0"/>
            </a:endParaRPr>
          </a:p>
        </p:txBody>
      </p:sp>
    </p:spTree>
    <p:extLst>
      <p:ext uri="{BB962C8B-B14F-4D97-AF65-F5344CB8AC3E}">
        <p14:creationId xmlns:p14="http://schemas.microsoft.com/office/powerpoint/2010/main" val="137870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14759" y="119064"/>
            <a:ext cx="11352960" cy="877887"/>
          </a:xfrm>
        </p:spPr>
        <p:txBody>
          <a:bodyPr/>
          <a:lstStyle/>
          <a:p>
            <a:r>
              <a:rPr lang="en-US" altLang="en-US" smtClean="0">
                <a:cs typeface="Arial" charset="0"/>
              </a:rPr>
              <a:t>GT and GT Subtype Guide the Treatment Regimen Selection for Patients With HCV</a:t>
            </a:r>
          </a:p>
        </p:txBody>
      </p:sp>
      <p:sp>
        <p:nvSpPr>
          <p:cNvPr id="23555" name="Content Placeholder 2"/>
          <p:cNvSpPr>
            <a:spLocks noGrp="1"/>
          </p:cNvSpPr>
          <p:nvPr>
            <p:ph sz="quarter" idx="17"/>
          </p:nvPr>
        </p:nvSpPr>
        <p:spPr>
          <a:xfrm>
            <a:off x="378775" y="1228726"/>
            <a:ext cx="11376237" cy="4475163"/>
          </a:xfrm>
        </p:spPr>
        <p:txBody>
          <a:bodyPr/>
          <a:lstStyle/>
          <a:p>
            <a:pPr>
              <a:lnSpc>
                <a:spcPct val="100000"/>
              </a:lnSpc>
              <a:spcBef>
                <a:spcPct val="0"/>
              </a:spcBef>
              <a:spcAft>
                <a:spcPts val="1200"/>
              </a:spcAft>
            </a:pPr>
            <a:r>
              <a:rPr lang="en-US" altLang="en-US" dirty="0" smtClean="0"/>
              <a:t>HCV GT should be assessed prior to treatment initiation in order to determine the optimal choice of therapy and treatment duration</a:t>
            </a:r>
          </a:p>
          <a:p>
            <a:pPr>
              <a:lnSpc>
                <a:spcPct val="100000"/>
              </a:lnSpc>
              <a:spcBef>
                <a:spcPct val="0"/>
              </a:spcBef>
              <a:spcAft>
                <a:spcPts val="1200"/>
              </a:spcAft>
            </a:pPr>
            <a:r>
              <a:rPr lang="en-US" altLang="en-US" dirty="0" smtClean="0"/>
              <a:t>Current therapy varies for each HCV GT and can include NS5A inhibitors, NS3/NS4A protease inhibitors, NS5B polymerase inhibitors, </a:t>
            </a:r>
            <a:r>
              <a:rPr lang="en-US" altLang="en-US" dirty="0" err="1" smtClean="0"/>
              <a:t>nucleos</a:t>
            </a:r>
            <a:r>
              <a:rPr lang="en-US" altLang="en-US" dirty="0" smtClean="0"/>
              <a:t>(t)ide analogs, and PEG-IFN</a:t>
            </a:r>
            <a:r>
              <a:rPr lang="en-US" altLang="en-US" baseline="30000" dirty="0" smtClean="0"/>
              <a:t>1</a:t>
            </a:r>
          </a:p>
          <a:p>
            <a:pPr>
              <a:lnSpc>
                <a:spcPct val="100000"/>
              </a:lnSpc>
              <a:spcBef>
                <a:spcPct val="0"/>
              </a:spcBef>
              <a:spcAft>
                <a:spcPts val="1200"/>
              </a:spcAft>
            </a:pPr>
            <a:r>
              <a:rPr lang="en-US" altLang="en-US" dirty="0" smtClean="0"/>
              <a:t>New </a:t>
            </a:r>
            <a:r>
              <a:rPr lang="en-US" altLang="en-US" dirty="0" err="1" smtClean="0"/>
              <a:t>pangenotypic</a:t>
            </a:r>
            <a:r>
              <a:rPr lang="en-US" altLang="en-US" dirty="0" smtClean="0"/>
              <a:t> DAA regimens have emerged in June 2016</a:t>
            </a:r>
          </a:p>
          <a:p>
            <a:pPr>
              <a:lnSpc>
                <a:spcPct val="100000"/>
              </a:lnSpc>
              <a:spcBef>
                <a:spcPct val="0"/>
              </a:spcBef>
              <a:spcAft>
                <a:spcPts val="1200"/>
              </a:spcAft>
            </a:pPr>
            <a:r>
              <a:rPr lang="en-US" altLang="en-US" dirty="0" smtClean="0"/>
              <a:t>Some GTs have a spectrum of subtypes, and while the full significance of subtypes remains unknown, their distribution differs geographically</a:t>
            </a:r>
            <a:r>
              <a:rPr lang="en-US" altLang="en-US" baseline="30000" dirty="0" smtClean="0"/>
              <a:t>2</a:t>
            </a:r>
            <a:endParaRPr lang="en-US" altLang="en-US" dirty="0" smtClean="0"/>
          </a:p>
          <a:p>
            <a:pPr lvl="1">
              <a:lnSpc>
                <a:spcPct val="100000"/>
              </a:lnSpc>
              <a:spcBef>
                <a:spcPct val="0"/>
              </a:spcBef>
              <a:spcAft>
                <a:spcPts val="1200"/>
              </a:spcAft>
            </a:pPr>
            <a:r>
              <a:rPr lang="en-US" altLang="en-US" dirty="0" smtClean="0">
                <a:cs typeface="Arial" charset="0"/>
              </a:rPr>
              <a:t>Subtyping provides relevant information on different response rates and genetic barriers to drug resistance</a:t>
            </a:r>
          </a:p>
          <a:p>
            <a:pPr>
              <a:lnSpc>
                <a:spcPct val="100000"/>
              </a:lnSpc>
              <a:spcBef>
                <a:spcPct val="0"/>
              </a:spcBef>
              <a:spcAft>
                <a:spcPts val="1200"/>
              </a:spcAft>
            </a:pPr>
            <a:r>
              <a:rPr lang="en-US" altLang="en-US" dirty="0" smtClean="0"/>
              <a:t>HCV is considered cured if the virus is not detected in a blood sample 3 months after treatment is completed </a:t>
            </a:r>
          </a:p>
          <a:p>
            <a:pPr lvl="1">
              <a:lnSpc>
                <a:spcPct val="100000"/>
              </a:lnSpc>
              <a:spcBef>
                <a:spcPct val="0"/>
              </a:spcBef>
              <a:spcAft>
                <a:spcPts val="1200"/>
              </a:spcAft>
            </a:pPr>
            <a:r>
              <a:rPr lang="en-US" altLang="en-US" dirty="0" smtClean="0">
                <a:cs typeface="Arial" charset="0"/>
              </a:rPr>
              <a:t>This is called a Sustained </a:t>
            </a:r>
            <a:r>
              <a:rPr lang="en-US" altLang="en-US" dirty="0" err="1" smtClean="0">
                <a:cs typeface="Arial" charset="0"/>
              </a:rPr>
              <a:t>Virological</a:t>
            </a:r>
            <a:r>
              <a:rPr lang="en-US" altLang="en-US" dirty="0" smtClean="0">
                <a:cs typeface="Arial" charset="0"/>
              </a:rPr>
              <a:t> Response (SVR) </a:t>
            </a:r>
          </a:p>
        </p:txBody>
      </p:sp>
      <p:sp>
        <p:nvSpPr>
          <p:cNvPr id="23556" name="Text Placeholder 2"/>
          <p:cNvSpPr>
            <a:spLocks noGrp="1"/>
          </p:cNvSpPr>
          <p:nvPr>
            <p:ph type="body" sz="quarter" idx="16"/>
          </p:nvPr>
        </p:nvSpPr>
        <p:spPr>
          <a:xfrm>
            <a:off x="416876" y="6019801"/>
            <a:ext cx="9588118" cy="454025"/>
          </a:xfrm>
        </p:spPr>
        <p:txBody>
          <a:bodyPr tIns="45720" rIns="91440" bIns="45720"/>
          <a:lstStyle/>
          <a:p>
            <a:pPr eaLnBrk="1" hangingPunct="1">
              <a:lnSpc>
                <a:spcPct val="100000"/>
              </a:lnSpc>
              <a:spcBef>
                <a:spcPct val="0"/>
              </a:spcBef>
            </a:pPr>
            <a:r>
              <a:rPr lang="en-US" altLang="en-US" sz="800" smtClean="0">
                <a:cs typeface="Arial" charset="0"/>
              </a:rPr>
              <a:t>DAA, direct-acting antiviral; NS, nonstructural protein; PEG-IFN, pegylated interferon..</a:t>
            </a:r>
            <a:br>
              <a:rPr lang="en-US" altLang="en-US" sz="800" smtClean="0">
                <a:cs typeface="Arial" charset="0"/>
              </a:rPr>
            </a:br>
            <a:r>
              <a:rPr lang="en-US" altLang="en-US" sz="800" smtClean="0">
                <a:cs typeface="Arial" charset="0"/>
              </a:rPr>
              <a:t>1. AASLD/IDSA. HCV guidance: recommendations for testing, managing and treating hepatitis C. www.hcvguidelines.org. Accessed July 15, 2016.</a:t>
            </a:r>
          </a:p>
          <a:p>
            <a:pPr eaLnBrk="1" hangingPunct="1">
              <a:lnSpc>
                <a:spcPct val="100000"/>
              </a:lnSpc>
              <a:spcBef>
                <a:spcPct val="0"/>
              </a:spcBef>
            </a:pPr>
            <a:r>
              <a:rPr lang="en-US" altLang="en-US" sz="800" smtClean="0">
                <a:cs typeface="Arial" charset="0"/>
              </a:rPr>
              <a:t>2. Messina JP et al. </a:t>
            </a:r>
            <a:r>
              <a:rPr lang="en-US" altLang="en-US" sz="800" i="1" smtClean="0">
                <a:cs typeface="Arial" charset="0"/>
              </a:rPr>
              <a:t>Hepatology</a:t>
            </a:r>
            <a:r>
              <a:rPr lang="en-US" altLang="en-US" sz="800" smtClean="0">
                <a:cs typeface="Arial" charset="0"/>
              </a:rPr>
              <a:t>. 2015;61(1):77-87.</a:t>
            </a:r>
          </a:p>
        </p:txBody>
      </p:sp>
    </p:spTree>
    <p:extLst>
      <p:ext uri="{BB962C8B-B14F-4D97-AF65-F5344CB8AC3E}">
        <p14:creationId xmlns:p14="http://schemas.microsoft.com/office/powerpoint/2010/main" val="4067396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015735" y="457200"/>
            <a:ext cx="104620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dirty="0" err="1">
                <a:solidFill>
                  <a:schemeClr val="tx1">
                    <a:lumMod val="50000"/>
                  </a:schemeClr>
                </a:solidFill>
              </a:rPr>
              <a:t>Simeprevir</a:t>
            </a:r>
            <a:r>
              <a:rPr lang="en-US" altLang="en-US" b="1" dirty="0">
                <a:solidFill>
                  <a:schemeClr val="tx1">
                    <a:lumMod val="50000"/>
                  </a:schemeClr>
                </a:solidFill>
              </a:rPr>
              <a:t>—an oral NS3/4A protease inhibitor;</a:t>
            </a:r>
          </a:p>
          <a:p>
            <a:pPr eaLnBrk="1" hangingPunct="1"/>
            <a:r>
              <a:rPr lang="en-US" altLang="en-US" b="1" dirty="0" err="1">
                <a:solidFill>
                  <a:schemeClr val="tx1">
                    <a:lumMod val="50000"/>
                  </a:schemeClr>
                </a:solidFill>
              </a:rPr>
              <a:t>Paritaprevir</a:t>
            </a:r>
            <a:r>
              <a:rPr lang="en-US" altLang="en-US" b="1" dirty="0">
                <a:solidFill>
                  <a:schemeClr val="tx1">
                    <a:lumMod val="50000"/>
                  </a:schemeClr>
                </a:solidFill>
              </a:rPr>
              <a:t>—an NS3 protease inhibitor, combined with low- </a:t>
            </a:r>
            <a:r>
              <a:rPr lang="en-US" altLang="en-US" b="1" dirty="0" smtClean="0">
                <a:solidFill>
                  <a:schemeClr val="tx1">
                    <a:lumMod val="50000"/>
                  </a:schemeClr>
                </a:solidFill>
              </a:rPr>
              <a:t>dose </a:t>
            </a:r>
            <a:r>
              <a:rPr lang="en-US" altLang="en-US" b="1" dirty="0">
                <a:solidFill>
                  <a:schemeClr val="tx1">
                    <a:lumMod val="50000"/>
                  </a:schemeClr>
                </a:solidFill>
              </a:rPr>
              <a:t>ritonavir;</a:t>
            </a:r>
          </a:p>
          <a:p>
            <a:pPr eaLnBrk="1" hangingPunct="1"/>
            <a:r>
              <a:rPr lang="en-US" altLang="en-US" b="1" dirty="0" err="1">
                <a:solidFill>
                  <a:schemeClr val="tx1">
                    <a:lumMod val="50000"/>
                  </a:schemeClr>
                </a:solidFill>
              </a:rPr>
              <a:t>Asunaprevir</a:t>
            </a:r>
            <a:r>
              <a:rPr lang="en-US" altLang="en-US" b="1" dirty="0">
                <a:solidFill>
                  <a:schemeClr val="tx1">
                    <a:lumMod val="50000"/>
                  </a:schemeClr>
                </a:solidFill>
              </a:rPr>
              <a:t>—an NS3 protease inhibitor;</a:t>
            </a:r>
          </a:p>
          <a:p>
            <a:pPr eaLnBrk="1" hangingPunct="1"/>
            <a:r>
              <a:rPr lang="en-US" altLang="en-US" b="1" dirty="0" err="1">
                <a:solidFill>
                  <a:schemeClr val="tx1">
                    <a:lumMod val="50000"/>
                  </a:schemeClr>
                </a:solidFill>
              </a:rPr>
              <a:t>Grazoprevir</a:t>
            </a:r>
            <a:r>
              <a:rPr lang="en-US" altLang="en-US" b="1" dirty="0">
                <a:solidFill>
                  <a:schemeClr val="tx1">
                    <a:lumMod val="50000"/>
                  </a:schemeClr>
                </a:solidFill>
              </a:rPr>
              <a:t> (GZR)—an NS3/4A protease inhibitor;</a:t>
            </a:r>
          </a:p>
          <a:p>
            <a:pPr eaLnBrk="1" hangingPunct="1"/>
            <a:r>
              <a:rPr lang="en-US" altLang="en-US" b="1" dirty="0" err="1">
                <a:solidFill>
                  <a:schemeClr val="tx1">
                    <a:lumMod val="50000"/>
                  </a:schemeClr>
                </a:solidFill>
              </a:rPr>
              <a:t>Ledipasvir</a:t>
            </a:r>
            <a:r>
              <a:rPr lang="en-US" altLang="en-US" b="1" dirty="0">
                <a:solidFill>
                  <a:schemeClr val="tx1">
                    <a:lumMod val="50000"/>
                  </a:schemeClr>
                </a:solidFill>
              </a:rPr>
              <a:t> (LDV)—an NS5A inhibitor;</a:t>
            </a:r>
          </a:p>
          <a:p>
            <a:pPr eaLnBrk="1" hangingPunct="1"/>
            <a:r>
              <a:rPr lang="en-US" altLang="en-US" b="1" dirty="0" err="1">
                <a:solidFill>
                  <a:schemeClr val="tx1">
                    <a:lumMod val="50000"/>
                  </a:schemeClr>
                </a:solidFill>
              </a:rPr>
              <a:t>Daclatasvir</a:t>
            </a:r>
            <a:r>
              <a:rPr lang="en-US" altLang="en-US" b="1" dirty="0">
                <a:solidFill>
                  <a:schemeClr val="tx1">
                    <a:lumMod val="50000"/>
                  </a:schemeClr>
                </a:solidFill>
              </a:rPr>
              <a:t> (DCV)—a </a:t>
            </a:r>
            <a:r>
              <a:rPr lang="en-US" altLang="en-US" b="1" dirty="0" err="1">
                <a:solidFill>
                  <a:schemeClr val="tx1">
                    <a:lumMod val="50000"/>
                  </a:schemeClr>
                </a:solidFill>
              </a:rPr>
              <a:t>pangenotypic</a:t>
            </a:r>
            <a:r>
              <a:rPr lang="en-US" altLang="en-US" b="1" dirty="0">
                <a:solidFill>
                  <a:schemeClr val="tx1">
                    <a:lumMod val="50000"/>
                  </a:schemeClr>
                </a:solidFill>
              </a:rPr>
              <a:t> NS5A replication </a:t>
            </a:r>
            <a:r>
              <a:rPr lang="en-US" altLang="en-US" b="1" dirty="0" smtClean="0">
                <a:solidFill>
                  <a:schemeClr val="tx1">
                    <a:lumMod val="50000"/>
                  </a:schemeClr>
                </a:solidFill>
              </a:rPr>
              <a:t>complex </a:t>
            </a:r>
            <a:r>
              <a:rPr lang="en-US" altLang="en-US" b="1" dirty="0">
                <a:solidFill>
                  <a:schemeClr val="tx1">
                    <a:lumMod val="50000"/>
                  </a:schemeClr>
                </a:solidFill>
              </a:rPr>
              <a:t>inhibitor;</a:t>
            </a:r>
          </a:p>
          <a:p>
            <a:pPr eaLnBrk="1" hangingPunct="1"/>
            <a:r>
              <a:rPr lang="en-US" altLang="en-US" b="1" dirty="0" err="1">
                <a:solidFill>
                  <a:schemeClr val="tx1">
                    <a:lumMod val="50000"/>
                  </a:schemeClr>
                </a:solidFill>
              </a:rPr>
              <a:t>Elbasvir</a:t>
            </a:r>
            <a:r>
              <a:rPr lang="en-US" altLang="en-US" b="1" dirty="0">
                <a:solidFill>
                  <a:schemeClr val="tx1">
                    <a:lumMod val="50000"/>
                  </a:schemeClr>
                </a:solidFill>
              </a:rPr>
              <a:t> (EBR)—an NS5A replication complex inhibitor;</a:t>
            </a:r>
          </a:p>
          <a:p>
            <a:pPr eaLnBrk="1" hangingPunct="1"/>
            <a:r>
              <a:rPr lang="en-US" altLang="en-US" b="1" dirty="0" err="1">
                <a:solidFill>
                  <a:schemeClr val="tx1">
                    <a:lumMod val="50000"/>
                  </a:schemeClr>
                </a:solidFill>
              </a:rPr>
              <a:t>Velpatasvir</a:t>
            </a:r>
            <a:r>
              <a:rPr lang="en-US" altLang="en-US" b="1" dirty="0">
                <a:solidFill>
                  <a:schemeClr val="tx1">
                    <a:lumMod val="50000"/>
                  </a:schemeClr>
                </a:solidFill>
              </a:rPr>
              <a:t> (VEL)—a </a:t>
            </a:r>
            <a:r>
              <a:rPr lang="en-US" altLang="en-US" b="1" dirty="0" err="1">
                <a:solidFill>
                  <a:schemeClr val="tx1">
                    <a:lumMod val="50000"/>
                  </a:schemeClr>
                </a:solidFill>
              </a:rPr>
              <a:t>pangenotypic</a:t>
            </a:r>
            <a:r>
              <a:rPr lang="en-US" altLang="en-US" b="1" dirty="0">
                <a:solidFill>
                  <a:schemeClr val="tx1">
                    <a:lumMod val="50000"/>
                  </a:schemeClr>
                </a:solidFill>
              </a:rPr>
              <a:t> inhibitor of the NS5A </a:t>
            </a:r>
            <a:r>
              <a:rPr lang="en-US" altLang="en-US" b="1" dirty="0" smtClean="0">
                <a:solidFill>
                  <a:schemeClr val="tx1">
                    <a:lumMod val="50000"/>
                  </a:schemeClr>
                </a:solidFill>
              </a:rPr>
              <a:t>protein</a:t>
            </a:r>
            <a:r>
              <a:rPr lang="en-US" altLang="en-US" b="1" dirty="0">
                <a:solidFill>
                  <a:schemeClr val="tx1">
                    <a:lumMod val="50000"/>
                  </a:schemeClr>
                </a:solidFill>
              </a:rPr>
              <a:t>;</a:t>
            </a:r>
          </a:p>
          <a:p>
            <a:pPr eaLnBrk="1" hangingPunct="1"/>
            <a:r>
              <a:rPr lang="en-US" altLang="en-US" b="1" dirty="0" err="1">
                <a:solidFill>
                  <a:schemeClr val="tx1">
                    <a:lumMod val="50000"/>
                  </a:schemeClr>
                </a:solidFill>
              </a:rPr>
              <a:t>Ombitasvir</a:t>
            </a:r>
            <a:r>
              <a:rPr lang="en-US" altLang="en-US" b="1" dirty="0">
                <a:solidFill>
                  <a:schemeClr val="tx1">
                    <a:lumMod val="50000"/>
                  </a:schemeClr>
                </a:solidFill>
              </a:rPr>
              <a:t>—an NS5A inhibitor;</a:t>
            </a:r>
          </a:p>
          <a:p>
            <a:pPr eaLnBrk="1" hangingPunct="1"/>
            <a:r>
              <a:rPr lang="en-US" altLang="en-US" b="1" dirty="0" err="1">
                <a:solidFill>
                  <a:schemeClr val="tx1">
                    <a:lumMod val="50000"/>
                  </a:schemeClr>
                </a:solidFill>
              </a:rPr>
              <a:t>Sofosbuvir</a:t>
            </a:r>
            <a:r>
              <a:rPr lang="en-US" altLang="en-US" b="1" dirty="0">
                <a:solidFill>
                  <a:schemeClr val="tx1">
                    <a:lumMod val="50000"/>
                  </a:schemeClr>
                </a:solidFill>
              </a:rPr>
              <a:t> (SOF)—a </a:t>
            </a:r>
            <a:r>
              <a:rPr lang="en-US" altLang="en-US" b="1" dirty="0" err="1">
                <a:solidFill>
                  <a:schemeClr val="tx1">
                    <a:lumMod val="50000"/>
                  </a:schemeClr>
                </a:solidFill>
              </a:rPr>
              <a:t>uridine</a:t>
            </a:r>
            <a:r>
              <a:rPr lang="en-US" altLang="en-US" b="1" dirty="0">
                <a:solidFill>
                  <a:schemeClr val="tx1">
                    <a:lumMod val="50000"/>
                  </a:schemeClr>
                </a:solidFill>
              </a:rPr>
              <a:t> nucleotide analogue and a </a:t>
            </a:r>
            <a:r>
              <a:rPr lang="en-US" altLang="en-US" b="1" dirty="0" err="1" smtClean="0">
                <a:solidFill>
                  <a:schemeClr val="tx1">
                    <a:lumMod val="50000"/>
                  </a:schemeClr>
                </a:solidFill>
              </a:rPr>
              <a:t>pangenotypic</a:t>
            </a:r>
            <a:r>
              <a:rPr lang="en-US" altLang="en-US" b="1" dirty="0">
                <a:solidFill>
                  <a:schemeClr val="tx1">
                    <a:lumMod val="50000"/>
                  </a:schemeClr>
                </a:solidFill>
              </a:rPr>
              <a:t>, selective </a:t>
            </a:r>
            <a:r>
              <a:rPr lang="en-US" altLang="en-US" b="1" dirty="0" smtClean="0">
                <a:solidFill>
                  <a:schemeClr val="tx1">
                    <a:lumMod val="50000"/>
                  </a:schemeClr>
                </a:solidFill>
              </a:rPr>
              <a:t>  							inhibitor </a:t>
            </a:r>
            <a:r>
              <a:rPr lang="en-US" altLang="en-US" b="1" dirty="0">
                <a:solidFill>
                  <a:schemeClr val="tx1">
                    <a:lumMod val="50000"/>
                  </a:schemeClr>
                </a:solidFill>
              </a:rPr>
              <a:t>of NS5B </a:t>
            </a:r>
            <a:r>
              <a:rPr lang="en-US" altLang="en-US" b="1" dirty="0" smtClean="0">
                <a:solidFill>
                  <a:schemeClr val="tx1">
                    <a:lumMod val="50000"/>
                  </a:schemeClr>
                </a:solidFill>
              </a:rPr>
              <a:t>polymerase</a:t>
            </a:r>
            <a:r>
              <a:rPr lang="en-US" altLang="en-US" b="1" dirty="0">
                <a:solidFill>
                  <a:schemeClr val="tx1">
                    <a:lumMod val="50000"/>
                  </a:schemeClr>
                </a:solidFill>
              </a:rPr>
              <a:t>; </a:t>
            </a:r>
          </a:p>
          <a:p>
            <a:pPr eaLnBrk="1" hangingPunct="1"/>
            <a:r>
              <a:rPr lang="en-US" altLang="en-US" b="1" dirty="0" err="1">
                <a:solidFill>
                  <a:schemeClr val="tx1">
                    <a:lumMod val="50000"/>
                  </a:schemeClr>
                </a:solidFill>
              </a:rPr>
              <a:t>Dasabuvir</a:t>
            </a:r>
            <a:r>
              <a:rPr lang="en-US" altLang="en-US" b="1" dirty="0">
                <a:solidFill>
                  <a:schemeClr val="tx1">
                    <a:lumMod val="50000"/>
                  </a:schemeClr>
                </a:solidFill>
              </a:rPr>
              <a:t>—a </a:t>
            </a:r>
            <a:r>
              <a:rPr lang="en-US" altLang="en-US" b="1" dirty="0" err="1">
                <a:solidFill>
                  <a:schemeClr val="tx1">
                    <a:lumMod val="50000"/>
                  </a:schemeClr>
                </a:solidFill>
              </a:rPr>
              <a:t>nonnucleoside</a:t>
            </a:r>
            <a:r>
              <a:rPr lang="en-US" altLang="en-US" b="1" dirty="0">
                <a:solidFill>
                  <a:schemeClr val="tx1">
                    <a:lumMod val="50000"/>
                  </a:schemeClr>
                </a:solidFill>
              </a:rPr>
              <a:t> NS5B polymerase inhibitor.</a:t>
            </a:r>
          </a:p>
        </p:txBody>
      </p:sp>
    </p:spTree>
    <p:extLst>
      <p:ext uri="{BB962C8B-B14F-4D97-AF65-F5344CB8AC3E}">
        <p14:creationId xmlns:p14="http://schemas.microsoft.com/office/powerpoint/2010/main" val="174395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152400"/>
            <a:ext cx="10360501" cy="1143000"/>
          </a:xfrm>
        </p:spPr>
        <p:txBody>
          <a:bodyPr/>
          <a:lstStyle/>
          <a:p>
            <a:r>
              <a:rPr lang="en-US" sz="6600" dirty="0" smtClean="0"/>
              <a:t>Breaking News!!!!</a:t>
            </a:r>
            <a:endParaRPr lang="en-US" sz="6600" dirty="0"/>
          </a:p>
        </p:txBody>
      </p:sp>
      <p:sp>
        <p:nvSpPr>
          <p:cNvPr id="3" name="Content Placeholder 2"/>
          <p:cNvSpPr>
            <a:spLocks noGrp="1"/>
          </p:cNvSpPr>
          <p:nvPr>
            <p:ph idx="1"/>
          </p:nvPr>
        </p:nvSpPr>
        <p:spPr>
          <a:xfrm>
            <a:off x="812588" y="1371600"/>
            <a:ext cx="10360501" cy="4114800"/>
          </a:xfrm>
        </p:spPr>
        <p:txBody>
          <a:bodyPr/>
          <a:lstStyle/>
          <a:p>
            <a:r>
              <a:rPr lang="en-US" sz="4000" dirty="0" smtClean="0"/>
              <a:t>New treatment introduced for Hepatitis C</a:t>
            </a:r>
          </a:p>
          <a:p>
            <a:r>
              <a:rPr lang="en-US" sz="4000" dirty="0" err="1" smtClean="0"/>
              <a:t>Epclusa</a:t>
            </a:r>
            <a:r>
              <a:rPr lang="en-US" sz="4000" baseline="30000" dirty="0" smtClean="0"/>
              <a:t>®</a:t>
            </a:r>
            <a:r>
              <a:rPr lang="en-US" sz="4000" dirty="0" smtClean="0"/>
              <a:t> (</a:t>
            </a:r>
            <a:r>
              <a:rPr lang="en-US" sz="4000" dirty="0" err="1" smtClean="0"/>
              <a:t>Sovaldi</a:t>
            </a:r>
            <a:r>
              <a:rPr lang="en-US" sz="4000" dirty="0" smtClean="0"/>
              <a:t> + </a:t>
            </a:r>
            <a:r>
              <a:rPr lang="en-US" sz="4000" dirty="0" err="1" smtClean="0"/>
              <a:t>Velpatasvir</a:t>
            </a:r>
            <a:r>
              <a:rPr lang="en-US" sz="4000" dirty="0" smtClean="0"/>
              <a:t>)</a:t>
            </a:r>
          </a:p>
          <a:p>
            <a:r>
              <a:rPr lang="en-US" sz="3800" dirty="0" smtClean="0"/>
              <a:t>Combats effectively </a:t>
            </a:r>
            <a:r>
              <a:rPr lang="en-US" sz="3800" u="sng" dirty="0" smtClean="0"/>
              <a:t>all 6 strains</a:t>
            </a:r>
            <a:r>
              <a:rPr lang="en-US" sz="3800" dirty="0" smtClean="0"/>
              <a:t> of Hepatitis C</a:t>
            </a:r>
          </a:p>
          <a:p>
            <a:r>
              <a:rPr lang="en-US" sz="4000" dirty="0" smtClean="0"/>
              <a:t>The bad news – currently $74,760 for a 12 week regimen.</a:t>
            </a:r>
            <a:endParaRPr lang="en-US" sz="4000" dirty="0"/>
          </a:p>
        </p:txBody>
      </p:sp>
    </p:spTree>
    <p:extLst>
      <p:ext uri="{BB962C8B-B14F-4D97-AF65-F5344CB8AC3E}">
        <p14:creationId xmlns:p14="http://schemas.microsoft.com/office/powerpoint/2010/main" val="161542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cs typeface="Arial" charset="0"/>
              </a:rPr>
              <a:t>Monitoring of Treatment: SVR and Cure</a:t>
            </a:r>
          </a:p>
        </p:txBody>
      </p:sp>
      <p:sp>
        <p:nvSpPr>
          <p:cNvPr id="26627" name="Content Placeholder 2"/>
          <p:cNvSpPr>
            <a:spLocks noGrp="1"/>
          </p:cNvSpPr>
          <p:nvPr>
            <p:ph idx="1"/>
          </p:nvPr>
        </p:nvSpPr>
        <p:spPr>
          <a:xfrm>
            <a:off x="2888498" y="1463676"/>
            <a:ext cx="8894033" cy="4341813"/>
          </a:xfrm>
        </p:spPr>
        <p:txBody>
          <a:bodyPr/>
          <a:lstStyle/>
          <a:p>
            <a:pPr>
              <a:lnSpc>
                <a:spcPct val="100000"/>
              </a:lnSpc>
              <a:spcBef>
                <a:spcPct val="0"/>
              </a:spcBef>
              <a:spcAft>
                <a:spcPts val="1200"/>
              </a:spcAft>
            </a:pPr>
            <a:r>
              <a:rPr lang="en-US" altLang="en-US" smtClean="0"/>
              <a:t>Treatment landscape has evolved substantially, with very high SVR rates for available treatments</a:t>
            </a:r>
          </a:p>
          <a:p>
            <a:pPr>
              <a:lnSpc>
                <a:spcPct val="100000"/>
              </a:lnSpc>
              <a:spcBef>
                <a:spcPct val="0"/>
              </a:spcBef>
              <a:spcAft>
                <a:spcPts val="1200"/>
              </a:spcAft>
            </a:pPr>
            <a:r>
              <a:rPr lang="en-US" altLang="en-US" smtClean="0"/>
              <a:t>Treatment efficacy is monitored through repeated measurement of HCV RNA </a:t>
            </a:r>
          </a:p>
          <a:p>
            <a:pPr lvl="1">
              <a:lnSpc>
                <a:spcPct val="100000"/>
              </a:lnSpc>
              <a:spcBef>
                <a:spcPct val="0"/>
              </a:spcBef>
              <a:spcAft>
                <a:spcPts val="1200"/>
              </a:spcAft>
            </a:pPr>
            <a:r>
              <a:rPr lang="pt-BR" altLang="en-US" smtClean="0">
                <a:cs typeface="Arial" charset="0"/>
              </a:rPr>
              <a:t>Lower limit of quantitation of assay is 15 IU/mL</a:t>
            </a:r>
          </a:p>
          <a:p>
            <a:pPr lvl="2">
              <a:lnSpc>
                <a:spcPct val="100000"/>
              </a:lnSpc>
              <a:spcBef>
                <a:spcPct val="0"/>
              </a:spcBef>
              <a:spcAft>
                <a:spcPts val="1200"/>
              </a:spcAft>
            </a:pPr>
            <a:r>
              <a:rPr lang="pt-BR" altLang="en-US" smtClean="0">
                <a:cs typeface="Arial" charset="0"/>
              </a:rPr>
              <a:t>Viral load &lt;15 IU/mL is often referred to as undetectable</a:t>
            </a:r>
          </a:p>
          <a:p>
            <a:pPr>
              <a:lnSpc>
                <a:spcPct val="100000"/>
              </a:lnSpc>
              <a:spcBef>
                <a:spcPct val="0"/>
              </a:spcBef>
              <a:spcAft>
                <a:spcPts val="1200"/>
              </a:spcAft>
            </a:pPr>
            <a:r>
              <a:rPr lang="en-US" altLang="en-US" smtClean="0"/>
              <a:t>Undetectable HCV RNA at the end of treatment and 12 to 24 weeks after completion of treatment is referred to as SVR</a:t>
            </a:r>
          </a:p>
          <a:p>
            <a:pPr lvl="1">
              <a:lnSpc>
                <a:spcPct val="100000"/>
              </a:lnSpc>
              <a:spcBef>
                <a:spcPct val="0"/>
              </a:spcBef>
              <a:spcAft>
                <a:spcPts val="1200"/>
              </a:spcAft>
            </a:pPr>
            <a:r>
              <a:rPr lang="en-US" altLang="en-US" smtClean="0">
                <a:cs typeface="Arial" charset="0"/>
              </a:rPr>
              <a:t>SVR corresponds to cure in &gt;99% of cases</a:t>
            </a:r>
          </a:p>
          <a:p>
            <a:pPr>
              <a:lnSpc>
                <a:spcPct val="100000"/>
              </a:lnSpc>
              <a:spcBef>
                <a:spcPct val="0"/>
              </a:spcBef>
              <a:spcAft>
                <a:spcPts val="1200"/>
              </a:spcAft>
            </a:pPr>
            <a:endParaRPr lang="pt-BR" altLang="en-US" smtClean="0"/>
          </a:p>
          <a:p>
            <a:pPr>
              <a:lnSpc>
                <a:spcPct val="100000"/>
              </a:lnSpc>
              <a:spcBef>
                <a:spcPct val="0"/>
              </a:spcBef>
              <a:spcAft>
                <a:spcPts val="1200"/>
              </a:spcAft>
            </a:pPr>
            <a:endParaRPr lang="en-US" altLang="en-US" smtClean="0"/>
          </a:p>
          <a:p>
            <a:pPr lvl="1">
              <a:lnSpc>
                <a:spcPct val="100000"/>
              </a:lnSpc>
              <a:spcBef>
                <a:spcPct val="0"/>
              </a:spcBef>
              <a:spcAft>
                <a:spcPts val="1200"/>
              </a:spcAft>
            </a:pPr>
            <a:endParaRPr lang="en-US" altLang="en-US" smtClean="0">
              <a:cs typeface="Arial" charset="0"/>
            </a:endParaRPr>
          </a:p>
        </p:txBody>
      </p:sp>
      <p:sp>
        <p:nvSpPr>
          <p:cNvPr id="6" name="TextBox 5"/>
          <p:cNvSpPr txBox="1"/>
          <p:nvPr/>
        </p:nvSpPr>
        <p:spPr>
          <a:xfrm>
            <a:off x="416876" y="6261100"/>
            <a:ext cx="9321488" cy="2159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tIns="45714" rIns="0" bIns="45714" spcCol="38100" anchor="b">
            <a:spAutoFit/>
          </a:bodyPr>
          <a:lstStyle/>
          <a:p>
            <a:pPr>
              <a:defRPr/>
            </a:pPr>
            <a:r>
              <a:rPr lang="en-US" altLang="en-US" sz="800" dirty="0">
                <a:cs typeface="Arial" charset="0"/>
              </a:rPr>
              <a:t>European Association for the Study of the Liver.</a:t>
            </a:r>
            <a:r>
              <a:rPr lang="en-US" altLang="en-US" sz="800" i="1" dirty="0">
                <a:cs typeface="Arial" charset="0"/>
              </a:rPr>
              <a:t> J Hepatol. </a:t>
            </a:r>
            <a:r>
              <a:rPr lang="en-US" altLang="en-US" sz="800" dirty="0">
                <a:cs typeface="Arial" charset="0"/>
              </a:rPr>
              <a:t>2014;60(2):392-420.</a:t>
            </a:r>
            <a:r>
              <a:rPr lang="en-US" altLang="en-US" sz="800" i="1" dirty="0">
                <a:cs typeface="Arial" charset="0"/>
              </a:rPr>
              <a:t> </a:t>
            </a:r>
          </a:p>
        </p:txBody>
      </p:sp>
      <p:grpSp>
        <p:nvGrpSpPr>
          <p:cNvPr id="26629" name="Group 9"/>
          <p:cNvGrpSpPr>
            <a:grpSpLocks/>
          </p:cNvGrpSpPr>
          <p:nvPr/>
        </p:nvGrpSpPr>
        <p:grpSpPr bwMode="auto">
          <a:xfrm>
            <a:off x="742758" y="1411289"/>
            <a:ext cx="1838904" cy="731837"/>
            <a:chOff x="6487863" y="1390651"/>
            <a:chExt cx="2198937" cy="1167910"/>
          </a:xfrm>
        </p:grpSpPr>
        <p:sp>
          <p:nvSpPr>
            <p:cNvPr id="11" name="Freeform 10"/>
            <p:cNvSpPr/>
            <p:nvPr/>
          </p:nvSpPr>
          <p:spPr>
            <a:xfrm rot="10800000">
              <a:off x="6487863" y="1390651"/>
              <a:ext cx="2198937" cy="1102041"/>
            </a:xfrm>
            <a:custGeom>
              <a:avLst/>
              <a:gdLst>
                <a:gd name="connsiteX0" fmla="*/ 787840 w 1575680"/>
                <a:gd name="connsiteY0" fmla="*/ 789300 h 789300"/>
                <a:gd name="connsiteX1" fmla="*/ 0 w 1575680"/>
                <a:gd name="connsiteY1" fmla="*/ 1458 h 789300"/>
                <a:gd name="connsiteX2" fmla="*/ 147 w 1575680"/>
                <a:gd name="connsiteY2" fmla="*/ 0 h 789300"/>
                <a:gd name="connsiteX3" fmla="*/ 1575533 w 1575680"/>
                <a:gd name="connsiteY3" fmla="*/ 0 h 789300"/>
                <a:gd name="connsiteX4" fmla="*/ 1575680 w 1575680"/>
                <a:gd name="connsiteY4" fmla="*/ 1458 h 789300"/>
                <a:gd name="connsiteX5" fmla="*/ 787840 w 1575680"/>
                <a:gd name="connsiteY5" fmla="*/ 789300 h 78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680" h="789300">
                  <a:moveTo>
                    <a:pt x="787840" y="789300"/>
                  </a:moveTo>
                  <a:cubicBezTo>
                    <a:pt x="352728" y="789300"/>
                    <a:pt x="0" y="436571"/>
                    <a:pt x="0" y="1458"/>
                  </a:cubicBezTo>
                  <a:lnTo>
                    <a:pt x="147" y="0"/>
                  </a:lnTo>
                  <a:lnTo>
                    <a:pt x="1575533" y="0"/>
                  </a:lnTo>
                  <a:lnTo>
                    <a:pt x="1575680" y="1458"/>
                  </a:lnTo>
                  <a:cubicBezTo>
                    <a:pt x="1575680" y="436571"/>
                    <a:pt x="1222952" y="789300"/>
                    <a:pt x="787840" y="789300"/>
                  </a:cubicBezTo>
                  <a:close/>
                </a:path>
              </a:pathLst>
            </a:custGeom>
            <a:gradFill flip="none" rotWithShape="1">
              <a:gsLst>
                <a:gs pos="0">
                  <a:schemeClr val="accent1"/>
                </a:gs>
                <a:gs pos="100000">
                  <a:schemeClr val="accent5"/>
                </a:gs>
              </a:gsLst>
              <a:lin ang="5400000" scaled="1"/>
              <a:tileRect/>
            </a:gra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12" name="Round Same Side Corner Rectangle 11"/>
            <p:cNvSpPr/>
            <p:nvPr/>
          </p:nvSpPr>
          <p:spPr>
            <a:xfrm rot="3120000" flipH="1">
              <a:off x="7888417" y="1744629"/>
              <a:ext cx="58268" cy="951439"/>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3" name="Rounded Rectangle 12"/>
            <p:cNvSpPr/>
            <p:nvPr/>
          </p:nvSpPr>
          <p:spPr>
            <a:xfrm rot="19845251">
              <a:off x="7130591" y="1575591"/>
              <a:ext cx="55669" cy="222942"/>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4" name="Rounded Rectangle 13"/>
            <p:cNvSpPr/>
            <p:nvPr/>
          </p:nvSpPr>
          <p:spPr>
            <a:xfrm rot="1754749" flipH="1">
              <a:off x="7975752" y="1575591"/>
              <a:ext cx="55669" cy="238142"/>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5" name="Oval 14"/>
            <p:cNvSpPr/>
            <p:nvPr/>
          </p:nvSpPr>
          <p:spPr>
            <a:xfrm>
              <a:off x="7507623" y="2383755"/>
              <a:ext cx="174600" cy="17480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sp>
          <p:nvSpPr>
            <p:cNvPr id="26649" name="Pie 108"/>
            <p:cNvSpPr>
              <a:spLocks/>
            </p:cNvSpPr>
            <p:nvPr/>
          </p:nvSpPr>
          <p:spPr bwMode="auto">
            <a:xfrm>
              <a:off x="6712683" y="1473583"/>
              <a:ext cx="1749891" cy="549325"/>
            </a:xfrm>
            <a:custGeom>
              <a:avLst/>
              <a:gdLst>
                <a:gd name="T0" fmla="*/ 0 w 1422494"/>
                <a:gd name="T1" fmla="*/ 549325 h 446549"/>
                <a:gd name="T2" fmla="*/ 876551 w 1422494"/>
                <a:gd name="T3" fmla="*/ 9 h 446549"/>
                <a:gd name="T4" fmla="*/ 1749891 w 1422494"/>
                <a:gd name="T5" fmla="*/ 540472 h 446549"/>
                <a:gd name="T6" fmla="*/ 0 60000 65536"/>
                <a:gd name="T7" fmla="*/ 0 60000 65536"/>
                <a:gd name="T8" fmla="*/ 0 60000 65536"/>
              </a:gdLst>
              <a:ahLst/>
              <a:cxnLst>
                <a:cxn ang="T6">
                  <a:pos x="T0" y="T1"/>
                </a:cxn>
                <a:cxn ang="T7">
                  <a:pos x="T2" y="T3"/>
                </a:cxn>
                <a:cxn ang="T8">
                  <a:pos x="T4" y="T5"/>
                </a:cxn>
              </a:cxnLst>
              <a:rect l="0" t="0" r="r" b="b"/>
              <a:pathLst>
                <a:path w="1422494" h="446549">
                  <a:moveTo>
                    <a:pt x="0" y="446549"/>
                  </a:moveTo>
                  <a:cubicBezTo>
                    <a:pt x="123742" y="167160"/>
                    <a:pt x="442132" y="1207"/>
                    <a:pt x="712552" y="7"/>
                  </a:cubicBezTo>
                  <a:cubicBezTo>
                    <a:pt x="982972" y="-1193"/>
                    <a:pt x="1283700" y="160095"/>
                    <a:pt x="1422494" y="439352"/>
                  </a:cubicBez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45720" rIns="45720" anchor="ctr"/>
            <a:lstStyle/>
            <a:p>
              <a:endParaRPr lang="en-US"/>
            </a:p>
          </p:txBody>
        </p:sp>
        <p:sp>
          <p:nvSpPr>
            <p:cNvPr id="17" name="Rounded Rectangle 16"/>
            <p:cNvSpPr/>
            <p:nvPr/>
          </p:nvSpPr>
          <p:spPr>
            <a:xfrm rot="3600000" flipH="1">
              <a:off x="8319856" y="1927879"/>
              <a:ext cx="55735" cy="2378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8" name="Rounded Rectangle 17"/>
            <p:cNvSpPr/>
            <p:nvPr/>
          </p:nvSpPr>
          <p:spPr>
            <a:xfrm rot="18000000">
              <a:off x="6783889" y="1927879"/>
              <a:ext cx="55735" cy="2378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19" name="Rounded Rectangle 18"/>
            <p:cNvSpPr/>
            <p:nvPr/>
          </p:nvSpPr>
          <p:spPr>
            <a:xfrm>
              <a:off x="7560762" y="1466654"/>
              <a:ext cx="55669" cy="22040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6653" name="Rectangle 19"/>
            <p:cNvSpPr>
              <a:spLocks noChangeArrowheads="1"/>
            </p:cNvSpPr>
            <p:nvPr/>
          </p:nvSpPr>
          <p:spPr bwMode="auto">
            <a:xfrm>
              <a:off x="7244879" y="1769714"/>
              <a:ext cx="663613" cy="49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b="1">
                  <a:solidFill>
                    <a:schemeClr val="bg1"/>
                  </a:solidFill>
                </a:rPr>
                <a:t>SVR</a:t>
              </a:r>
            </a:p>
          </p:txBody>
        </p:sp>
      </p:grpSp>
      <p:grpSp>
        <p:nvGrpSpPr>
          <p:cNvPr id="26630" name="Group 4"/>
          <p:cNvGrpSpPr>
            <a:grpSpLocks/>
          </p:cNvGrpSpPr>
          <p:nvPr/>
        </p:nvGrpSpPr>
        <p:grpSpPr bwMode="auto">
          <a:xfrm>
            <a:off x="778731" y="2455864"/>
            <a:ext cx="1665384" cy="555625"/>
            <a:chOff x="6916090" y="2579294"/>
            <a:chExt cx="1554993" cy="691826"/>
          </a:xfrm>
        </p:grpSpPr>
        <p:sp>
          <p:nvSpPr>
            <p:cNvPr id="21" name="Freeform 20"/>
            <p:cNvSpPr/>
            <p:nvPr/>
          </p:nvSpPr>
          <p:spPr>
            <a:xfrm rot="2034743" flipH="1">
              <a:off x="6916090" y="2579294"/>
              <a:ext cx="322064" cy="691826"/>
            </a:xfrm>
            <a:custGeom>
              <a:avLst/>
              <a:gdLst>
                <a:gd name="connsiteX0" fmla="*/ 196210 w 321138"/>
                <a:gd name="connsiteY0" fmla="*/ 332342 h 691821"/>
                <a:gd name="connsiteX1" fmla="*/ 195963 w 321138"/>
                <a:gd name="connsiteY1" fmla="*/ 366914 h 691821"/>
                <a:gd name="connsiteX2" fmla="*/ 227153 w 321138"/>
                <a:gd name="connsiteY2" fmla="*/ 367137 h 691821"/>
                <a:gd name="connsiteX3" fmla="*/ 227153 w 321138"/>
                <a:gd name="connsiteY3" fmla="*/ 451471 h 691821"/>
                <a:gd name="connsiteX4" fmla="*/ 227408 w 321138"/>
                <a:gd name="connsiteY4" fmla="*/ 451473 h 691821"/>
                <a:gd name="connsiteX5" fmla="*/ 227408 w 321138"/>
                <a:gd name="connsiteY5" fmla="*/ 681516 h 691821"/>
                <a:gd name="connsiteX6" fmla="*/ 206505 w 321138"/>
                <a:gd name="connsiteY6" fmla="*/ 686430 h 691821"/>
                <a:gd name="connsiteX7" fmla="*/ 114395 w 321138"/>
                <a:gd name="connsiteY7" fmla="*/ 690091 h 691821"/>
                <a:gd name="connsiteX8" fmla="*/ 100600 w 321138"/>
                <a:gd name="connsiteY8" fmla="*/ 687980 h 691821"/>
                <a:gd name="connsiteX9" fmla="*/ 100600 w 321138"/>
                <a:gd name="connsiteY9" fmla="*/ 603683 h 691821"/>
                <a:gd name="connsiteX10" fmla="*/ 100345 w 321138"/>
                <a:gd name="connsiteY10" fmla="*/ 603644 h 691821"/>
                <a:gd name="connsiteX11" fmla="*/ 100345 w 321138"/>
                <a:gd name="connsiteY11" fmla="*/ 366233 h 691821"/>
                <a:gd name="connsiteX12" fmla="*/ 130419 w 321138"/>
                <a:gd name="connsiteY12" fmla="*/ 366447 h 691821"/>
                <a:gd name="connsiteX13" fmla="*/ 130654 w 321138"/>
                <a:gd name="connsiteY13" fmla="*/ 333435 h 691821"/>
                <a:gd name="connsiteX14" fmla="*/ 142994 w 321138"/>
                <a:gd name="connsiteY14" fmla="*/ 335318 h 691821"/>
                <a:gd name="connsiteX15" fmla="*/ 160490 w 321138"/>
                <a:gd name="connsiteY15" fmla="*/ 336202 h 691821"/>
                <a:gd name="connsiteX16" fmla="*/ 194976 w 321138"/>
                <a:gd name="connsiteY16" fmla="*/ 332725 h 691821"/>
                <a:gd name="connsiteX17" fmla="*/ 248033 w 321138"/>
                <a:gd name="connsiteY17" fmla="*/ 73105 h 691821"/>
                <a:gd name="connsiteX18" fmla="*/ 160569 w 321138"/>
                <a:gd name="connsiteY18" fmla="*/ 36877 h 691821"/>
                <a:gd name="connsiteX19" fmla="*/ 36876 w 321138"/>
                <a:gd name="connsiteY19" fmla="*/ 160569 h 691821"/>
                <a:gd name="connsiteX20" fmla="*/ 160569 w 321138"/>
                <a:gd name="connsiteY20" fmla="*/ 284263 h 691821"/>
                <a:gd name="connsiteX21" fmla="*/ 284262 w 321138"/>
                <a:gd name="connsiteY21" fmla="*/ 160570 h 691821"/>
                <a:gd name="connsiteX22" fmla="*/ 248033 w 321138"/>
                <a:gd name="connsiteY22" fmla="*/ 73105 h 691821"/>
                <a:gd name="connsiteX23" fmla="*/ 274108 w 321138"/>
                <a:gd name="connsiteY23" fmla="*/ 47029 h 691821"/>
                <a:gd name="connsiteX24" fmla="*/ 321138 w 321138"/>
                <a:gd name="connsiteY24" fmla="*/ 160569 h 691821"/>
                <a:gd name="connsiteX25" fmla="*/ 160569 w 321138"/>
                <a:gd name="connsiteY25" fmla="*/ 321140 h 691821"/>
                <a:gd name="connsiteX26" fmla="*/ 0 w 321138"/>
                <a:gd name="connsiteY26" fmla="*/ 160569 h 691821"/>
                <a:gd name="connsiteX27" fmla="*/ 160569 w 321138"/>
                <a:gd name="connsiteY27" fmla="*/ 0 h 691821"/>
                <a:gd name="connsiteX28" fmla="*/ 274108 w 321138"/>
                <a:gd name="connsiteY28" fmla="*/ 47029 h 6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1138" h="691821">
                  <a:moveTo>
                    <a:pt x="196210" y="332342"/>
                  </a:moveTo>
                  <a:lnTo>
                    <a:pt x="195963" y="366914"/>
                  </a:lnTo>
                  <a:lnTo>
                    <a:pt x="227153" y="367137"/>
                  </a:lnTo>
                  <a:lnTo>
                    <a:pt x="227153" y="451471"/>
                  </a:lnTo>
                  <a:lnTo>
                    <a:pt x="227408" y="451473"/>
                  </a:lnTo>
                  <a:lnTo>
                    <a:pt x="227408" y="681516"/>
                  </a:lnTo>
                  <a:lnTo>
                    <a:pt x="206505" y="686430"/>
                  </a:lnTo>
                  <a:cubicBezTo>
                    <a:pt x="176186" y="692041"/>
                    <a:pt x="145142" y="693291"/>
                    <a:pt x="114395" y="690091"/>
                  </a:cubicBezTo>
                  <a:lnTo>
                    <a:pt x="100600" y="687980"/>
                  </a:lnTo>
                  <a:lnTo>
                    <a:pt x="100600" y="603683"/>
                  </a:lnTo>
                  <a:lnTo>
                    <a:pt x="100345" y="603644"/>
                  </a:lnTo>
                  <a:lnTo>
                    <a:pt x="100345" y="366233"/>
                  </a:lnTo>
                  <a:lnTo>
                    <a:pt x="130419" y="366447"/>
                  </a:lnTo>
                  <a:lnTo>
                    <a:pt x="130654" y="333435"/>
                  </a:lnTo>
                  <a:lnTo>
                    <a:pt x="142994" y="335318"/>
                  </a:lnTo>
                  <a:cubicBezTo>
                    <a:pt x="148746" y="335903"/>
                    <a:pt x="154583" y="336202"/>
                    <a:pt x="160490" y="336202"/>
                  </a:cubicBezTo>
                  <a:cubicBezTo>
                    <a:pt x="172303" y="336202"/>
                    <a:pt x="183836" y="335005"/>
                    <a:pt x="194976" y="332725"/>
                  </a:cubicBezTo>
                  <a:close/>
                  <a:moveTo>
                    <a:pt x="248033" y="73105"/>
                  </a:moveTo>
                  <a:cubicBezTo>
                    <a:pt x="225649" y="50721"/>
                    <a:pt x="194726" y="36877"/>
                    <a:pt x="160569" y="36877"/>
                  </a:cubicBezTo>
                  <a:cubicBezTo>
                    <a:pt x="92255" y="36876"/>
                    <a:pt x="36876" y="92255"/>
                    <a:pt x="36876" y="160569"/>
                  </a:cubicBezTo>
                  <a:cubicBezTo>
                    <a:pt x="36876" y="228883"/>
                    <a:pt x="92255" y="284262"/>
                    <a:pt x="160569" y="284263"/>
                  </a:cubicBezTo>
                  <a:cubicBezTo>
                    <a:pt x="228883" y="284262"/>
                    <a:pt x="284262" y="228883"/>
                    <a:pt x="284262" y="160570"/>
                  </a:cubicBezTo>
                  <a:cubicBezTo>
                    <a:pt x="284262" y="126413"/>
                    <a:pt x="270417" y="95489"/>
                    <a:pt x="248033" y="73105"/>
                  </a:cubicBezTo>
                  <a:close/>
                  <a:moveTo>
                    <a:pt x="274108" y="47029"/>
                  </a:moveTo>
                  <a:cubicBezTo>
                    <a:pt x="303166" y="76087"/>
                    <a:pt x="321138" y="116230"/>
                    <a:pt x="321138" y="160569"/>
                  </a:cubicBezTo>
                  <a:cubicBezTo>
                    <a:pt x="321138" y="249249"/>
                    <a:pt x="249249" y="321140"/>
                    <a:pt x="160569" y="321140"/>
                  </a:cubicBezTo>
                  <a:cubicBezTo>
                    <a:pt x="71889" y="321140"/>
                    <a:pt x="0" y="249249"/>
                    <a:pt x="0" y="160569"/>
                  </a:cubicBezTo>
                  <a:cubicBezTo>
                    <a:pt x="0" y="71889"/>
                    <a:pt x="71889" y="-1"/>
                    <a:pt x="160569" y="0"/>
                  </a:cubicBezTo>
                  <a:cubicBezTo>
                    <a:pt x="204909" y="0"/>
                    <a:pt x="245051" y="17972"/>
                    <a:pt x="274108" y="47029"/>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21"/>
            <p:cNvSpPr/>
            <p:nvPr/>
          </p:nvSpPr>
          <p:spPr>
            <a:xfrm rot="2034743" flipH="1">
              <a:off x="7532555" y="2579294"/>
              <a:ext cx="320087" cy="691826"/>
            </a:xfrm>
            <a:custGeom>
              <a:avLst/>
              <a:gdLst>
                <a:gd name="connsiteX0" fmla="*/ 196210 w 321138"/>
                <a:gd name="connsiteY0" fmla="*/ 332342 h 691821"/>
                <a:gd name="connsiteX1" fmla="*/ 195963 w 321138"/>
                <a:gd name="connsiteY1" fmla="*/ 366914 h 691821"/>
                <a:gd name="connsiteX2" fmla="*/ 227153 w 321138"/>
                <a:gd name="connsiteY2" fmla="*/ 367137 h 691821"/>
                <a:gd name="connsiteX3" fmla="*/ 227153 w 321138"/>
                <a:gd name="connsiteY3" fmla="*/ 451471 h 691821"/>
                <a:gd name="connsiteX4" fmla="*/ 227408 w 321138"/>
                <a:gd name="connsiteY4" fmla="*/ 451473 h 691821"/>
                <a:gd name="connsiteX5" fmla="*/ 227408 w 321138"/>
                <a:gd name="connsiteY5" fmla="*/ 681516 h 691821"/>
                <a:gd name="connsiteX6" fmla="*/ 206505 w 321138"/>
                <a:gd name="connsiteY6" fmla="*/ 686430 h 691821"/>
                <a:gd name="connsiteX7" fmla="*/ 114395 w 321138"/>
                <a:gd name="connsiteY7" fmla="*/ 690091 h 691821"/>
                <a:gd name="connsiteX8" fmla="*/ 100600 w 321138"/>
                <a:gd name="connsiteY8" fmla="*/ 687980 h 691821"/>
                <a:gd name="connsiteX9" fmla="*/ 100600 w 321138"/>
                <a:gd name="connsiteY9" fmla="*/ 603683 h 691821"/>
                <a:gd name="connsiteX10" fmla="*/ 100345 w 321138"/>
                <a:gd name="connsiteY10" fmla="*/ 603644 h 691821"/>
                <a:gd name="connsiteX11" fmla="*/ 100345 w 321138"/>
                <a:gd name="connsiteY11" fmla="*/ 366233 h 691821"/>
                <a:gd name="connsiteX12" fmla="*/ 130419 w 321138"/>
                <a:gd name="connsiteY12" fmla="*/ 366447 h 691821"/>
                <a:gd name="connsiteX13" fmla="*/ 130654 w 321138"/>
                <a:gd name="connsiteY13" fmla="*/ 333435 h 691821"/>
                <a:gd name="connsiteX14" fmla="*/ 142994 w 321138"/>
                <a:gd name="connsiteY14" fmla="*/ 335318 h 691821"/>
                <a:gd name="connsiteX15" fmla="*/ 160490 w 321138"/>
                <a:gd name="connsiteY15" fmla="*/ 336202 h 691821"/>
                <a:gd name="connsiteX16" fmla="*/ 194976 w 321138"/>
                <a:gd name="connsiteY16" fmla="*/ 332725 h 691821"/>
                <a:gd name="connsiteX17" fmla="*/ 248033 w 321138"/>
                <a:gd name="connsiteY17" fmla="*/ 73105 h 691821"/>
                <a:gd name="connsiteX18" fmla="*/ 160569 w 321138"/>
                <a:gd name="connsiteY18" fmla="*/ 36877 h 691821"/>
                <a:gd name="connsiteX19" fmla="*/ 36876 w 321138"/>
                <a:gd name="connsiteY19" fmla="*/ 160569 h 691821"/>
                <a:gd name="connsiteX20" fmla="*/ 160569 w 321138"/>
                <a:gd name="connsiteY20" fmla="*/ 284263 h 691821"/>
                <a:gd name="connsiteX21" fmla="*/ 284262 w 321138"/>
                <a:gd name="connsiteY21" fmla="*/ 160570 h 691821"/>
                <a:gd name="connsiteX22" fmla="*/ 248033 w 321138"/>
                <a:gd name="connsiteY22" fmla="*/ 73105 h 691821"/>
                <a:gd name="connsiteX23" fmla="*/ 274108 w 321138"/>
                <a:gd name="connsiteY23" fmla="*/ 47029 h 691821"/>
                <a:gd name="connsiteX24" fmla="*/ 321138 w 321138"/>
                <a:gd name="connsiteY24" fmla="*/ 160569 h 691821"/>
                <a:gd name="connsiteX25" fmla="*/ 160569 w 321138"/>
                <a:gd name="connsiteY25" fmla="*/ 321140 h 691821"/>
                <a:gd name="connsiteX26" fmla="*/ 0 w 321138"/>
                <a:gd name="connsiteY26" fmla="*/ 160569 h 691821"/>
                <a:gd name="connsiteX27" fmla="*/ 160569 w 321138"/>
                <a:gd name="connsiteY27" fmla="*/ 0 h 691821"/>
                <a:gd name="connsiteX28" fmla="*/ 274108 w 321138"/>
                <a:gd name="connsiteY28" fmla="*/ 47029 h 6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1138" h="691821">
                  <a:moveTo>
                    <a:pt x="196210" y="332342"/>
                  </a:moveTo>
                  <a:lnTo>
                    <a:pt x="195963" y="366914"/>
                  </a:lnTo>
                  <a:lnTo>
                    <a:pt x="227153" y="367137"/>
                  </a:lnTo>
                  <a:lnTo>
                    <a:pt x="227153" y="451471"/>
                  </a:lnTo>
                  <a:lnTo>
                    <a:pt x="227408" y="451473"/>
                  </a:lnTo>
                  <a:lnTo>
                    <a:pt x="227408" y="681516"/>
                  </a:lnTo>
                  <a:lnTo>
                    <a:pt x="206505" y="686430"/>
                  </a:lnTo>
                  <a:cubicBezTo>
                    <a:pt x="176186" y="692041"/>
                    <a:pt x="145142" y="693291"/>
                    <a:pt x="114395" y="690091"/>
                  </a:cubicBezTo>
                  <a:lnTo>
                    <a:pt x="100600" y="687980"/>
                  </a:lnTo>
                  <a:lnTo>
                    <a:pt x="100600" y="603683"/>
                  </a:lnTo>
                  <a:lnTo>
                    <a:pt x="100345" y="603644"/>
                  </a:lnTo>
                  <a:lnTo>
                    <a:pt x="100345" y="366233"/>
                  </a:lnTo>
                  <a:lnTo>
                    <a:pt x="130419" y="366447"/>
                  </a:lnTo>
                  <a:lnTo>
                    <a:pt x="130654" y="333435"/>
                  </a:lnTo>
                  <a:lnTo>
                    <a:pt x="142994" y="335318"/>
                  </a:lnTo>
                  <a:cubicBezTo>
                    <a:pt x="148746" y="335903"/>
                    <a:pt x="154583" y="336202"/>
                    <a:pt x="160490" y="336202"/>
                  </a:cubicBezTo>
                  <a:cubicBezTo>
                    <a:pt x="172303" y="336202"/>
                    <a:pt x="183836" y="335005"/>
                    <a:pt x="194976" y="332725"/>
                  </a:cubicBezTo>
                  <a:close/>
                  <a:moveTo>
                    <a:pt x="248033" y="73105"/>
                  </a:moveTo>
                  <a:cubicBezTo>
                    <a:pt x="225649" y="50721"/>
                    <a:pt x="194726" y="36877"/>
                    <a:pt x="160569" y="36877"/>
                  </a:cubicBezTo>
                  <a:cubicBezTo>
                    <a:pt x="92255" y="36876"/>
                    <a:pt x="36876" y="92255"/>
                    <a:pt x="36876" y="160569"/>
                  </a:cubicBezTo>
                  <a:cubicBezTo>
                    <a:pt x="36876" y="228883"/>
                    <a:pt x="92255" y="284262"/>
                    <a:pt x="160569" y="284263"/>
                  </a:cubicBezTo>
                  <a:cubicBezTo>
                    <a:pt x="228883" y="284262"/>
                    <a:pt x="284262" y="228883"/>
                    <a:pt x="284262" y="160570"/>
                  </a:cubicBezTo>
                  <a:cubicBezTo>
                    <a:pt x="284262" y="126413"/>
                    <a:pt x="270417" y="95489"/>
                    <a:pt x="248033" y="73105"/>
                  </a:cubicBezTo>
                  <a:close/>
                  <a:moveTo>
                    <a:pt x="274108" y="47029"/>
                  </a:moveTo>
                  <a:cubicBezTo>
                    <a:pt x="303166" y="76087"/>
                    <a:pt x="321138" y="116230"/>
                    <a:pt x="321138" y="160569"/>
                  </a:cubicBezTo>
                  <a:cubicBezTo>
                    <a:pt x="321138" y="249249"/>
                    <a:pt x="249249" y="321140"/>
                    <a:pt x="160569" y="321140"/>
                  </a:cubicBezTo>
                  <a:cubicBezTo>
                    <a:pt x="71889" y="321140"/>
                    <a:pt x="0" y="249249"/>
                    <a:pt x="0" y="160569"/>
                  </a:cubicBezTo>
                  <a:cubicBezTo>
                    <a:pt x="0" y="71889"/>
                    <a:pt x="71889" y="-1"/>
                    <a:pt x="160569" y="0"/>
                  </a:cubicBezTo>
                  <a:cubicBezTo>
                    <a:pt x="204909" y="0"/>
                    <a:pt x="245051" y="17972"/>
                    <a:pt x="274108" y="47029"/>
                  </a:cubicBezTo>
                  <a:close/>
                </a:path>
              </a:pathLst>
            </a:custGeom>
            <a:solidFill>
              <a:srgbClr val="85A2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reeform 22"/>
            <p:cNvSpPr/>
            <p:nvPr/>
          </p:nvSpPr>
          <p:spPr>
            <a:xfrm rot="2034743" flipH="1">
              <a:off x="8149019" y="2579294"/>
              <a:ext cx="322064" cy="691826"/>
            </a:xfrm>
            <a:custGeom>
              <a:avLst/>
              <a:gdLst>
                <a:gd name="connsiteX0" fmla="*/ 196210 w 321138"/>
                <a:gd name="connsiteY0" fmla="*/ 332342 h 691821"/>
                <a:gd name="connsiteX1" fmla="*/ 195963 w 321138"/>
                <a:gd name="connsiteY1" fmla="*/ 366914 h 691821"/>
                <a:gd name="connsiteX2" fmla="*/ 227153 w 321138"/>
                <a:gd name="connsiteY2" fmla="*/ 367137 h 691821"/>
                <a:gd name="connsiteX3" fmla="*/ 227153 w 321138"/>
                <a:gd name="connsiteY3" fmla="*/ 451471 h 691821"/>
                <a:gd name="connsiteX4" fmla="*/ 227408 w 321138"/>
                <a:gd name="connsiteY4" fmla="*/ 451473 h 691821"/>
                <a:gd name="connsiteX5" fmla="*/ 227408 w 321138"/>
                <a:gd name="connsiteY5" fmla="*/ 681516 h 691821"/>
                <a:gd name="connsiteX6" fmla="*/ 206505 w 321138"/>
                <a:gd name="connsiteY6" fmla="*/ 686430 h 691821"/>
                <a:gd name="connsiteX7" fmla="*/ 114395 w 321138"/>
                <a:gd name="connsiteY7" fmla="*/ 690091 h 691821"/>
                <a:gd name="connsiteX8" fmla="*/ 100600 w 321138"/>
                <a:gd name="connsiteY8" fmla="*/ 687980 h 691821"/>
                <a:gd name="connsiteX9" fmla="*/ 100600 w 321138"/>
                <a:gd name="connsiteY9" fmla="*/ 603683 h 691821"/>
                <a:gd name="connsiteX10" fmla="*/ 100345 w 321138"/>
                <a:gd name="connsiteY10" fmla="*/ 603644 h 691821"/>
                <a:gd name="connsiteX11" fmla="*/ 100345 w 321138"/>
                <a:gd name="connsiteY11" fmla="*/ 366233 h 691821"/>
                <a:gd name="connsiteX12" fmla="*/ 130419 w 321138"/>
                <a:gd name="connsiteY12" fmla="*/ 366447 h 691821"/>
                <a:gd name="connsiteX13" fmla="*/ 130654 w 321138"/>
                <a:gd name="connsiteY13" fmla="*/ 333435 h 691821"/>
                <a:gd name="connsiteX14" fmla="*/ 142994 w 321138"/>
                <a:gd name="connsiteY14" fmla="*/ 335318 h 691821"/>
                <a:gd name="connsiteX15" fmla="*/ 160490 w 321138"/>
                <a:gd name="connsiteY15" fmla="*/ 336202 h 691821"/>
                <a:gd name="connsiteX16" fmla="*/ 194976 w 321138"/>
                <a:gd name="connsiteY16" fmla="*/ 332725 h 691821"/>
                <a:gd name="connsiteX17" fmla="*/ 248033 w 321138"/>
                <a:gd name="connsiteY17" fmla="*/ 73105 h 691821"/>
                <a:gd name="connsiteX18" fmla="*/ 160569 w 321138"/>
                <a:gd name="connsiteY18" fmla="*/ 36877 h 691821"/>
                <a:gd name="connsiteX19" fmla="*/ 36876 w 321138"/>
                <a:gd name="connsiteY19" fmla="*/ 160569 h 691821"/>
                <a:gd name="connsiteX20" fmla="*/ 160569 w 321138"/>
                <a:gd name="connsiteY20" fmla="*/ 284263 h 691821"/>
                <a:gd name="connsiteX21" fmla="*/ 284262 w 321138"/>
                <a:gd name="connsiteY21" fmla="*/ 160570 h 691821"/>
                <a:gd name="connsiteX22" fmla="*/ 248033 w 321138"/>
                <a:gd name="connsiteY22" fmla="*/ 73105 h 691821"/>
                <a:gd name="connsiteX23" fmla="*/ 274108 w 321138"/>
                <a:gd name="connsiteY23" fmla="*/ 47029 h 691821"/>
                <a:gd name="connsiteX24" fmla="*/ 321138 w 321138"/>
                <a:gd name="connsiteY24" fmla="*/ 160569 h 691821"/>
                <a:gd name="connsiteX25" fmla="*/ 160569 w 321138"/>
                <a:gd name="connsiteY25" fmla="*/ 321140 h 691821"/>
                <a:gd name="connsiteX26" fmla="*/ 0 w 321138"/>
                <a:gd name="connsiteY26" fmla="*/ 160569 h 691821"/>
                <a:gd name="connsiteX27" fmla="*/ 160569 w 321138"/>
                <a:gd name="connsiteY27" fmla="*/ 0 h 691821"/>
                <a:gd name="connsiteX28" fmla="*/ 274108 w 321138"/>
                <a:gd name="connsiteY28" fmla="*/ 47029 h 6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1138" h="691821">
                  <a:moveTo>
                    <a:pt x="196210" y="332342"/>
                  </a:moveTo>
                  <a:lnTo>
                    <a:pt x="195963" y="366914"/>
                  </a:lnTo>
                  <a:lnTo>
                    <a:pt x="227153" y="367137"/>
                  </a:lnTo>
                  <a:lnTo>
                    <a:pt x="227153" y="451471"/>
                  </a:lnTo>
                  <a:lnTo>
                    <a:pt x="227408" y="451473"/>
                  </a:lnTo>
                  <a:lnTo>
                    <a:pt x="227408" y="681516"/>
                  </a:lnTo>
                  <a:lnTo>
                    <a:pt x="206505" y="686430"/>
                  </a:lnTo>
                  <a:cubicBezTo>
                    <a:pt x="176186" y="692041"/>
                    <a:pt x="145142" y="693291"/>
                    <a:pt x="114395" y="690091"/>
                  </a:cubicBezTo>
                  <a:lnTo>
                    <a:pt x="100600" y="687980"/>
                  </a:lnTo>
                  <a:lnTo>
                    <a:pt x="100600" y="603683"/>
                  </a:lnTo>
                  <a:lnTo>
                    <a:pt x="100345" y="603644"/>
                  </a:lnTo>
                  <a:lnTo>
                    <a:pt x="100345" y="366233"/>
                  </a:lnTo>
                  <a:lnTo>
                    <a:pt x="130419" y="366447"/>
                  </a:lnTo>
                  <a:lnTo>
                    <a:pt x="130654" y="333435"/>
                  </a:lnTo>
                  <a:lnTo>
                    <a:pt x="142994" y="335318"/>
                  </a:lnTo>
                  <a:cubicBezTo>
                    <a:pt x="148746" y="335903"/>
                    <a:pt x="154583" y="336202"/>
                    <a:pt x="160490" y="336202"/>
                  </a:cubicBezTo>
                  <a:cubicBezTo>
                    <a:pt x="172303" y="336202"/>
                    <a:pt x="183836" y="335005"/>
                    <a:pt x="194976" y="332725"/>
                  </a:cubicBezTo>
                  <a:close/>
                  <a:moveTo>
                    <a:pt x="248033" y="73105"/>
                  </a:moveTo>
                  <a:cubicBezTo>
                    <a:pt x="225649" y="50721"/>
                    <a:pt x="194726" y="36877"/>
                    <a:pt x="160569" y="36877"/>
                  </a:cubicBezTo>
                  <a:cubicBezTo>
                    <a:pt x="92255" y="36876"/>
                    <a:pt x="36876" y="92255"/>
                    <a:pt x="36876" y="160569"/>
                  </a:cubicBezTo>
                  <a:cubicBezTo>
                    <a:pt x="36876" y="228883"/>
                    <a:pt x="92255" y="284262"/>
                    <a:pt x="160569" y="284263"/>
                  </a:cubicBezTo>
                  <a:cubicBezTo>
                    <a:pt x="228883" y="284262"/>
                    <a:pt x="284262" y="228883"/>
                    <a:pt x="284262" y="160570"/>
                  </a:cubicBezTo>
                  <a:cubicBezTo>
                    <a:pt x="284262" y="126413"/>
                    <a:pt x="270417" y="95489"/>
                    <a:pt x="248033" y="73105"/>
                  </a:cubicBezTo>
                  <a:close/>
                  <a:moveTo>
                    <a:pt x="274108" y="47029"/>
                  </a:moveTo>
                  <a:cubicBezTo>
                    <a:pt x="303166" y="76087"/>
                    <a:pt x="321138" y="116230"/>
                    <a:pt x="321138" y="160569"/>
                  </a:cubicBezTo>
                  <a:cubicBezTo>
                    <a:pt x="321138" y="249249"/>
                    <a:pt x="249249" y="321140"/>
                    <a:pt x="160569" y="321140"/>
                  </a:cubicBezTo>
                  <a:cubicBezTo>
                    <a:pt x="71889" y="321140"/>
                    <a:pt x="0" y="249249"/>
                    <a:pt x="0" y="160569"/>
                  </a:cubicBezTo>
                  <a:cubicBezTo>
                    <a:pt x="0" y="71889"/>
                    <a:pt x="71889" y="-1"/>
                    <a:pt x="160569" y="0"/>
                  </a:cubicBezTo>
                  <a:cubicBezTo>
                    <a:pt x="204909" y="0"/>
                    <a:pt x="245051" y="17972"/>
                    <a:pt x="274108" y="4702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solidFill>
              </a:endParaRPr>
            </a:p>
          </p:txBody>
        </p:sp>
        <p:sp>
          <p:nvSpPr>
            <p:cNvPr id="24" name="Oval 23"/>
            <p:cNvSpPr/>
            <p:nvPr/>
          </p:nvSpPr>
          <p:spPr>
            <a:xfrm>
              <a:off x="7378438" y="2711729"/>
              <a:ext cx="104721" cy="102786"/>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sp>
          <p:nvSpPr>
            <p:cNvPr id="25" name="Oval 24"/>
            <p:cNvSpPr/>
            <p:nvPr/>
          </p:nvSpPr>
          <p:spPr>
            <a:xfrm>
              <a:off x="7500941" y="2711729"/>
              <a:ext cx="104721" cy="102786"/>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sp>
          <p:nvSpPr>
            <p:cNvPr id="26" name="Oval 25"/>
            <p:cNvSpPr/>
            <p:nvPr/>
          </p:nvSpPr>
          <p:spPr>
            <a:xfrm>
              <a:off x="7996879" y="2711729"/>
              <a:ext cx="102744" cy="102786"/>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sp>
          <p:nvSpPr>
            <p:cNvPr id="27" name="Oval 26"/>
            <p:cNvSpPr/>
            <p:nvPr/>
          </p:nvSpPr>
          <p:spPr>
            <a:xfrm>
              <a:off x="8117406" y="2711729"/>
              <a:ext cx="104721" cy="102786"/>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prstClr val="white"/>
                </a:solidFill>
              </a:endParaRPr>
            </a:p>
          </p:txBody>
        </p:sp>
      </p:grpSp>
      <p:grpSp>
        <p:nvGrpSpPr>
          <p:cNvPr id="26631" name="Group 66565"/>
          <p:cNvGrpSpPr>
            <a:grpSpLocks/>
          </p:cNvGrpSpPr>
          <p:nvPr/>
        </p:nvGrpSpPr>
        <p:grpSpPr bwMode="auto">
          <a:xfrm>
            <a:off x="558655" y="4435475"/>
            <a:ext cx="2152090" cy="457200"/>
            <a:chOff x="6979920" y="3905250"/>
            <a:chExt cx="1614802" cy="457200"/>
          </a:xfrm>
        </p:grpSpPr>
        <p:sp>
          <p:nvSpPr>
            <p:cNvPr id="31" name="Rounded Rectangle 30"/>
            <p:cNvSpPr/>
            <p:nvPr/>
          </p:nvSpPr>
          <p:spPr>
            <a:xfrm>
              <a:off x="6979920" y="3905250"/>
              <a:ext cx="1614802" cy="457200"/>
            </a:xfrm>
            <a:prstGeom prst="roundRect">
              <a:avLst>
                <a:gd name="adj" fmla="val 50000"/>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4" name="Rectangle 27"/>
            <p:cNvSpPr>
              <a:spLocks noChangeArrowheads="1"/>
            </p:cNvSpPr>
            <p:nvPr/>
          </p:nvSpPr>
          <p:spPr bwMode="auto">
            <a:xfrm>
              <a:off x="8124916" y="3979962"/>
              <a:ext cx="416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b="1">
                  <a:solidFill>
                    <a:schemeClr val="accent1"/>
                  </a:solidFill>
                </a:rPr>
                <a:t>SVR</a:t>
              </a:r>
            </a:p>
          </p:txBody>
        </p:sp>
        <p:cxnSp>
          <p:nvCxnSpPr>
            <p:cNvPr id="7" name="Straight Connector 6"/>
            <p:cNvCxnSpPr/>
            <p:nvPr/>
          </p:nvCxnSpPr>
          <p:spPr>
            <a:xfrm flipV="1">
              <a:off x="8094562" y="4051300"/>
              <a:ext cx="0" cy="1651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94211" y="4133850"/>
              <a:ext cx="1087648" cy="0"/>
            </a:xfrm>
            <a:prstGeom prst="straightConnector1">
              <a:avLst/>
            </a:prstGeom>
            <a:ln w="60325" cap="rnd">
              <a:solidFill>
                <a:schemeClr val="bg1"/>
              </a:solidFill>
              <a:prstDash val="sysDot"/>
              <a:headEnd type="oval"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279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87"/>
          <p:cNvSpPr txBox="1">
            <a:spLocks/>
          </p:cNvSpPr>
          <p:nvPr/>
        </p:nvSpPr>
        <p:spPr bwMode="auto">
          <a:xfrm>
            <a:off x="406295" y="1520826"/>
            <a:ext cx="4405752" cy="296863"/>
          </a:xfrm>
          <a:prstGeom prst="rect">
            <a:avLst/>
          </a:prstGeom>
          <a:solidFill>
            <a:srgbClr val="4C76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endParaRPr lang="en-US" altLang="en-US">
              <a:solidFill>
                <a:schemeClr val="bg1"/>
              </a:solidFill>
            </a:endParaRPr>
          </a:p>
        </p:txBody>
      </p:sp>
      <p:sp>
        <p:nvSpPr>
          <p:cNvPr id="31747" name="Shape 87"/>
          <p:cNvSpPr txBox="1">
            <a:spLocks/>
          </p:cNvSpPr>
          <p:nvPr/>
        </p:nvSpPr>
        <p:spPr bwMode="auto">
          <a:xfrm>
            <a:off x="4843789" y="1517651"/>
            <a:ext cx="7084755" cy="296863"/>
          </a:xfrm>
          <a:prstGeom prst="rect">
            <a:avLst/>
          </a:prstGeom>
          <a:solidFill>
            <a:srgbClr val="B8CA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endParaRPr lang="en-US" altLang="en-US">
              <a:solidFill>
                <a:schemeClr val="bg1"/>
              </a:solidFill>
            </a:endParaRPr>
          </a:p>
        </p:txBody>
      </p:sp>
      <p:sp>
        <p:nvSpPr>
          <p:cNvPr id="31748" name="Title 1"/>
          <p:cNvSpPr>
            <a:spLocks noGrp="1"/>
          </p:cNvSpPr>
          <p:nvPr>
            <p:ph type="title"/>
          </p:nvPr>
        </p:nvSpPr>
        <p:spPr>
          <a:xfrm>
            <a:off x="414759" y="119064"/>
            <a:ext cx="11352960" cy="877887"/>
          </a:xfrm>
        </p:spPr>
        <p:txBody>
          <a:bodyPr/>
          <a:lstStyle/>
          <a:p>
            <a:r>
              <a:rPr lang="en-US" altLang="en-US" smtClean="0">
                <a:cs typeface="Arial" charset="0"/>
              </a:rPr>
              <a:t>Guidelines for Monitoring Response to Treatment</a:t>
            </a:r>
          </a:p>
        </p:txBody>
      </p:sp>
      <p:sp>
        <p:nvSpPr>
          <p:cNvPr id="31749" name="Text Placeholder 1"/>
          <p:cNvSpPr>
            <a:spLocks noGrp="1"/>
          </p:cNvSpPr>
          <p:nvPr>
            <p:ph type="body" sz="quarter" idx="16"/>
          </p:nvPr>
        </p:nvSpPr>
        <p:spPr>
          <a:xfrm>
            <a:off x="406295" y="6108700"/>
            <a:ext cx="9588120" cy="368300"/>
          </a:xfrm>
        </p:spPr>
        <p:txBody>
          <a:bodyPr/>
          <a:lstStyle/>
          <a:p>
            <a:r>
              <a:rPr lang="en-US" altLang="en-US" sz="800" smtClean="0">
                <a:cs typeface="Arial" charset="0"/>
              </a:rPr>
              <a:t>AASLD/IDSA. HCV guidance: recommendations for testing, managing, and treating hepatitis C. www.hcvguidelines.org. Accessed July 14, 2016</a:t>
            </a:r>
          </a:p>
        </p:txBody>
      </p:sp>
      <p:sp>
        <p:nvSpPr>
          <p:cNvPr id="31750" name="TextBox 11"/>
          <p:cNvSpPr txBox="1">
            <a:spLocks noChangeArrowheads="1"/>
          </p:cNvSpPr>
          <p:nvPr/>
        </p:nvSpPr>
        <p:spPr bwMode="gray">
          <a:xfrm>
            <a:off x="2312915" y="2527300"/>
            <a:ext cx="1438959"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a:t>Repeat at </a:t>
            </a:r>
            <a:br>
              <a:rPr lang="en-US" altLang="en-US" sz="1400"/>
            </a:br>
            <a:r>
              <a:rPr lang="en-US" altLang="en-US" sz="1400"/>
              <a:t>week 6 if </a:t>
            </a:r>
            <a:br>
              <a:rPr lang="en-US" altLang="en-US" sz="1400"/>
            </a:br>
            <a:r>
              <a:rPr lang="en-US" altLang="en-US" sz="1400"/>
              <a:t>detectable </a:t>
            </a:r>
            <a:br>
              <a:rPr lang="en-US" altLang="en-US" sz="1400"/>
            </a:br>
            <a:r>
              <a:rPr lang="en-US" altLang="en-US" sz="1400"/>
              <a:t>at week 4</a:t>
            </a:r>
          </a:p>
        </p:txBody>
      </p:sp>
      <p:sp>
        <p:nvSpPr>
          <p:cNvPr id="31751" name="TextBox 14"/>
          <p:cNvSpPr txBox="1">
            <a:spLocks noChangeArrowheads="1"/>
          </p:cNvSpPr>
          <p:nvPr/>
        </p:nvSpPr>
        <p:spPr bwMode="gray">
          <a:xfrm>
            <a:off x="6769455" y="2527301"/>
            <a:ext cx="255203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a:t>12 weeks after completing treatment</a:t>
            </a:r>
          </a:p>
        </p:txBody>
      </p:sp>
      <p:sp>
        <p:nvSpPr>
          <p:cNvPr id="31752" name="TextBox 16"/>
          <p:cNvSpPr txBox="1">
            <a:spLocks noChangeArrowheads="1"/>
          </p:cNvSpPr>
          <p:nvPr/>
        </p:nvSpPr>
        <p:spPr bwMode="gray">
          <a:xfrm>
            <a:off x="7160935" y="3057526"/>
            <a:ext cx="17669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a:t>Test for SVR</a:t>
            </a:r>
          </a:p>
        </p:txBody>
      </p:sp>
      <p:sp>
        <p:nvSpPr>
          <p:cNvPr id="31753" name="TextBox 17"/>
          <p:cNvSpPr txBox="1">
            <a:spLocks noChangeArrowheads="1"/>
          </p:cNvSpPr>
          <p:nvPr/>
        </p:nvSpPr>
        <p:spPr bwMode="gray">
          <a:xfrm>
            <a:off x="5362237" y="3565525"/>
            <a:ext cx="5099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a:t>Quantitative HCV viral load testing can </a:t>
            </a:r>
            <a:br>
              <a:rPr lang="en-US" altLang="en-US" sz="1400"/>
            </a:br>
            <a:r>
              <a:rPr lang="en-US" altLang="en-US" sz="1400"/>
              <a:t>be considered at the end of treatment and </a:t>
            </a:r>
            <a:br>
              <a:rPr lang="en-US" altLang="en-US" sz="1400"/>
            </a:br>
            <a:r>
              <a:rPr lang="en-US" altLang="en-US" sz="1400"/>
              <a:t>24 weeks after the completion of treatment</a:t>
            </a:r>
          </a:p>
        </p:txBody>
      </p:sp>
      <p:sp>
        <p:nvSpPr>
          <p:cNvPr id="68" name="Shape 87"/>
          <p:cNvSpPr txBox="1">
            <a:spLocks/>
          </p:cNvSpPr>
          <p:nvPr/>
        </p:nvSpPr>
        <p:spPr>
          <a:xfrm>
            <a:off x="406294" y="5184776"/>
            <a:ext cx="11376237" cy="614363"/>
          </a:xfrm>
          <a:prstGeom prst="rect">
            <a:avLst/>
          </a:prstGeom>
          <a:gradFill flip="none" rotWithShape="1">
            <a:gsLst>
              <a:gs pos="57000">
                <a:schemeClr val="accent1"/>
              </a:gs>
              <a:gs pos="100000">
                <a:schemeClr val="accent5"/>
              </a:gs>
            </a:gsLst>
            <a:lin ang="18000000" scaled="0"/>
            <a:tileRect/>
          </a:gradFill>
        </p:spPr>
        <p:txBody>
          <a:bodyPr anchor="ctr">
            <a:normAutofit/>
          </a:bodyP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74675"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54075"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141413" indent="-169863" algn="l" defTabSz="914400" rtl="0" eaLnBrk="1" latinLnBrk="0" hangingPunct="1">
              <a:lnSpc>
                <a:spcPct val="95000"/>
              </a:lnSpc>
              <a:spcBef>
                <a:spcPts val="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Wingdings 2" panose="05020102010507070707" pitchFamily="18" charset="2"/>
              <a:buNone/>
              <a:defRPr/>
            </a:pPr>
            <a:r>
              <a:rPr lang="en-US" sz="1600" dirty="0">
                <a:solidFill>
                  <a:schemeClr val="bg1"/>
                </a:solidFill>
              </a:rPr>
              <a:t>Antiviral therapy should not be interrupted or discontinued </a:t>
            </a:r>
            <a:br>
              <a:rPr lang="en-US" sz="1600" dirty="0">
                <a:solidFill>
                  <a:schemeClr val="bg1"/>
                </a:solidFill>
              </a:rPr>
            </a:br>
            <a:r>
              <a:rPr lang="en-US" sz="1600" dirty="0">
                <a:solidFill>
                  <a:schemeClr val="bg1"/>
                </a:solidFill>
              </a:rPr>
              <a:t>if viral load measurements are not performed or available</a:t>
            </a:r>
          </a:p>
        </p:txBody>
      </p:sp>
      <p:sp>
        <p:nvSpPr>
          <p:cNvPr id="69" name="Shape 87"/>
          <p:cNvSpPr txBox="1">
            <a:spLocks/>
          </p:cNvSpPr>
          <p:nvPr/>
        </p:nvSpPr>
        <p:spPr>
          <a:xfrm>
            <a:off x="837981" y="3548063"/>
            <a:ext cx="2869453" cy="915987"/>
          </a:xfrm>
          <a:prstGeom prst="rect">
            <a:avLst/>
          </a:prstGeom>
          <a:gradFill flip="none" rotWithShape="1">
            <a:gsLst>
              <a:gs pos="57000">
                <a:schemeClr val="accent1"/>
              </a:gs>
              <a:gs pos="100000">
                <a:schemeClr val="accent5"/>
              </a:gs>
            </a:gsLst>
            <a:lin ang="18000000" scaled="0"/>
            <a:tileRect/>
          </a:gradFill>
        </p:spPr>
        <p:txBody>
          <a:bodyPr anchor="ct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74675"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54075"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141413" indent="-169863" algn="l" defTabSz="914400" rtl="0" eaLnBrk="1" latinLnBrk="0" hangingPunct="1">
              <a:lnSpc>
                <a:spcPct val="95000"/>
              </a:lnSpc>
              <a:spcBef>
                <a:spcPts val="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Wingdings 2" panose="05020102010507070707" pitchFamily="18" charset="2"/>
              <a:buNone/>
              <a:defRPr/>
            </a:pPr>
            <a:r>
              <a:rPr lang="en-US" sz="1400" dirty="0">
                <a:solidFill>
                  <a:schemeClr val="bg1"/>
                </a:solidFill>
              </a:rPr>
              <a:t>Treatment should be </a:t>
            </a:r>
            <a:br>
              <a:rPr lang="en-US" sz="1400" dirty="0">
                <a:solidFill>
                  <a:schemeClr val="bg1"/>
                </a:solidFill>
              </a:rPr>
            </a:br>
            <a:r>
              <a:rPr lang="en-US" sz="1400" dirty="0">
                <a:solidFill>
                  <a:schemeClr val="bg1"/>
                </a:solidFill>
              </a:rPr>
              <a:t>discontinued if viral load increases by &gt;10-fold between weeks 4 and 6</a:t>
            </a:r>
          </a:p>
        </p:txBody>
      </p:sp>
      <p:sp>
        <p:nvSpPr>
          <p:cNvPr id="31756" name="TextBox 69"/>
          <p:cNvSpPr txBox="1">
            <a:spLocks noChangeArrowheads="1"/>
          </p:cNvSpPr>
          <p:nvPr/>
        </p:nvSpPr>
        <p:spPr bwMode="gray">
          <a:xfrm>
            <a:off x="962833" y="2527301"/>
            <a:ext cx="137970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n-US" altLang="en-US" sz="1400"/>
              <a:t>Measure HCV RNA </a:t>
            </a:r>
          </a:p>
        </p:txBody>
      </p:sp>
      <p:sp>
        <p:nvSpPr>
          <p:cNvPr id="77" name="TextBox 76"/>
          <p:cNvSpPr txBox="1"/>
          <p:nvPr/>
        </p:nvSpPr>
        <p:spPr bwMode="gray">
          <a:xfrm>
            <a:off x="7529139" y="1592263"/>
            <a:ext cx="996691" cy="182562"/>
          </a:xfrm>
          <a:prstGeom prst="rect">
            <a:avLst/>
          </a:prstGeom>
          <a:noFill/>
          <a:ln w="28575" cap="flat" cmpd="sng" algn="ctr">
            <a:noFill/>
            <a:prstDash val="solid"/>
            <a:miter lim="800000"/>
            <a:headEnd type="none" w="med" len="med"/>
            <a:tailEnd type="none" w="med" len="med"/>
          </a:ln>
          <a:effectLst/>
        </p:spPr>
        <p:txBody>
          <a:bodyPr wrap="none" lIns="0" tIns="0" rIns="0" bIns="0" anchor="ctr"/>
          <a:lstStyle/>
          <a:p>
            <a:pPr algn="ctr">
              <a:defRPr/>
            </a:pPr>
            <a:r>
              <a:rPr lang="en-US" sz="1150" b="1" dirty="0">
                <a:solidFill>
                  <a:schemeClr val="accent1"/>
                </a:solidFill>
                <a:cs typeface="Arial" charset="0"/>
              </a:rPr>
              <a:t>12 weeks</a:t>
            </a:r>
          </a:p>
        </p:txBody>
      </p:sp>
      <p:sp>
        <p:nvSpPr>
          <p:cNvPr id="78" name="TextBox 77"/>
          <p:cNvSpPr txBox="1"/>
          <p:nvPr/>
        </p:nvSpPr>
        <p:spPr bwMode="gray">
          <a:xfrm>
            <a:off x="1364895" y="1600201"/>
            <a:ext cx="996690" cy="182563"/>
          </a:xfrm>
          <a:prstGeom prst="rect">
            <a:avLst/>
          </a:prstGeom>
          <a:noFill/>
          <a:ln w="28575" cap="flat" cmpd="sng" algn="ctr">
            <a:noFill/>
            <a:prstDash val="solid"/>
            <a:miter lim="800000"/>
            <a:headEnd type="none" w="med" len="med"/>
            <a:tailEnd type="none" w="med" len="med"/>
          </a:ln>
          <a:effectLst/>
        </p:spPr>
        <p:txBody>
          <a:bodyPr wrap="none" lIns="0" tIns="0" rIns="0" bIns="0" anchor="ctr"/>
          <a:lstStyle/>
          <a:p>
            <a:pPr algn="ctr">
              <a:defRPr/>
            </a:pPr>
            <a:r>
              <a:rPr lang="en-US" sz="1150" b="1" dirty="0">
                <a:solidFill>
                  <a:schemeClr val="bg1"/>
                </a:solidFill>
                <a:cs typeface="Arial" charset="0"/>
              </a:rPr>
              <a:t>4 weeks</a:t>
            </a:r>
          </a:p>
        </p:txBody>
      </p:sp>
      <p:sp>
        <p:nvSpPr>
          <p:cNvPr id="79" name="TextBox 78"/>
          <p:cNvSpPr txBox="1"/>
          <p:nvPr/>
        </p:nvSpPr>
        <p:spPr bwMode="gray">
          <a:xfrm>
            <a:off x="2251548" y="1600201"/>
            <a:ext cx="996691" cy="182563"/>
          </a:xfrm>
          <a:prstGeom prst="rect">
            <a:avLst/>
          </a:prstGeom>
          <a:noFill/>
          <a:ln w="28575" cap="flat" cmpd="sng" algn="ctr">
            <a:noFill/>
            <a:prstDash val="solid"/>
            <a:miter lim="800000"/>
            <a:headEnd type="none" w="med" len="med"/>
            <a:tailEnd type="none" w="med" len="med"/>
          </a:ln>
          <a:effectLst/>
        </p:spPr>
        <p:txBody>
          <a:bodyPr wrap="none" lIns="0" tIns="0" rIns="0" bIns="0" anchor="ctr"/>
          <a:lstStyle/>
          <a:p>
            <a:pPr algn="ctr">
              <a:defRPr/>
            </a:pPr>
            <a:r>
              <a:rPr lang="en-US" sz="1150" b="1" dirty="0">
                <a:solidFill>
                  <a:schemeClr val="bg1"/>
                </a:solidFill>
                <a:cs typeface="Arial" charset="0"/>
              </a:rPr>
              <a:t>6 weeks</a:t>
            </a:r>
          </a:p>
        </p:txBody>
      </p:sp>
      <p:sp>
        <p:nvSpPr>
          <p:cNvPr id="78850" name="Isosceles Triangle 78849"/>
          <p:cNvSpPr/>
          <p:nvPr/>
        </p:nvSpPr>
        <p:spPr bwMode="gray">
          <a:xfrm>
            <a:off x="1809280" y="1822450"/>
            <a:ext cx="196798" cy="134938"/>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81" name="Isosceles Triangle 80"/>
          <p:cNvSpPr/>
          <p:nvPr/>
        </p:nvSpPr>
        <p:spPr bwMode="gray">
          <a:xfrm>
            <a:off x="2651494" y="1822450"/>
            <a:ext cx="196798" cy="134938"/>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82" name="Isosceles Triangle 81"/>
          <p:cNvSpPr/>
          <p:nvPr/>
        </p:nvSpPr>
        <p:spPr bwMode="gray">
          <a:xfrm>
            <a:off x="4733752" y="1822450"/>
            <a:ext cx="196798" cy="134938"/>
          </a:xfrm>
          <a:prstGeom prst="triangle">
            <a:avLst/>
          </a:prstGeom>
          <a:solidFill>
            <a:schemeClr val="accent6"/>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83" name="Isosceles Triangle 82"/>
          <p:cNvSpPr/>
          <p:nvPr/>
        </p:nvSpPr>
        <p:spPr bwMode="gray">
          <a:xfrm>
            <a:off x="7929086" y="1822450"/>
            <a:ext cx="196798" cy="134938"/>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84" name="Isosceles Triangle 83"/>
          <p:cNvSpPr/>
          <p:nvPr/>
        </p:nvSpPr>
        <p:spPr bwMode="gray">
          <a:xfrm>
            <a:off x="10842975" y="1822450"/>
            <a:ext cx="194683" cy="134938"/>
          </a:xfrm>
          <a:prstGeom prst="triangle">
            <a:avLst/>
          </a:prstGeom>
          <a:solidFill>
            <a:schemeClr val="accent6"/>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85" name="TextBox 84"/>
          <p:cNvSpPr txBox="1"/>
          <p:nvPr/>
        </p:nvSpPr>
        <p:spPr bwMode="gray">
          <a:xfrm>
            <a:off x="10400708" y="1592263"/>
            <a:ext cx="998806" cy="182562"/>
          </a:xfrm>
          <a:prstGeom prst="rect">
            <a:avLst/>
          </a:prstGeom>
          <a:noFill/>
          <a:ln w="28575" cap="flat" cmpd="sng" algn="ctr">
            <a:noFill/>
            <a:prstDash val="solid"/>
            <a:miter lim="800000"/>
            <a:headEnd type="none" w="med" len="med"/>
            <a:tailEnd type="none" w="med" len="med"/>
          </a:ln>
          <a:effectLst/>
        </p:spPr>
        <p:txBody>
          <a:bodyPr wrap="none" lIns="0" tIns="0" rIns="0" bIns="0" anchor="ctr"/>
          <a:lstStyle/>
          <a:p>
            <a:pPr algn="ctr">
              <a:defRPr/>
            </a:pPr>
            <a:r>
              <a:rPr lang="en-US" sz="1150" b="1" dirty="0">
                <a:solidFill>
                  <a:schemeClr val="accent1"/>
                </a:solidFill>
                <a:cs typeface="Arial" charset="0"/>
              </a:rPr>
              <a:t>24 weeks</a:t>
            </a:r>
          </a:p>
        </p:txBody>
      </p:sp>
      <p:sp>
        <p:nvSpPr>
          <p:cNvPr id="86" name="Rounded Rectangle 85"/>
          <p:cNvSpPr/>
          <p:nvPr/>
        </p:nvSpPr>
        <p:spPr bwMode="gray">
          <a:xfrm>
            <a:off x="406295" y="1320800"/>
            <a:ext cx="4405752"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200" b="1" dirty="0">
                <a:solidFill>
                  <a:schemeClr val="tx1"/>
                </a:solidFill>
              </a:rPr>
              <a:t>TREATMENT</a:t>
            </a:r>
          </a:p>
        </p:txBody>
      </p:sp>
      <p:sp>
        <p:nvSpPr>
          <p:cNvPr id="87" name="Rounded Rectangle 86"/>
          <p:cNvSpPr/>
          <p:nvPr/>
        </p:nvSpPr>
        <p:spPr bwMode="gray">
          <a:xfrm>
            <a:off x="4818396" y="1320800"/>
            <a:ext cx="6653067"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200" b="1" dirty="0">
                <a:solidFill>
                  <a:schemeClr val="tx1"/>
                </a:solidFill>
              </a:rPr>
              <a:t> AFTER TREATMENT</a:t>
            </a:r>
          </a:p>
        </p:txBody>
      </p:sp>
      <p:sp>
        <p:nvSpPr>
          <p:cNvPr id="78853" name="Freeform 78852"/>
          <p:cNvSpPr/>
          <p:nvPr/>
        </p:nvSpPr>
        <p:spPr bwMode="gray">
          <a:xfrm>
            <a:off x="4824744" y="2005013"/>
            <a:ext cx="588280" cy="1719262"/>
          </a:xfrm>
          <a:custGeom>
            <a:avLst/>
            <a:gdLst>
              <a:gd name="connsiteX0" fmla="*/ 170329 w 170329"/>
              <a:gd name="connsiteY0" fmla="*/ 1075764 h 1075764"/>
              <a:gd name="connsiteX1" fmla="*/ 0 w 170329"/>
              <a:gd name="connsiteY1" fmla="*/ 1075764 h 1075764"/>
              <a:gd name="connsiteX2" fmla="*/ 0 w 170329"/>
              <a:gd name="connsiteY2" fmla="*/ 0 h 1075764"/>
            </a:gdLst>
            <a:ahLst/>
            <a:cxnLst>
              <a:cxn ang="0">
                <a:pos x="connsiteX0" y="connsiteY0"/>
              </a:cxn>
              <a:cxn ang="0">
                <a:pos x="connsiteX1" y="connsiteY1"/>
              </a:cxn>
              <a:cxn ang="0">
                <a:pos x="connsiteX2" y="connsiteY2"/>
              </a:cxn>
            </a:cxnLst>
            <a:rect l="l" t="t" r="r" b="b"/>
            <a:pathLst>
              <a:path w="170329" h="1075764">
                <a:moveTo>
                  <a:pt x="170329" y="1075764"/>
                </a:moveTo>
                <a:lnTo>
                  <a:pt x="0" y="1075764"/>
                </a:lnTo>
                <a:lnTo>
                  <a:pt x="0" y="0"/>
                </a:lnTo>
              </a:path>
            </a:pathLst>
          </a:custGeom>
          <a:noFill/>
          <a:ln cap="rnd">
            <a:solidFill>
              <a:schemeClr val="accent1"/>
            </a:solidFill>
            <a:prstDash val="sysDot"/>
          </a:ln>
          <a:effectLst/>
        </p:spPr>
        <p:style>
          <a:lnRef idx="2">
            <a:scrgbClr r="0" g="0" b="0"/>
          </a:lnRef>
          <a:fillRef idx="1">
            <a:scrgbClr r="0" g="0" b="0"/>
          </a:fillRef>
          <a:effectRef idx="0">
            <a:scrgbClr r="0" g="0" b="0"/>
          </a:effectRef>
          <a:fontRef idx="minor">
            <a:schemeClr val="lt1"/>
          </a:fontRef>
        </p:style>
        <p:txBody>
          <a:bodyPr anchor="ctr"/>
          <a:lstStyle/>
          <a:p>
            <a:pPr algn="ctr">
              <a:defRPr/>
            </a:pPr>
            <a:endParaRPr lang="en-US" dirty="0"/>
          </a:p>
        </p:txBody>
      </p:sp>
      <p:sp>
        <p:nvSpPr>
          <p:cNvPr id="93" name="Freeform 92"/>
          <p:cNvSpPr/>
          <p:nvPr/>
        </p:nvSpPr>
        <p:spPr bwMode="gray">
          <a:xfrm flipH="1">
            <a:off x="10400708" y="2005013"/>
            <a:ext cx="539609" cy="1719262"/>
          </a:xfrm>
          <a:custGeom>
            <a:avLst/>
            <a:gdLst>
              <a:gd name="connsiteX0" fmla="*/ 170329 w 170329"/>
              <a:gd name="connsiteY0" fmla="*/ 1075764 h 1075764"/>
              <a:gd name="connsiteX1" fmla="*/ 0 w 170329"/>
              <a:gd name="connsiteY1" fmla="*/ 1075764 h 1075764"/>
              <a:gd name="connsiteX2" fmla="*/ 0 w 170329"/>
              <a:gd name="connsiteY2" fmla="*/ 0 h 1075764"/>
            </a:gdLst>
            <a:ahLst/>
            <a:cxnLst>
              <a:cxn ang="0">
                <a:pos x="connsiteX0" y="connsiteY0"/>
              </a:cxn>
              <a:cxn ang="0">
                <a:pos x="connsiteX1" y="connsiteY1"/>
              </a:cxn>
              <a:cxn ang="0">
                <a:pos x="connsiteX2" y="connsiteY2"/>
              </a:cxn>
            </a:cxnLst>
            <a:rect l="l" t="t" r="r" b="b"/>
            <a:pathLst>
              <a:path w="170329" h="1075764">
                <a:moveTo>
                  <a:pt x="170329" y="1075764"/>
                </a:moveTo>
                <a:lnTo>
                  <a:pt x="0" y="1075764"/>
                </a:lnTo>
                <a:lnTo>
                  <a:pt x="0" y="0"/>
                </a:lnTo>
              </a:path>
            </a:pathLst>
          </a:custGeom>
          <a:noFill/>
          <a:ln cap="rnd">
            <a:solidFill>
              <a:schemeClr val="accent1"/>
            </a:solidFill>
            <a:prstDash val="sysDot"/>
          </a:ln>
          <a:effectLst/>
        </p:spPr>
        <p:style>
          <a:lnRef idx="2">
            <a:scrgbClr r="0" g="0" b="0"/>
          </a:lnRef>
          <a:fillRef idx="1">
            <a:scrgbClr r="0" g="0" b="0"/>
          </a:fillRef>
          <a:effectRef idx="0">
            <a:scrgbClr r="0" g="0" b="0"/>
          </a:effectRef>
          <a:fontRef idx="minor">
            <a:schemeClr val="lt1"/>
          </a:fontRef>
        </p:style>
        <p:txBody>
          <a:bodyPr anchor="ctr"/>
          <a:lstStyle/>
          <a:p>
            <a:pPr algn="ctr">
              <a:defRPr/>
            </a:pPr>
            <a:endParaRPr lang="en-US" dirty="0"/>
          </a:p>
        </p:txBody>
      </p:sp>
      <p:cxnSp>
        <p:nvCxnSpPr>
          <p:cNvPr id="31770" name="Straight Connector 95"/>
          <p:cNvCxnSpPr>
            <a:cxnSpLocks noChangeShapeType="1"/>
          </p:cNvCxnSpPr>
          <p:nvPr/>
        </p:nvCxnSpPr>
        <p:spPr bwMode="auto">
          <a:xfrm>
            <a:off x="8034891" y="2005013"/>
            <a:ext cx="6348" cy="53181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31771" name="Straight Connector 34"/>
          <p:cNvCxnSpPr>
            <a:cxnSpLocks noChangeShapeType="1"/>
          </p:cNvCxnSpPr>
          <p:nvPr/>
        </p:nvCxnSpPr>
        <p:spPr bwMode="auto">
          <a:xfrm>
            <a:off x="2742486" y="2001838"/>
            <a:ext cx="6349" cy="53181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31772" name="Straight Connector 35"/>
          <p:cNvCxnSpPr>
            <a:cxnSpLocks noChangeShapeType="1"/>
          </p:cNvCxnSpPr>
          <p:nvPr/>
        </p:nvCxnSpPr>
        <p:spPr bwMode="auto">
          <a:xfrm>
            <a:off x="1902388" y="2001838"/>
            <a:ext cx="6348" cy="53181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39274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87"/>
          <p:cNvSpPr txBox="1">
            <a:spLocks/>
          </p:cNvSpPr>
          <p:nvPr/>
        </p:nvSpPr>
        <p:spPr bwMode="auto">
          <a:xfrm>
            <a:off x="2791157" y="1743075"/>
            <a:ext cx="8900382" cy="404813"/>
          </a:xfrm>
          <a:prstGeom prst="rect">
            <a:avLst/>
          </a:prstGeom>
          <a:solidFill>
            <a:srgbClr val="4C76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endParaRPr lang="en-US" altLang="en-US">
              <a:solidFill>
                <a:schemeClr val="bg1"/>
              </a:solidFill>
            </a:endParaRPr>
          </a:p>
        </p:txBody>
      </p:sp>
      <p:cxnSp>
        <p:nvCxnSpPr>
          <p:cNvPr id="91" name="Straight Connector 90"/>
          <p:cNvCxnSpPr/>
          <p:nvPr/>
        </p:nvCxnSpPr>
        <p:spPr>
          <a:xfrm>
            <a:off x="3097993" y="4941888"/>
            <a:ext cx="8540642" cy="0"/>
          </a:xfrm>
          <a:prstGeom prst="line">
            <a:avLst/>
          </a:prstGeom>
          <a:noFill/>
          <a:ln w="12700">
            <a:solidFill>
              <a:schemeClr val="accent4"/>
            </a:solidFill>
            <a:prstDash val="sysDash"/>
            <a:round/>
            <a:headEnd type="triangle" w="sm" len="sm"/>
            <a:tailEnd type="triangle"/>
          </a:ln>
          <a:effectLst/>
        </p:spPr>
      </p:cxnSp>
      <p:sp>
        <p:nvSpPr>
          <p:cNvPr id="32772" name="Title 1"/>
          <p:cNvSpPr>
            <a:spLocks noGrp="1"/>
          </p:cNvSpPr>
          <p:nvPr>
            <p:ph type="title"/>
          </p:nvPr>
        </p:nvSpPr>
        <p:spPr>
          <a:xfrm>
            <a:off x="414759" y="119064"/>
            <a:ext cx="11352960" cy="877887"/>
          </a:xfrm>
        </p:spPr>
        <p:txBody>
          <a:bodyPr/>
          <a:lstStyle/>
          <a:p>
            <a:r>
              <a:rPr lang="en-US" altLang="en-US" smtClean="0">
                <a:cs typeface="Arial" charset="0"/>
              </a:rPr>
              <a:t>Guidelines for Monitoring Safety of Treatment</a:t>
            </a:r>
          </a:p>
        </p:txBody>
      </p:sp>
      <p:sp>
        <p:nvSpPr>
          <p:cNvPr id="32773" name="Content Placeholder 2"/>
          <p:cNvSpPr>
            <a:spLocks noGrp="1"/>
          </p:cNvSpPr>
          <p:nvPr>
            <p:ph sz="quarter" idx="17"/>
          </p:nvPr>
        </p:nvSpPr>
        <p:spPr>
          <a:xfrm>
            <a:off x="391482" y="1128714"/>
            <a:ext cx="11376237" cy="903287"/>
          </a:xfrm>
        </p:spPr>
        <p:txBody>
          <a:bodyPr/>
          <a:lstStyle/>
          <a:p>
            <a:r>
              <a:rPr lang="en-US" altLang="en-US" sz="1600" smtClean="0"/>
              <a:t>Patients should be monitored at clinic visits or by phone to ensure medication adherence and to monitor for adverse events and potential drug-drug interactions</a:t>
            </a:r>
          </a:p>
        </p:txBody>
      </p:sp>
      <p:sp>
        <p:nvSpPr>
          <p:cNvPr id="32774" name="Text Placeholder 1"/>
          <p:cNvSpPr>
            <a:spLocks noGrp="1"/>
          </p:cNvSpPr>
          <p:nvPr>
            <p:ph type="body" sz="quarter" idx="16"/>
          </p:nvPr>
        </p:nvSpPr>
        <p:spPr>
          <a:xfrm>
            <a:off x="406295" y="6108700"/>
            <a:ext cx="9588120" cy="368300"/>
          </a:xfrm>
        </p:spPr>
        <p:txBody>
          <a:bodyPr/>
          <a:lstStyle/>
          <a:p>
            <a:r>
              <a:rPr lang="en-US" altLang="en-US" sz="800" smtClean="0">
                <a:cs typeface="Arial" charset="0"/>
              </a:rPr>
              <a:t>AASLD/IDSA. HCV guidance: recommendations for testing, managing, and treating hepatitis C. www.hcvguidelines.org. Accessed July 14, 2016.</a:t>
            </a:r>
          </a:p>
        </p:txBody>
      </p:sp>
      <p:sp>
        <p:nvSpPr>
          <p:cNvPr id="54" name="Isosceles Triangle 53"/>
          <p:cNvSpPr/>
          <p:nvPr/>
        </p:nvSpPr>
        <p:spPr bwMode="gray">
          <a:xfrm>
            <a:off x="3993111" y="2166939"/>
            <a:ext cx="196798" cy="134937"/>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55" name="Isosceles Triangle 54"/>
          <p:cNvSpPr/>
          <p:nvPr/>
        </p:nvSpPr>
        <p:spPr bwMode="gray">
          <a:xfrm>
            <a:off x="4835325" y="2166939"/>
            <a:ext cx="196798" cy="134937"/>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60" name="Rounded Rectangle 59"/>
          <p:cNvSpPr/>
          <p:nvPr/>
        </p:nvSpPr>
        <p:spPr bwMode="gray">
          <a:xfrm>
            <a:off x="5070213" y="1755775"/>
            <a:ext cx="4354966"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200" b="1" dirty="0">
                <a:solidFill>
                  <a:schemeClr val="bg1"/>
                </a:solidFill>
              </a:rPr>
              <a:t>TREATMENT</a:t>
            </a:r>
          </a:p>
        </p:txBody>
      </p:sp>
      <p:sp>
        <p:nvSpPr>
          <p:cNvPr id="63" name="Isosceles Triangle 62"/>
          <p:cNvSpPr/>
          <p:nvPr/>
        </p:nvSpPr>
        <p:spPr bwMode="gray">
          <a:xfrm>
            <a:off x="5709280" y="2166939"/>
            <a:ext cx="196799" cy="134937"/>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65" name="Isosceles Triangle 64"/>
          <p:cNvSpPr/>
          <p:nvPr/>
        </p:nvSpPr>
        <p:spPr bwMode="gray">
          <a:xfrm>
            <a:off x="7165167" y="2166939"/>
            <a:ext cx="196799" cy="134937"/>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67" name="Isosceles Triangle 66"/>
          <p:cNvSpPr/>
          <p:nvPr/>
        </p:nvSpPr>
        <p:spPr bwMode="gray">
          <a:xfrm>
            <a:off x="11092677" y="2166939"/>
            <a:ext cx="196799" cy="134937"/>
          </a:xfrm>
          <a:prstGeom prst="triangl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32781" name="Rectangle 1"/>
          <p:cNvSpPr>
            <a:spLocks noChangeArrowheads="1"/>
          </p:cNvSpPr>
          <p:nvPr/>
        </p:nvSpPr>
        <p:spPr bwMode="auto">
          <a:xfrm>
            <a:off x="406295" y="2344739"/>
            <a:ext cx="268958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ts val="400"/>
              </a:spcBef>
            </a:pPr>
            <a:r>
              <a:rPr lang="en-US" altLang="en-US" sz="1400"/>
              <a:t>CBC</a:t>
            </a:r>
          </a:p>
          <a:p>
            <a:pPr eaLnBrk="1" hangingPunct="1">
              <a:spcBef>
                <a:spcPts val="400"/>
              </a:spcBef>
            </a:pPr>
            <a:r>
              <a:rPr lang="en-US" altLang="en-US" sz="1400"/>
              <a:t>Creatinine level</a:t>
            </a:r>
          </a:p>
          <a:p>
            <a:pPr eaLnBrk="1" hangingPunct="1">
              <a:spcBef>
                <a:spcPts val="400"/>
              </a:spcBef>
            </a:pPr>
            <a:r>
              <a:rPr lang="en-US" altLang="en-US" sz="1400"/>
              <a:t>Calculated GFR</a:t>
            </a:r>
          </a:p>
          <a:p>
            <a:pPr eaLnBrk="1" hangingPunct="1">
              <a:spcBef>
                <a:spcPts val="400"/>
              </a:spcBef>
            </a:pPr>
            <a:r>
              <a:rPr lang="en-US" altLang="en-US" sz="1400"/>
              <a:t>Hepatic function panel</a:t>
            </a:r>
          </a:p>
        </p:txBody>
      </p:sp>
      <p:sp>
        <p:nvSpPr>
          <p:cNvPr id="32782" name="Rectangle 68"/>
          <p:cNvSpPr>
            <a:spLocks noChangeArrowheads="1"/>
          </p:cNvSpPr>
          <p:nvPr/>
        </p:nvSpPr>
        <p:spPr bwMode="auto">
          <a:xfrm>
            <a:off x="406295" y="4268789"/>
            <a:ext cx="286522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a:t>TSH levels</a:t>
            </a:r>
          </a:p>
        </p:txBody>
      </p:sp>
      <p:sp>
        <p:nvSpPr>
          <p:cNvPr id="32783" name="Rectangle 69"/>
          <p:cNvSpPr>
            <a:spLocks noChangeArrowheads="1"/>
          </p:cNvSpPr>
          <p:nvPr/>
        </p:nvSpPr>
        <p:spPr bwMode="auto">
          <a:xfrm>
            <a:off x="406294" y="4783139"/>
            <a:ext cx="242083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a:t>Lactate levels </a:t>
            </a:r>
          </a:p>
        </p:txBody>
      </p:sp>
      <p:sp>
        <p:nvSpPr>
          <p:cNvPr id="32784" name="Rectangle 70"/>
          <p:cNvSpPr>
            <a:spLocks noChangeArrowheads="1"/>
          </p:cNvSpPr>
          <p:nvPr/>
        </p:nvSpPr>
        <p:spPr bwMode="auto">
          <a:xfrm>
            <a:off x="4164515" y="4783139"/>
            <a:ext cx="6407598" cy="307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a:t>If taking RBV and patient appears toxic/decompensated</a:t>
            </a:r>
          </a:p>
        </p:txBody>
      </p:sp>
      <p:sp>
        <p:nvSpPr>
          <p:cNvPr id="32785" name="Rectangle 73"/>
          <p:cNvSpPr>
            <a:spLocks noChangeArrowheads="1"/>
          </p:cNvSpPr>
          <p:nvPr/>
        </p:nvSpPr>
        <p:spPr bwMode="auto">
          <a:xfrm>
            <a:off x="7560882" y="4206876"/>
            <a:ext cx="317628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1400"/>
              <a:t>Every 12 weeks for patients receiving IFN</a:t>
            </a:r>
          </a:p>
        </p:txBody>
      </p:sp>
      <p:sp>
        <p:nvSpPr>
          <p:cNvPr id="4" name="Oval 3"/>
          <p:cNvSpPr/>
          <p:nvPr/>
        </p:nvSpPr>
        <p:spPr bwMode="gray">
          <a:xfrm>
            <a:off x="3935975" y="2911475"/>
            <a:ext cx="215844" cy="160338"/>
          </a:xfrm>
          <a:prstGeom prst="ellips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76" name="Oval 75"/>
          <p:cNvSpPr/>
          <p:nvPr/>
        </p:nvSpPr>
        <p:spPr bwMode="gray">
          <a:xfrm>
            <a:off x="7158820" y="4373564"/>
            <a:ext cx="213727" cy="160337"/>
          </a:xfrm>
          <a:prstGeom prst="ellips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77" name="Oval 76"/>
          <p:cNvSpPr/>
          <p:nvPr/>
        </p:nvSpPr>
        <p:spPr bwMode="gray">
          <a:xfrm>
            <a:off x="11088446" y="4373564"/>
            <a:ext cx="215844" cy="160337"/>
          </a:xfrm>
          <a:prstGeom prst="ellips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32789" name="Right Brace 4"/>
          <p:cNvSpPr>
            <a:spLocks/>
          </p:cNvSpPr>
          <p:nvPr/>
        </p:nvSpPr>
        <p:spPr bwMode="auto">
          <a:xfrm>
            <a:off x="3070485" y="2336800"/>
            <a:ext cx="323765" cy="1309688"/>
          </a:xfrm>
          <a:prstGeom prst="rightBrace">
            <a:avLst>
              <a:gd name="adj1" fmla="val 63707"/>
              <a:gd name="adj2" fmla="val 5000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a:p>
        </p:txBody>
      </p:sp>
      <p:cxnSp>
        <p:nvCxnSpPr>
          <p:cNvPr id="32790" name="Straight Connector 78"/>
          <p:cNvCxnSpPr>
            <a:cxnSpLocks noChangeShapeType="1"/>
          </p:cNvCxnSpPr>
          <p:nvPr/>
        </p:nvCxnSpPr>
        <p:spPr bwMode="auto">
          <a:xfrm flipH="1">
            <a:off x="4065059" y="2344739"/>
            <a:ext cx="10580" cy="509587"/>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grpSp>
        <p:nvGrpSpPr>
          <p:cNvPr id="32791" name="Group 80906"/>
          <p:cNvGrpSpPr>
            <a:grpSpLocks/>
          </p:cNvGrpSpPr>
          <p:nvPr/>
        </p:nvGrpSpPr>
        <p:grpSpPr bwMode="auto">
          <a:xfrm>
            <a:off x="7254044" y="2325688"/>
            <a:ext cx="3931743" cy="2017712"/>
            <a:chOff x="5460839" y="2762736"/>
            <a:chExt cx="2949388" cy="1405852"/>
          </a:xfrm>
        </p:grpSpPr>
        <p:cxnSp>
          <p:nvCxnSpPr>
            <p:cNvPr id="32810" name="Straight Connector 82"/>
            <p:cNvCxnSpPr>
              <a:cxnSpLocks noChangeShapeType="1"/>
            </p:cNvCxnSpPr>
            <p:nvPr/>
          </p:nvCxnSpPr>
          <p:spPr bwMode="auto">
            <a:xfrm>
              <a:off x="5460839" y="2762736"/>
              <a:ext cx="0" cy="140585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32811" name="Straight Connector 84"/>
            <p:cNvCxnSpPr>
              <a:cxnSpLocks noChangeShapeType="1"/>
            </p:cNvCxnSpPr>
            <p:nvPr/>
          </p:nvCxnSpPr>
          <p:spPr bwMode="auto">
            <a:xfrm>
              <a:off x="8410227" y="2762736"/>
              <a:ext cx="0" cy="140585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grpSp>
      <p:sp>
        <p:nvSpPr>
          <p:cNvPr id="32792" name="Rectangle 85"/>
          <p:cNvSpPr>
            <a:spLocks noChangeArrowheads="1"/>
          </p:cNvSpPr>
          <p:nvPr/>
        </p:nvSpPr>
        <p:spPr bwMode="auto">
          <a:xfrm>
            <a:off x="406294" y="3851276"/>
            <a:ext cx="19828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a:t>ALT</a:t>
            </a:r>
          </a:p>
        </p:txBody>
      </p:sp>
      <p:sp>
        <p:nvSpPr>
          <p:cNvPr id="32793" name="Rectangle 86"/>
          <p:cNvSpPr>
            <a:spLocks noChangeArrowheads="1"/>
          </p:cNvSpPr>
          <p:nvPr/>
        </p:nvSpPr>
        <p:spPr bwMode="auto">
          <a:xfrm>
            <a:off x="1117309" y="3778251"/>
            <a:ext cx="355507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a:t>Asymptomatic increase in ALT of ≥10-fold should be closely monitored</a:t>
            </a:r>
          </a:p>
        </p:txBody>
      </p:sp>
      <p:sp>
        <p:nvSpPr>
          <p:cNvPr id="89" name="Oval 88"/>
          <p:cNvSpPr/>
          <p:nvPr/>
        </p:nvSpPr>
        <p:spPr bwMode="gray">
          <a:xfrm>
            <a:off x="4809932" y="3925888"/>
            <a:ext cx="215844" cy="160337"/>
          </a:xfrm>
          <a:prstGeom prst="ellips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90" name="Oval 89"/>
          <p:cNvSpPr/>
          <p:nvPr/>
        </p:nvSpPr>
        <p:spPr bwMode="gray">
          <a:xfrm>
            <a:off x="5705047" y="3925888"/>
            <a:ext cx="213728" cy="160337"/>
          </a:xfrm>
          <a:prstGeom prst="ellipse">
            <a:avLst/>
          </a:pr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endParaRPr lang="en-US" sz="2000" b="1" dirty="0">
              <a:solidFill>
                <a:schemeClr val="bg1"/>
              </a:solidFill>
            </a:endParaRPr>
          </a:p>
        </p:txBody>
      </p:sp>
      <p:sp>
        <p:nvSpPr>
          <p:cNvPr id="32796" name="Rectangle 96"/>
          <p:cNvSpPr>
            <a:spLocks noChangeArrowheads="1"/>
          </p:cNvSpPr>
          <p:nvPr/>
        </p:nvSpPr>
        <p:spPr bwMode="auto">
          <a:xfrm>
            <a:off x="406294" y="2089151"/>
            <a:ext cx="19828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b="1">
                <a:solidFill>
                  <a:schemeClr val="accent1"/>
                </a:solidFill>
              </a:rPr>
              <a:t>Tests</a:t>
            </a:r>
          </a:p>
        </p:txBody>
      </p:sp>
      <p:grpSp>
        <p:nvGrpSpPr>
          <p:cNvPr id="32797" name="Group 98"/>
          <p:cNvGrpSpPr>
            <a:grpSpLocks/>
          </p:cNvGrpSpPr>
          <p:nvPr/>
        </p:nvGrpSpPr>
        <p:grpSpPr bwMode="auto">
          <a:xfrm>
            <a:off x="4917852" y="2344738"/>
            <a:ext cx="897233" cy="1522412"/>
            <a:chOff x="5460839" y="2762736"/>
            <a:chExt cx="2991713" cy="1405852"/>
          </a:xfrm>
        </p:grpSpPr>
        <p:cxnSp>
          <p:nvCxnSpPr>
            <p:cNvPr id="32808" name="Straight Connector 99"/>
            <p:cNvCxnSpPr>
              <a:cxnSpLocks noChangeShapeType="1"/>
            </p:cNvCxnSpPr>
            <p:nvPr/>
          </p:nvCxnSpPr>
          <p:spPr bwMode="auto">
            <a:xfrm>
              <a:off x="5460839" y="2762736"/>
              <a:ext cx="0" cy="140585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cxnSp>
          <p:nvCxnSpPr>
            <p:cNvPr id="32809" name="Straight Connector 100"/>
            <p:cNvCxnSpPr>
              <a:cxnSpLocks noChangeShapeType="1"/>
            </p:cNvCxnSpPr>
            <p:nvPr/>
          </p:nvCxnSpPr>
          <p:spPr bwMode="auto">
            <a:xfrm>
              <a:off x="8452552" y="2762736"/>
              <a:ext cx="0" cy="140585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cxnSp>
      </p:grpSp>
      <p:grpSp>
        <p:nvGrpSpPr>
          <p:cNvPr id="32798" name="Group 80910"/>
          <p:cNvGrpSpPr>
            <a:grpSpLocks/>
          </p:cNvGrpSpPr>
          <p:nvPr/>
        </p:nvGrpSpPr>
        <p:grpSpPr bwMode="auto">
          <a:xfrm>
            <a:off x="406294" y="5203826"/>
            <a:ext cx="11376237" cy="879475"/>
            <a:chOff x="304800" y="5140251"/>
            <a:chExt cx="8534400" cy="879549"/>
          </a:xfrm>
        </p:grpSpPr>
        <p:sp>
          <p:nvSpPr>
            <p:cNvPr id="106" name="Shape 87"/>
            <p:cNvSpPr txBox="1">
              <a:spLocks/>
            </p:cNvSpPr>
            <p:nvPr/>
          </p:nvSpPr>
          <p:spPr>
            <a:xfrm>
              <a:off x="304800" y="5140251"/>
              <a:ext cx="8534400" cy="879549"/>
            </a:xfrm>
            <a:prstGeom prst="rect">
              <a:avLst/>
            </a:prstGeom>
            <a:gradFill flip="none" rotWithShape="1">
              <a:gsLst>
                <a:gs pos="57000">
                  <a:schemeClr val="accent1"/>
                </a:gs>
                <a:gs pos="100000">
                  <a:schemeClr val="accent5"/>
                </a:gs>
              </a:gsLst>
              <a:lin ang="18000000" scaled="0"/>
              <a:tileRect/>
            </a:gradFill>
          </p:spPr>
          <p:txBody>
            <a:bodyPr anchor="ctr">
              <a:normAutofit/>
            </a:bodyP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74675"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54075"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141413" indent="-169863" algn="l" defTabSz="914400" rtl="0" eaLnBrk="1" latinLnBrk="0" hangingPunct="1">
                <a:lnSpc>
                  <a:spcPct val="95000"/>
                </a:lnSpc>
                <a:spcBef>
                  <a:spcPts val="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Wingdings 2" panose="05020102010507070707" pitchFamily="18" charset="2"/>
                <a:buNone/>
                <a:defRPr/>
              </a:pPr>
              <a:endParaRPr lang="en-US" dirty="0">
                <a:solidFill>
                  <a:schemeClr val="bg1"/>
                </a:solidFill>
              </a:endParaRPr>
            </a:p>
          </p:txBody>
        </p:sp>
        <p:sp>
          <p:nvSpPr>
            <p:cNvPr id="32806" name="Rectangle 101"/>
            <p:cNvSpPr>
              <a:spLocks noChangeArrowheads="1"/>
            </p:cNvSpPr>
            <p:nvPr/>
          </p:nvSpPr>
          <p:spPr bwMode="auto">
            <a:xfrm>
              <a:off x="381000" y="5201687"/>
              <a:ext cx="17068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b="1">
                  <a:solidFill>
                    <a:schemeClr val="bg1"/>
                  </a:solidFill>
                </a:rPr>
                <a:t>Prompt therapy discontinuation is recommended if</a:t>
              </a:r>
            </a:p>
          </p:txBody>
        </p:sp>
        <p:sp>
          <p:nvSpPr>
            <p:cNvPr id="32807" name="Rectangle 80907"/>
            <p:cNvSpPr>
              <a:spLocks noChangeArrowheads="1"/>
            </p:cNvSpPr>
            <p:nvPr/>
          </p:nvSpPr>
          <p:spPr bwMode="auto">
            <a:xfrm>
              <a:off x="2110740" y="5201687"/>
              <a:ext cx="64968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buFont typeface="Arial" charset="0"/>
                <a:buChar char="•"/>
              </a:pPr>
              <a:r>
                <a:rPr lang="en-US" altLang="en-US" sz="1400">
                  <a:solidFill>
                    <a:schemeClr val="bg1"/>
                  </a:solidFill>
                </a:rPr>
                <a:t>ALT increased ≥10-fold at week 4</a:t>
              </a:r>
            </a:p>
            <a:p>
              <a:pPr eaLnBrk="1" hangingPunct="1">
                <a:buFont typeface="Arial" charset="0"/>
                <a:buChar char="•"/>
              </a:pPr>
              <a:r>
                <a:rPr lang="en-US" altLang="en-US" sz="1400">
                  <a:solidFill>
                    <a:schemeClr val="bg1"/>
                  </a:solidFill>
                </a:rPr>
                <a:t>ALT increased &lt;10-fold but accompanied by weakness, nausea, vomiting, jaundice, or increased bilirubin, alkaline phosphatase, or INR</a:t>
              </a:r>
            </a:p>
          </p:txBody>
        </p:sp>
      </p:grpSp>
      <p:sp>
        <p:nvSpPr>
          <p:cNvPr id="46" name="Rounded Rectangle 45"/>
          <p:cNvSpPr/>
          <p:nvPr/>
        </p:nvSpPr>
        <p:spPr bwMode="gray">
          <a:xfrm>
            <a:off x="3332883" y="1928813"/>
            <a:ext cx="1517254"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150" b="1" dirty="0">
                <a:solidFill>
                  <a:schemeClr val="bg1"/>
                </a:solidFill>
              </a:rPr>
              <a:t>4 weeks</a:t>
            </a:r>
          </a:p>
        </p:txBody>
      </p:sp>
      <p:sp>
        <p:nvSpPr>
          <p:cNvPr id="47" name="Rounded Rectangle 46"/>
          <p:cNvSpPr/>
          <p:nvPr/>
        </p:nvSpPr>
        <p:spPr bwMode="gray">
          <a:xfrm>
            <a:off x="4234348" y="1924050"/>
            <a:ext cx="1517254"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150" b="1" dirty="0">
                <a:solidFill>
                  <a:schemeClr val="bg1"/>
                </a:solidFill>
              </a:rPr>
              <a:t>6 weeks</a:t>
            </a:r>
          </a:p>
        </p:txBody>
      </p:sp>
      <p:sp>
        <p:nvSpPr>
          <p:cNvPr id="48" name="Rounded Rectangle 47"/>
          <p:cNvSpPr/>
          <p:nvPr/>
        </p:nvSpPr>
        <p:spPr bwMode="gray">
          <a:xfrm>
            <a:off x="5091374" y="1919288"/>
            <a:ext cx="1517255"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150" b="1" dirty="0">
                <a:solidFill>
                  <a:schemeClr val="bg1"/>
                </a:solidFill>
              </a:rPr>
              <a:t>8 weeks</a:t>
            </a:r>
          </a:p>
        </p:txBody>
      </p:sp>
      <p:sp>
        <p:nvSpPr>
          <p:cNvPr id="50" name="Rounded Rectangle 49"/>
          <p:cNvSpPr/>
          <p:nvPr/>
        </p:nvSpPr>
        <p:spPr bwMode="gray">
          <a:xfrm>
            <a:off x="6591701" y="1927225"/>
            <a:ext cx="1517254"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150" b="1" dirty="0">
                <a:solidFill>
                  <a:schemeClr val="bg1"/>
                </a:solidFill>
              </a:rPr>
              <a:t>12 weeks</a:t>
            </a:r>
          </a:p>
        </p:txBody>
      </p:sp>
      <p:sp>
        <p:nvSpPr>
          <p:cNvPr id="51" name="Rounded Rectangle 50"/>
          <p:cNvSpPr/>
          <p:nvPr/>
        </p:nvSpPr>
        <p:spPr bwMode="gray">
          <a:xfrm>
            <a:off x="10332993" y="1919288"/>
            <a:ext cx="1519371" cy="228600"/>
          </a:xfrm>
          <a:prstGeom prst="roundRect">
            <a:avLst>
              <a:gd name="adj" fmla="val 50000"/>
            </a:avLst>
          </a:prstGeom>
          <a:noFill/>
          <a:ln>
            <a:noFill/>
          </a:ln>
          <a:effectLst/>
        </p:spPr>
        <p:style>
          <a:lnRef idx="2">
            <a:scrgbClr r="0" g="0" b="0"/>
          </a:lnRef>
          <a:fillRef idx="1">
            <a:scrgbClr r="0" g="0" b="0"/>
          </a:fillRef>
          <a:effectRef idx="0">
            <a:scrgbClr r="0" g="0" b="0"/>
          </a:effectRef>
          <a:fontRef idx="minor">
            <a:schemeClr val="lt1"/>
          </a:fontRef>
        </p:style>
        <p:txBody>
          <a:bodyPr anchor="ctr"/>
          <a:lstStyle/>
          <a:p>
            <a:pPr algn="ctr">
              <a:lnSpc>
                <a:spcPct val="90000"/>
              </a:lnSpc>
              <a:spcBef>
                <a:spcPct val="20000"/>
              </a:spcBef>
              <a:defRPr/>
            </a:pPr>
            <a:r>
              <a:rPr lang="en-US" sz="1150" b="1" dirty="0">
                <a:solidFill>
                  <a:schemeClr val="bg1"/>
                </a:solidFill>
              </a:rPr>
              <a:t>24 weeks</a:t>
            </a:r>
          </a:p>
        </p:txBody>
      </p:sp>
    </p:spTree>
    <p:extLst>
      <p:ext uri="{BB962C8B-B14F-4D97-AF65-F5344CB8AC3E}">
        <p14:creationId xmlns:p14="http://schemas.microsoft.com/office/powerpoint/2010/main" val="1166233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err="1" smtClean="0">
                <a:cs typeface="Arial" charset="0"/>
              </a:rPr>
              <a:t>FibroTest-ActiTest</a:t>
            </a:r>
            <a:r>
              <a:rPr lang="en-US" altLang="en-US" dirty="0" smtClean="0">
                <a:cs typeface="Arial" charset="0"/>
              </a:rPr>
              <a:t> Is a Noninvasive Liver Fibrosis Test </a:t>
            </a:r>
          </a:p>
        </p:txBody>
      </p:sp>
      <p:sp>
        <p:nvSpPr>
          <p:cNvPr id="47107" name="Content Placeholder 2"/>
          <p:cNvSpPr>
            <a:spLocks noGrp="1"/>
          </p:cNvSpPr>
          <p:nvPr>
            <p:ph idx="1"/>
          </p:nvPr>
        </p:nvSpPr>
        <p:spPr>
          <a:xfrm>
            <a:off x="406294" y="1257301"/>
            <a:ext cx="4581391" cy="2143125"/>
          </a:xfrm>
        </p:spPr>
        <p:txBody>
          <a:bodyPr/>
          <a:lstStyle/>
          <a:p>
            <a:pPr marL="0" indent="0">
              <a:buFont typeface="Wingdings 2" pitchFamily="18" charset="2"/>
              <a:buNone/>
              <a:defRPr/>
            </a:pPr>
            <a:r>
              <a:rPr lang="en-US" altLang="en-US" sz="1600" b="1" dirty="0" smtClean="0">
                <a:solidFill>
                  <a:schemeClr val="accent1"/>
                </a:solidFill>
              </a:rPr>
              <a:t>FibroTest-Acti</a:t>
            </a:r>
            <a:r>
              <a:rPr lang="en-US" altLang="en-US" sz="1600" b="1" dirty="0" smtClean="0">
                <a:solidFill>
                  <a:srgbClr val="4C7637"/>
                </a:solidFill>
              </a:rPr>
              <a:t>T</a:t>
            </a:r>
            <a:r>
              <a:rPr lang="en-US" altLang="en-US" sz="1600" b="1" dirty="0" smtClean="0">
                <a:solidFill>
                  <a:schemeClr val="accent1"/>
                </a:solidFill>
              </a:rPr>
              <a:t>est</a:t>
            </a:r>
            <a:r>
              <a:rPr lang="en-US" sz="1600" baseline="30000" dirty="0" smtClean="0">
                <a:solidFill>
                  <a:srgbClr val="4C7637"/>
                </a:solidFill>
              </a:rPr>
              <a:t>®</a:t>
            </a:r>
            <a:endParaRPr lang="en-US" altLang="en-US" sz="1600" b="1" dirty="0" smtClean="0">
              <a:solidFill>
                <a:srgbClr val="4C7637"/>
              </a:solidFill>
            </a:endParaRPr>
          </a:p>
          <a:p>
            <a:pPr marL="171450" indent="-171450">
              <a:defRPr/>
            </a:pPr>
            <a:r>
              <a:rPr lang="en-US" altLang="en-US" sz="1600" dirty="0" smtClean="0">
                <a:ea typeface="Arial" pitchFamily="34" charset="0"/>
              </a:rPr>
              <a:t>Noninvasive alternative for measuring liver fibrosis</a:t>
            </a:r>
          </a:p>
          <a:p>
            <a:pPr marL="171450" indent="-171450">
              <a:defRPr/>
            </a:pPr>
            <a:r>
              <a:rPr lang="en-US" altLang="en-US" sz="1600" dirty="0" smtClean="0">
                <a:ea typeface="Arial" pitchFamily="34" charset="0"/>
              </a:rPr>
              <a:t>Calculated using a combination </a:t>
            </a:r>
            <a:br>
              <a:rPr lang="en-US" altLang="en-US" sz="1600" dirty="0" smtClean="0">
                <a:ea typeface="Arial" pitchFamily="34" charset="0"/>
              </a:rPr>
            </a:br>
            <a:r>
              <a:rPr lang="en-US" altLang="en-US" sz="1600" dirty="0" smtClean="0">
                <a:ea typeface="Arial" pitchFamily="34" charset="0"/>
              </a:rPr>
              <a:t>of 5 and 6 simple and highly concentrated biomarkers and adjusted for age and sex</a:t>
            </a:r>
          </a:p>
        </p:txBody>
      </p:sp>
      <p:sp>
        <p:nvSpPr>
          <p:cNvPr id="6" name="TextBox 5"/>
          <p:cNvSpPr txBox="1"/>
          <p:nvPr/>
        </p:nvSpPr>
        <p:spPr>
          <a:xfrm>
            <a:off x="406294" y="6015038"/>
            <a:ext cx="9321489" cy="4619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tIns="45714" rIns="0" bIns="45714" spcCol="38100" anchor="b">
            <a:spAutoFit/>
          </a:bodyPr>
          <a:lstStyle/>
          <a:p>
            <a:pPr>
              <a:defRPr/>
            </a:pPr>
            <a:r>
              <a:rPr lang="en-US" altLang="en-US" sz="800" dirty="0">
                <a:cs typeface="Arial" charset="0"/>
              </a:rPr>
              <a:t>GGT, gamma-glutamyl transpeptidase.</a:t>
            </a:r>
          </a:p>
          <a:p>
            <a:pPr>
              <a:defRPr/>
            </a:pPr>
            <a:r>
              <a:rPr lang="en-US" altLang="en-US" sz="800" dirty="0">
                <a:cs typeface="Arial" charset="0"/>
              </a:rPr>
              <a:t>BioPredictive. FibroTest-ActiTest. www.biopredictive.com/services/tests-OLD/fibrotestactitest/fibrotest-actitest-en/view?set_language=en. </a:t>
            </a:r>
            <a:br>
              <a:rPr lang="en-US" altLang="en-US" sz="800" dirty="0">
                <a:cs typeface="Arial" charset="0"/>
              </a:rPr>
            </a:br>
            <a:r>
              <a:rPr lang="en-US" altLang="en-US" sz="800" dirty="0">
                <a:cs typeface="Arial" charset="0"/>
              </a:rPr>
              <a:t>Accessed July 15, 2016..</a:t>
            </a:r>
            <a:endParaRPr lang="en-US" altLang="en-US" sz="800" i="1" dirty="0">
              <a:cs typeface="Arial" charset="0"/>
            </a:endParaRPr>
          </a:p>
        </p:txBody>
      </p:sp>
      <p:grpSp>
        <p:nvGrpSpPr>
          <p:cNvPr id="34821" name="Group 14"/>
          <p:cNvGrpSpPr>
            <a:grpSpLocks/>
          </p:cNvGrpSpPr>
          <p:nvPr/>
        </p:nvGrpSpPr>
        <p:grpSpPr bwMode="auto">
          <a:xfrm>
            <a:off x="7821162" y="1323975"/>
            <a:ext cx="1218883" cy="914400"/>
            <a:chOff x="7026520" y="1343758"/>
            <a:chExt cx="1383323" cy="1383323"/>
          </a:xfrm>
        </p:grpSpPr>
        <p:grpSp>
          <p:nvGrpSpPr>
            <p:cNvPr id="34832" name="Group 8"/>
            <p:cNvGrpSpPr>
              <a:grpSpLocks/>
            </p:cNvGrpSpPr>
            <p:nvPr/>
          </p:nvGrpSpPr>
          <p:grpSpPr bwMode="auto">
            <a:xfrm rot="3600000">
              <a:off x="7362639" y="1413455"/>
              <a:ext cx="570951" cy="1036902"/>
              <a:chOff x="7688508" y="3858684"/>
              <a:chExt cx="617590" cy="1121602"/>
            </a:xfrm>
          </p:grpSpPr>
          <p:sp>
            <p:nvSpPr>
              <p:cNvPr id="10" name="Round Same Side Corner Rectangle 9"/>
              <p:cNvSpPr/>
              <p:nvPr/>
            </p:nvSpPr>
            <p:spPr>
              <a:xfrm rot="19898019">
                <a:off x="7983304" y="3858754"/>
                <a:ext cx="322125" cy="1122240"/>
              </a:xfrm>
              <a:prstGeom prst="round2SameRect">
                <a:avLst>
                  <a:gd name="adj1" fmla="val 0"/>
                  <a:gd name="adj2" fmla="val 290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 Same Side Corner Rectangle 10"/>
              <p:cNvSpPr/>
              <p:nvPr/>
            </p:nvSpPr>
            <p:spPr>
              <a:xfrm rot="19898019">
                <a:off x="8045859" y="3938068"/>
                <a:ext cx="210420" cy="992351"/>
              </a:xfrm>
              <a:prstGeom prst="round2SameRect">
                <a:avLst>
                  <a:gd name="adj1" fmla="val 14830"/>
                  <a:gd name="adj2" fmla="val 32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a:xfrm rot="19898019" flipV="1">
                <a:off x="7685751" y="3892828"/>
                <a:ext cx="423438" cy="148074"/>
              </a:xfrm>
              <a:prstGeom prst="roundRect">
                <a:avLst>
                  <a:gd name="adj" fmla="val 125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 Same Side Corner Rectangle 12"/>
              <p:cNvSpPr/>
              <p:nvPr/>
            </p:nvSpPr>
            <p:spPr>
              <a:xfrm rot="19898019">
                <a:off x="8120971" y="4128237"/>
                <a:ext cx="148074" cy="776737"/>
              </a:xfrm>
              <a:prstGeom prst="round2SameRect">
                <a:avLst>
                  <a:gd name="adj1" fmla="val 14830"/>
                  <a:gd name="adj2" fmla="val 328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4" name="Oval 13"/>
            <p:cNvSpPr/>
            <p:nvPr/>
          </p:nvSpPr>
          <p:spPr>
            <a:xfrm>
              <a:off x="7026520" y="1343758"/>
              <a:ext cx="1383323" cy="1383323"/>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4" name="Content Placeholder 2"/>
          <p:cNvSpPr txBox="1">
            <a:spLocks/>
          </p:cNvSpPr>
          <p:nvPr/>
        </p:nvSpPr>
        <p:spPr>
          <a:xfrm>
            <a:off x="406294" y="3857626"/>
            <a:ext cx="5180251" cy="1571625"/>
          </a:xfrm>
          <a:prstGeom prst="rect">
            <a:avLst/>
          </a:prstGeom>
        </p:spPr>
        <p:txBody>
          <a:bodyP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14350"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01688"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089025" indent="-169863" algn="l" defTabSz="914400" rtl="0" eaLnBrk="1" latinLnBrk="0" hangingPunct="1">
              <a:lnSpc>
                <a:spcPct val="95000"/>
              </a:lnSpc>
              <a:spcBef>
                <a:spcPts val="20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20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2" panose="05020102010507070707" pitchFamily="18" charset="2"/>
              <a:buNone/>
              <a:defRPr/>
            </a:pPr>
            <a:r>
              <a:rPr lang="en-US" altLang="en-US" sz="1600" b="1" dirty="0" smtClean="0">
                <a:solidFill>
                  <a:schemeClr val="accent1"/>
                </a:solidFill>
              </a:rPr>
              <a:t>Results are presented as </a:t>
            </a:r>
            <a:br>
              <a:rPr lang="en-US" altLang="en-US" sz="1600" b="1" dirty="0" smtClean="0">
                <a:solidFill>
                  <a:schemeClr val="accent1"/>
                </a:solidFill>
              </a:rPr>
            </a:br>
            <a:r>
              <a:rPr lang="en-US" altLang="en-US" sz="1600" b="1" dirty="0" smtClean="0">
                <a:solidFill>
                  <a:schemeClr val="accent1"/>
                </a:solidFill>
              </a:rPr>
              <a:t>a </a:t>
            </a:r>
            <a:r>
              <a:rPr lang="en-US" altLang="en-US" sz="1600" b="1" dirty="0" smtClean="0">
                <a:solidFill>
                  <a:schemeClr val="accent5"/>
                </a:solidFill>
              </a:rPr>
              <a:t>METAVIR score</a:t>
            </a:r>
          </a:p>
          <a:p>
            <a:pPr marL="171450" indent="-171450" fontAlgn="auto">
              <a:spcAft>
                <a:spcPts val="0"/>
              </a:spcAft>
              <a:defRPr/>
            </a:pPr>
            <a:r>
              <a:rPr lang="en-US" altLang="en-US" sz="1600" dirty="0" smtClean="0">
                <a:ea typeface="Arial" pitchFamily="34" charset="0"/>
              </a:rPr>
              <a:t>The fibrosis is graded on a 5-point scale, from 0 to 4, based on the level of inflammation (specifically, the intensity of necroinflammatory lesions) </a:t>
            </a:r>
          </a:p>
        </p:txBody>
      </p:sp>
      <p:sp>
        <p:nvSpPr>
          <p:cNvPr id="25" name="Shape 87"/>
          <p:cNvSpPr txBox="1">
            <a:spLocks/>
          </p:cNvSpPr>
          <p:nvPr/>
        </p:nvSpPr>
        <p:spPr>
          <a:xfrm>
            <a:off x="5857407" y="2522538"/>
            <a:ext cx="5224690" cy="914400"/>
          </a:xfrm>
          <a:prstGeom prst="rect">
            <a:avLst/>
          </a:prstGeom>
          <a:gradFill flip="none" rotWithShape="1">
            <a:gsLst>
              <a:gs pos="0">
                <a:schemeClr val="accent1"/>
              </a:gs>
              <a:gs pos="100000">
                <a:schemeClr val="accent5"/>
              </a:gs>
            </a:gsLst>
            <a:lin ang="16200000" scaled="0"/>
            <a:tileRect/>
          </a:gradFill>
        </p:spPr>
        <p:txBody>
          <a:bodyPr anchor="ct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74675"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54075"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141413" indent="-169863" algn="l" defTabSz="914400" rtl="0" eaLnBrk="1" latinLnBrk="0" hangingPunct="1">
              <a:lnSpc>
                <a:spcPct val="95000"/>
              </a:lnSpc>
              <a:spcBef>
                <a:spcPts val="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Wingdings 2" panose="05020102010507070707" pitchFamily="18" charset="2"/>
              <a:buNone/>
              <a:defRPr/>
            </a:pPr>
            <a:endParaRPr lang="en-US" sz="1400" dirty="0">
              <a:solidFill>
                <a:schemeClr val="bg1"/>
              </a:solidFill>
            </a:endParaRPr>
          </a:p>
        </p:txBody>
      </p:sp>
      <p:sp>
        <p:nvSpPr>
          <p:cNvPr id="26" name="TextBox 25"/>
          <p:cNvSpPr txBox="1"/>
          <p:nvPr/>
        </p:nvSpPr>
        <p:spPr bwMode="gray">
          <a:xfrm>
            <a:off x="8680306" y="2578101"/>
            <a:ext cx="2655726" cy="803275"/>
          </a:xfrm>
          <a:prstGeom prst="rect">
            <a:avLst/>
          </a:prstGeom>
          <a:noFill/>
          <a:ln w="28575" cap="flat" cmpd="sng" algn="ctr">
            <a:noFill/>
            <a:prstDash val="solid"/>
            <a:miter lim="800000"/>
            <a:headEnd type="none" w="med" len="med"/>
            <a:tailEnd type="none" w="med" len="med"/>
          </a:ln>
          <a:effectLst/>
        </p:spPr>
        <p:txBody>
          <a:bodyPr wrap="none" lIns="91429" tIns="45715" rIns="91429" bIns="45715" anchor="ctr"/>
          <a:lstStyle/>
          <a:p>
            <a:pPr marL="171450" lvl="2" indent="-171450">
              <a:spcBef>
                <a:spcPts val="300"/>
              </a:spcBef>
              <a:buClr>
                <a:schemeClr val="bg1"/>
              </a:buClr>
              <a:buFont typeface="Wingdings" panose="05000000000000000000" pitchFamily="2" charset="2"/>
              <a:buChar char="ü"/>
              <a:defRPr/>
            </a:pPr>
            <a:r>
              <a:rPr lang="en-US" altLang="en-US" sz="1400" dirty="0">
                <a:solidFill>
                  <a:schemeClr val="bg1"/>
                </a:solidFill>
                <a:latin typeface="+mn-lt"/>
                <a:ea typeface="Arial" pitchFamily="34" charset="0"/>
                <a:cs typeface="Arial" charset="0"/>
              </a:rPr>
              <a:t>Total bilirubin</a:t>
            </a:r>
          </a:p>
          <a:p>
            <a:pPr marL="171450" lvl="2" indent="-171450">
              <a:spcBef>
                <a:spcPts val="300"/>
              </a:spcBef>
              <a:buClr>
                <a:schemeClr val="bg1"/>
              </a:buClr>
              <a:buFont typeface="Wingdings" panose="05000000000000000000" pitchFamily="2" charset="2"/>
              <a:buChar char="ü"/>
              <a:defRPr/>
            </a:pPr>
            <a:r>
              <a:rPr lang="en-US" altLang="en-US" sz="1400" dirty="0">
                <a:solidFill>
                  <a:schemeClr val="bg1"/>
                </a:solidFill>
                <a:latin typeface="+mn-lt"/>
                <a:ea typeface="Arial" pitchFamily="34" charset="0"/>
                <a:cs typeface="Arial" charset="0"/>
              </a:rPr>
              <a:t>GGT</a:t>
            </a:r>
          </a:p>
          <a:p>
            <a:pPr marL="171450" lvl="2" indent="-171450">
              <a:spcBef>
                <a:spcPts val="300"/>
              </a:spcBef>
              <a:buClr>
                <a:schemeClr val="bg1"/>
              </a:buClr>
              <a:buFont typeface="Wingdings" panose="05000000000000000000" pitchFamily="2" charset="2"/>
              <a:buChar char="ü"/>
              <a:defRPr/>
            </a:pPr>
            <a:r>
              <a:rPr lang="en-US" altLang="en-US" sz="1400" dirty="0">
                <a:solidFill>
                  <a:schemeClr val="bg1"/>
                </a:solidFill>
                <a:latin typeface="+mn-lt"/>
                <a:ea typeface="Arial" pitchFamily="34" charset="0"/>
                <a:cs typeface="Arial" charset="0"/>
              </a:rPr>
              <a:t>ALT (ActiTest only)</a:t>
            </a:r>
          </a:p>
        </p:txBody>
      </p:sp>
      <p:sp>
        <p:nvSpPr>
          <p:cNvPr id="27" name="TextBox 26"/>
          <p:cNvSpPr txBox="1"/>
          <p:nvPr/>
        </p:nvSpPr>
        <p:spPr bwMode="gray">
          <a:xfrm>
            <a:off x="5895498" y="2578101"/>
            <a:ext cx="2712860" cy="803275"/>
          </a:xfrm>
          <a:prstGeom prst="rect">
            <a:avLst/>
          </a:prstGeom>
          <a:noFill/>
          <a:ln w="28575" cap="flat" cmpd="sng" algn="ctr">
            <a:noFill/>
            <a:prstDash val="solid"/>
            <a:miter lim="800000"/>
            <a:headEnd type="none" w="med" len="med"/>
            <a:tailEnd type="none" w="med" len="med"/>
          </a:ln>
          <a:effectLst/>
        </p:spPr>
        <p:txBody>
          <a:bodyPr wrap="none" lIns="91429" tIns="45715" rIns="91429" bIns="45715" anchor="ctr"/>
          <a:lstStyle/>
          <a:p>
            <a:pPr marL="171450" lvl="2" indent="-171450">
              <a:spcBef>
                <a:spcPts val="300"/>
              </a:spcBef>
              <a:buClr>
                <a:schemeClr val="bg1"/>
              </a:buClr>
              <a:buFont typeface="Wingdings" panose="05000000000000000000" pitchFamily="2" charset="2"/>
              <a:buChar char="ü"/>
              <a:defRPr/>
            </a:pPr>
            <a:r>
              <a:rPr lang="en-US" altLang="en-US" sz="1400" dirty="0">
                <a:solidFill>
                  <a:schemeClr val="bg1"/>
                </a:solidFill>
                <a:latin typeface="+mn-lt"/>
                <a:ea typeface="+mn-ea"/>
                <a:cs typeface="Arial" charset="0"/>
              </a:rPr>
              <a:t>Alpha-2-macroglobulin</a:t>
            </a:r>
          </a:p>
          <a:p>
            <a:pPr marL="171450" lvl="2" indent="-171450">
              <a:spcBef>
                <a:spcPts val="300"/>
              </a:spcBef>
              <a:buClr>
                <a:schemeClr val="bg1"/>
              </a:buClr>
              <a:buFont typeface="Wingdings" panose="05000000000000000000" pitchFamily="2" charset="2"/>
              <a:buChar char="ü"/>
              <a:defRPr/>
            </a:pPr>
            <a:r>
              <a:rPr lang="en-US" altLang="en-US" sz="1400" dirty="0">
                <a:solidFill>
                  <a:schemeClr val="bg1"/>
                </a:solidFill>
                <a:latin typeface="+mn-lt"/>
                <a:ea typeface="+mn-ea"/>
                <a:cs typeface="Arial" charset="0"/>
              </a:rPr>
              <a:t>Haptoglobin</a:t>
            </a:r>
          </a:p>
          <a:p>
            <a:pPr marL="171450" lvl="2" indent="-171450">
              <a:spcBef>
                <a:spcPts val="300"/>
              </a:spcBef>
              <a:buClr>
                <a:schemeClr val="bg1"/>
              </a:buClr>
              <a:buFont typeface="Wingdings" panose="05000000000000000000" pitchFamily="2" charset="2"/>
              <a:buChar char="ü"/>
              <a:defRPr/>
            </a:pPr>
            <a:r>
              <a:rPr lang="en-US" altLang="en-US" sz="1400" dirty="0">
                <a:solidFill>
                  <a:schemeClr val="bg1"/>
                </a:solidFill>
                <a:latin typeface="+mn-lt"/>
                <a:ea typeface="+mn-ea"/>
                <a:cs typeface="Arial" charset="0"/>
              </a:rPr>
              <a:t>Apolipoprotein A1</a:t>
            </a:r>
          </a:p>
        </p:txBody>
      </p:sp>
      <p:sp>
        <p:nvSpPr>
          <p:cNvPr id="34826" name="Shape 87"/>
          <p:cNvSpPr txBox="1">
            <a:spLocks/>
          </p:cNvSpPr>
          <p:nvPr/>
        </p:nvSpPr>
        <p:spPr bwMode="auto">
          <a:xfrm>
            <a:off x="5857407" y="3811588"/>
            <a:ext cx="5224690" cy="296862"/>
          </a:xfrm>
          <a:prstGeom prst="rect">
            <a:avLst/>
          </a:prstGeom>
          <a:solidFill>
            <a:srgbClr val="B8CA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r>
              <a:rPr lang="en-US" altLang="en-US">
                <a:solidFill>
                  <a:schemeClr val="bg1"/>
                </a:solidFill>
              </a:rPr>
              <a:t>F0 = no fibrosis</a:t>
            </a:r>
          </a:p>
        </p:txBody>
      </p:sp>
      <p:sp>
        <p:nvSpPr>
          <p:cNvPr id="34827" name="Shape 87"/>
          <p:cNvSpPr txBox="1">
            <a:spLocks/>
          </p:cNvSpPr>
          <p:nvPr/>
        </p:nvSpPr>
        <p:spPr bwMode="auto">
          <a:xfrm>
            <a:off x="5857407" y="4148138"/>
            <a:ext cx="5224690" cy="296862"/>
          </a:xfrm>
          <a:prstGeom prst="rect">
            <a:avLst/>
          </a:prstGeom>
          <a:solidFill>
            <a:srgbClr val="9EB6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r>
              <a:rPr lang="en-US" altLang="en-US">
                <a:solidFill>
                  <a:schemeClr val="bg1"/>
                </a:solidFill>
              </a:rPr>
              <a:t>F1 = portal fibrosis without septa</a:t>
            </a:r>
          </a:p>
        </p:txBody>
      </p:sp>
      <p:sp>
        <p:nvSpPr>
          <p:cNvPr id="34828" name="Shape 87"/>
          <p:cNvSpPr txBox="1">
            <a:spLocks/>
          </p:cNvSpPr>
          <p:nvPr/>
        </p:nvSpPr>
        <p:spPr bwMode="auto">
          <a:xfrm>
            <a:off x="5857407" y="4487863"/>
            <a:ext cx="5224690" cy="296862"/>
          </a:xfrm>
          <a:prstGeom prst="rect">
            <a:avLst/>
          </a:prstGeom>
          <a:solidFill>
            <a:srgbClr val="85A2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r>
              <a:rPr lang="en-US" altLang="en-US">
                <a:solidFill>
                  <a:schemeClr val="bg1"/>
                </a:solidFill>
              </a:rPr>
              <a:t>F2 = portal fibrosis with few septa</a:t>
            </a:r>
          </a:p>
        </p:txBody>
      </p:sp>
      <p:sp>
        <p:nvSpPr>
          <p:cNvPr id="34829" name="Shape 87"/>
          <p:cNvSpPr txBox="1">
            <a:spLocks/>
          </p:cNvSpPr>
          <p:nvPr/>
        </p:nvSpPr>
        <p:spPr bwMode="auto">
          <a:xfrm>
            <a:off x="5857407" y="4827588"/>
            <a:ext cx="5224690" cy="296862"/>
          </a:xfrm>
          <a:prstGeom prst="rect">
            <a:avLst/>
          </a:prstGeom>
          <a:solidFill>
            <a:srgbClr val="6D90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r>
              <a:rPr lang="en-US" altLang="en-US">
                <a:solidFill>
                  <a:schemeClr val="bg1"/>
                </a:solidFill>
              </a:rPr>
              <a:t>F3 = numerous septa without cirrhosis</a:t>
            </a:r>
          </a:p>
        </p:txBody>
      </p:sp>
      <p:sp>
        <p:nvSpPr>
          <p:cNvPr id="34830" name="Shape 87"/>
          <p:cNvSpPr txBox="1">
            <a:spLocks/>
          </p:cNvSpPr>
          <p:nvPr/>
        </p:nvSpPr>
        <p:spPr bwMode="auto">
          <a:xfrm>
            <a:off x="5857407" y="5167313"/>
            <a:ext cx="5224690" cy="296862"/>
          </a:xfrm>
          <a:prstGeom prst="rect">
            <a:avLst/>
          </a:prstGeom>
          <a:solidFill>
            <a:srgbClr val="527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74675"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141413"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marL="0" lvl="2" defTabSz="914400" eaLnBrk="1" hangingPunct="1">
              <a:lnSpc>
                <a:spcPct val="95000"/>
              </a:lnSpc>
              <a:spcBef>
                <a:spcPts val="600"/>
              </a:spcBef>
              <a:buSzTx/>
              <a:buFont typeface="Wingdings 2" pitchFamily="18" charset="2"/>
              <a:buNone/>
            </a:pPr>
            <a:r>
              <a:rPr lang="en-US" altLang="en-US">
                <a:solidFill>
                  <a:schemeClr val="bg1"/>
                </a:solidFill>
              </a:rPr>
              <a:t>F4 = cirrhosis</a:t>
            </a:r>
          </a:p>
        </p:txBody>
      </p:sp>
    </p:spTree>
    <p:extLst>
      <p:ext uri="{BB962C8B-B14F-4D97-AF65-F5344CB8AC3E}">
        <p14:creationId xmlns:p14="http://schemas.microsoft.com/office/powerpoint/2010/main" val="411729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58655" y="1257300"/>
            <a:ext cx="2073793" cy="155575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43" name="Title 1"/>
          <p:cNvSpPr>
            <a:spLocks noGrp="1"/>
          </p:cNvSpPr>
          <p:nvPr>
            <p:ph type="title"/>
          </p:nvPr>
        </p:nvSpPr>
        <p:spPr/>
        <p:txBody>
          <a:bodyPr/>
          <a:lstStyle/>
          <a:p>
            <a:r>
              <a:rPr lang="en-US" altLang="en-US" smtClean="0">
                <a:cs typeface="Arial" charset="0"/>
              </a:rPr>
              <a:t>FibroTest-ActiTest Is an Alternative Cost-Effective Option to</a:t>
            </a:r>
            <a:br>
              <a:rPr lang="en-US" altLang="en-US" smtClean="0">
                <a:cs typeface="Arial" charset="0"/>
              </a:rPr>
            </a:br>
            <a:r>
              <a:rPr lang="en-US" altLang="en-US" smtClean="0">
                <a:cs typeface="Arial" charset="0"/>
              </a:rPr>
              <a:t>Liver Biopsy</a:t>
            </a:r>
          </a:p>
        </p:txBody>
      </p:sp>
      <p:sp>
        <p:nvSpPr>
          <p:cNvPr id="35844" name="Content Placeholder 2"/>
          <p:cNvSpPr>
            <a:spLocks noGrp="1"/>
          </p:cNvSpPr>
          <p:nvPr>
            <p:ph idx="1"/>
          </p:nvPr>
        </p:nvSpPr>
        <p:spPr>
          <a:xfrm>
            <a:off x="2886382" y="1238251"/>
            <a:ext cx="8214760" cy="1058863"/>
          </a:xfrm>
        </p:spPr>
        <p:txBody>
          <a:bodyPr/>
          <a:lstStyle/>
          <a:p>
            <a:pPr marL="0" indent="0">
              <a:buFont typeface="Wingdings 2" pitchFamily="18" charset="2"/>
              <a:buNone/>
            </a:pPr>
            <a:r>
              <a:rPr lang="en-US" altLang="en-US" sz="1600" smtClean="0">
                <a:solidFill>
                  <a:schemeClr val="accent1"/>
                </a:solidFill>
              </a:rPr>
              <a:t>Liver biopsy has a poor risk-benefit ratio</a:t>
            </a:r>
            <a:r>
              <a:rPr lang="en-US" altLang="en-US" sz="1600" baseline="30000" smtClean="0">
                <a:solidFill>
                  <a:schemeClr val="accent1"/>
                </a:solidFill>
              </a:rPr>
              <a:t>1</a:t>
            </a:r>
          </a:p>
          <a:p>
            <a:pPr lvl="1">
              <a:spcBef>
                <a:spcPts val="400"/>
              </a:spcBef>
            </a:pPr>
            <a:r>
              <a:rPr lang="en-US" altLang="en-US" sz="1400" smtClean="0">
                <a:cs typeface="Arial" charset="0"/>
              </a:rPr>
              <a:t>0.3% severe adverse events;</a:t>
            </a:r>
            <a:r>
              <a:rPr lang="en-US" altLang="en-US" sz="1400" smtClean="0">
                <a:solidFill>
                  <a:srgbClr val="FF0000"/>
                </a:solidFill>
                <a:cs typeface="Arial" charset="0"/>
              </a:rPr>
              <a:t> </a:t>
            </a:r>
            <a:r>
              <a:rPr lang="en-US" altLang="en-US" sz="1400" smtClean="0">
                <a:cs typeface="Arial" charset="0"/>
              </a:rPr>
              <a:t>5</a:t>
            </a:r>
            <a:r>
              <a:rPr lang="en-US" altLang="en-US" sz="1400" smtClean="0">
                <a:solidFill>
                  <a:srgbClr val="FF0000"/>
                </a:solidFill>
                <a:cs typeface="Arial" charset="0"/>
              </a:rPr>
              <a:t> </a:t>
            </a:r>
            <a:r>
              <a:rPr lang="en-US" altLang="en-US" sz="1400" smtClean="0">
                <a:cs typeface="Arial" charset="0"/>
              </a:rPr>
              <a:t>deaths per 10,000 biopsies</a:t>
            </a:r>
          </a:p>
          <a:p>
            <a:pPr lvl="1">
              <a:spcBef>
                <a:spcPts val="400"/>
              </a:spcBef>
            </a:pPr>
            <a:r>
              <a:rPr lang="en-US" altLang="en-US" sz="1400" smtClean="0">
                <a:cs typeface="Arial" charset="0"/>
              </a:rPr>
              <a:t>Potential for sampling error</a:t>
            </a:r>
          </a:p>
          <a:p>
            <a:pPr lvl="1">
              <a:spcBef>
                <a:spcPts val="400"/>
              </a:spcBef>
            </a:pPr>
            <a:r>
              <a:rPr lang="en-US" altLang="en-US" sz="1400" smtClean="0">
                <a:cs typeface="Arial" charset="0"/>
              </a:rPr>
              <a:t>Patients are reluctant to undergo the procedure</a:t>
            </a:r>
            <a:endParaRPr lang="en-US" altLang="en-US" sz="1400" baseline="30000" smtClean="0">
              <a:cs typeface="Arial" charset="0"/>
            </a:endParaRPr>
          </a:p>
        </p:txBody>
      </p:sp>
      <p:sp>
        <p:nvSpPr>
          <p:cNvPr id="5" name="TextBox 4"/>
          <p:cNvSpPr txBox="1"/>
          <p:nvPr/>
        </p:nvSpPr>
        <p:spPr>
          <a:xfrm>
            <a:off x="414759" y="6138864"/>
            <a:ext cx="9321489" cy="3381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tIns="45714" rIns="0" bIns="45714" spcCol="38100" anchor="b">
            <a:spAutoFit/>
          </a:bodyPr>
          <a:lstStyle/>
          <a:p>
            <a:pPr>
              <a:defRPr/>
            </a:pPr>
            <a:r>
              <a:rPr lang="en-US" altLang="en-US" sz="800" dirty="0">
                <a:cs typeface="Arial" charset="0"/>
              </a:rPr>
              <a:t>1. Halfon P et al. </a:t>
            </a:r>
            <a:r>
              <a:rPr lang="en-US" altLang="en-US" sz="800" i="1" dirty="0">
                <a:cs typeface="Arial" charset="0"/>
              </a:rPr>
              <a:t>Gastroenterol Clin Biol. </a:t>
            </a:r>
            <a:r>
              <a:rPr lang="en-US" altLang="en-US" sz="800" dirty="0">
                <a:cs typeface="Arial" charset="0"/>
              </a:rPr>
              <a:t>2008;32(6 suppl 1):22-39. 2. Naveau S et al. </a:t>
            </a:r>
            <a:r>
              <a:rPr lang="en-US" altLang="en-US" sz="800" i="1" dirty="0">
                <a:cs typeface="Arial" charset="0"/>
              </a:rPr>
              <a:t>Clin Gastroenterol Hepatol. </a:t>
            </a:r>
            <a:r>
              <a:rPr lang="en-US" altLang="en-US" sz="800" dirty="0">
                <a:cs typeface="Arial" charset="0"/>
              </a:rPr>
              <a:t>2005;3(2):167-174. </a:t>
            </a:r>
            <a:br>
              <a:rPr lang="en-US" altLang="en-US" sz="800" dirty="0">
                <a:cs typeface="Arial" charset="0"/>
              </a:rPr>
            </a:br>
            <a:r>
              <a:rPr lang="en-US" altLang="en-US" sz="800" dirty="0">
                <a:cs typeface="Arial" charset="0"/>
              </a:rPr>
              <a:t>3. Poynard T et al. </a:t>
            </a:r>
            <a:r>
              <a:rPr lang="en-US" altLang="en-US" sz="800" i="1" dirty="0">
                <a:cs typeface="Arial" charset="0"/>
              </a:rPr>
              <a:t>Gastroenterol Hepatol (N Y). </a:t>
            </a:r>
            <a:r>
              <a:rPr lang="en-US" altLang="en-US" sz="800" dirty="0">
                <a:cs typeface="Arial" charset="0"/>
              </a:rPr>
              <a:t>2011;7(7):445-454. 4. Liu S et al. </a:t>
            </a:r>
            <a:r>
              <a:rPr lang="en-US" altLang="en-US" sz="800" i="1" dirty="0">
                <a:cs typeface="Arial" charset="0"/>
              </a:rPr>
              <a:t>PLoS One. </a:t>
            </a:r>
            <a:r>
              <a:rPr lang="en-US" altLang="en-US" sz="800" dirty="0">
                <a:cs typeface="Arial" charset="0"/>
              </a:rPr>
              <a:t>2011;6(12):e26783.</a:t>
            </a:r>
            <a:endParaRPr lang="en-US" altLang="en-US" sz="800" i="1" dirty="0">
              <a:cs typeface="Arial" charset="0"/>
            </a:endParaRPr>
          </a:p>
        </p:txBody>
      </p:sp>
      <p:sp>
        <p:nvSpPr>
          <p:cNvPr id="6" name="Freeform 5"/>
          <p:cNvSpPr/>
          <p:nvPr/>
        </p:nvSpPr>
        <p:spPr>
          <a:xfrm>
            <a:off x="843842" y="1778976"/>
            <a:ext cx="1503815" cy="799460"/>
          </a:xfrm>
          <a:custGeom>
            <a:avLst/>
            <a:gdLst>
              <a:gd name="connsiteX0" fmla="*/ 1683652 w 1689653"/>
              <a:gd name="connsiteY0" fmla="*/ 199899 h 1132370"/>
              <a:gd name="connsiteX1" fmla="*/ 1546087 w 1689653"/>
              <a:gd name="connsiteY1" fmla="*/ 224175 h 1132370"/>
              <a:gd name="connsiteX2" fmla="*/ 1343786 w 1689653"/>
              <a:gd name="connsiteY2" fmla="*/ 612593 h 1132370"/>
              <a:gd name="connsiteX3" fmla="*/ 1076749 w 1689653"/>
              <a:gd name="connsiteY3" fmla="*/ 750158 h 1132370"/>
              <a:gd name="connsiteX4" fmla="*/ 931093 w 1689653"/>
              <a:gd name="connsiteY4" fmla="*/ 733974 h 1132370"/>
              <a:gd name="connsiteX5" fmla="*/ 971553 w 1689653"/>
              <a:gd name="connsiteY5" fmla="*/ 782526 h 1132370"/>
              <a:gd name="connsiteX6" fmla="*/ 939185 w 1689653"/>
              <a:gd name="connsiteY6" fmla="*/ 855354 h 1132370"/>
              <a:gd name="connsiteX7" fmla="*/ 987737 w 1689653"/>
              <a:gd name="connsiteY7" fmla="*/ 936275 h 1132370"/>
              <a:gd name="connsiteX8" fmla="*/ 955369 w 1689653"/>
              <a:gd name="connsiteY8" fmla="*/ 944367 h 1132370"/>
              <a:gd name="connsiteX9" fmla="*/ 923001 w 1689653"/>
              <a:gd name="connsiteY9" fmla="*/ 895814 h 1132370"/>
              <a:gd name="connsiteX10" fmla="*/ 906817 w 1689653"/>
              <a:gd name="connsiteY10" fmla="*/ 855354 h 1132370"/>
              <a:gd name="connsiteX11" fmla="*/ 858264 w 1689653"/>
              <a:gd name="connsiteY11" fmla="*/ 758250 h 1132370"/>
              <a:gd name="connsiteX12" fmla="*/ 833988 w 1689653"/>
              <a:gd name="connsiteY12" fmla="*/ 847262 h 1132370"/>
              <a:gd name="connsiteX13" fmla="*/ 647871 w 1689653"/>
              <a:gd name="connsiteY13" fmla="*/ 944367 h 1132370"/>
              <a:gd name="connsiteX14" fmla="*/ 510307 w 1689653"/>
              <a:gd name="connsiteY14" fmla="*/ 960551 h 1132370"/>
              <a:gd name="connsiteX15" fmla="*/ 397018 w 1689653"/>
              <a:gd name="connsiteY15" fmla="*/ 1073839 h 1132370"/>
              <a:gd name="connsiteX16" fmla="*/ 251362 w 1689653"/>
              <a:gd name="connsiteY16" fmla="*/ 1130483 h 1132370"/>
              <a:gd name="connsiteX17" fmla="*/ 97613 w 1689653"/>
              <a:gd name="connsiteY17" fmla="*/ 1090023 h 1132370"/>
              <a:gd name="connsiteX18" fmla="*/ 57153 w 1689653"/>
              <a:gd name="connsiteY18" fmla="*/ 831078 h 1132370"/>
              <a:gd name="connsiteX19" fmla="*/ 40969 w 1689653"/>
              <a:gd name="connsiteY19" fmla="*/ 588317 h 1132370"/>
              <a:gd name="connsiteX20" fmla="*/ 40969 w 1689653"/>
              <a:gd name="connsiteY20" fmla="*/ 458844 h 1132370"/>
              <a:gd name="connsiteX21" fmla="*/ 509 w 1689653"/>
              <a:gd name="connsiteY21" fmla="*/ 288912 h 1132370"/>
              <a:gd name="connsiteX22" fmla="*/ 73337 w 1689653"/>
              <a:gd name="connsiteY22" fmla="*/ 127071 h 1132370"/>
              <a:gd name="connsiteX23" fmla="*/ 388926 w 1689653"/>
              <a:gd name="connsiteY23" fmla="*/ 5690 h 1132370"/>
              <a:gd name="connsiteX24" fmla="*/ 680240 w 1689653"/>
              <a:gd name="connsiteY24" fmla="*/ 29967 h 1132370"/>
              <a:gd name="connsiteX25" fmla="*/ 947277 w 1689653"/>
              <a:gd name="connsiteY25" fmla="*/ 118979 h 1132370"/>
              <a:gd name="connsiteX26" fmla="*/ 1311418 w 1689653"/>
              <a:gd name="connsiteY26" fmla="*/ 78519 h 1132370"/>
              <a:gd name="connsiteX27" fmla="*/ 1627008 w 1689653"/>
              <a:gd name="connsiteY27" fmla="*/ 127071 h 1132370"/>
              <a:gd name="connsiteX28" fmla="*/ 1683652 w 1689653"/>
              <a:gd name="connsiteY28" fmla="*/ 199899 h 1132370"/>
              <a:gd name="connsiteX0" fmla="*/ 1683652 w 1689653"/>
              <a:gd name="connsiteY0" fmla="*/ 209508 h 1141979"/>
              <a:gd name="connsiteX1" fmla="*/ 1546087 w 1689653"/>
              <a:gd name="connsiteY1" fmla="*/ 233784 h 1141979"/>
              <a:gd name="connsiteX2" fmla="*/ 1343786 w 1689653"/>
              <a:gd name="connsiteY2" fmla="*/ 622202 h 1141979"/>
              <a:gd name="connsiteX3" fmla="*/ 1076749 w 1689653"/>
              <a:gd name="connsiteY3" fmla="*/ 759767 h 1141979"/>
              <a:gd name="connsiteX4" fmla="*/ 931093 w 1689653"/>
              <a:gd name="connsiteY4" fmla="*/ 743583 h 1141979"/>
              <a:gd name="connsiteX5" fmla="*/ 971553 w 1689653"/>
              <a:gd name="connsiteY5" fmla="*/ 792135 h 1141979"/>
              <a:gd name="connsiteX6" fmla="*/ 939185 w 1689653"/>
              <a:gd name="connsiteY6" fmla="*/ 864963 h 1141979"/>
              <a:gd name="connsiteX7" fmla="*/ 987737 w 1689653"/>
              <a:gd name="connsiteY7" fmla="*/ 945884 h 1141979"/>
              <a:gd name="connsiteX8" fmla="*/ 955369 w 1689653"/>
              <a:gd name="connsiteY8" fmla="*/ 953976 h 1141979"/>
              <a:gd name="connsiteX9" fmla="*/ 923001 w 1689653"/>
              <a:gd name="connsiteY9" fmla="*/ 905423 h 1141979"/>
              <a:gd name="connsiteX10" fmla="*/ 906817 w 1689653"/>
              <a:gd name="connsiteY10" fmla="*/ 864963 h 1141979"/>
              <a:gd name="connsiteX11" fmla="*/ 858264 w 1689653"/>
              <a:gd name="connsiteY11" fmla="*/ 767859 h 1141979"/>
              <a:gd name="connsiteX12" fmla="*/ 833988 w 1689653"/>
              <a:gd name="connsiteY12" fmla="*/ 856871 h 1141979"/>
              <a:gd name="connsiteX13" fmla="*/ 647871 w 1689653"/>
              <a:gd name="connsiteY13" fmla="*/ 953976 h 1141979"/>
              <a:gd name="connsiteX14" fmla="*/ 510307 w 1689653"/>
              <a:gd name="connsiteY14" fmla="*/ 970160 h 1141979"/>
              <a:gd name="connsiteX15" fmla="*/ 397018 w 1689653"/>
              <a:gd name="connsiteY15" fmla="*/ 1083448 h 1141979"/>
              <a:gd name="connsiteX16" fmla="*/ 251362 w 1689653"/>
              <a:gd name="connsiteY16" fmla="*/ 1140092 h 1141979"/>
              <a:gd name="connsiteX17" fmla="*/ 97613 w 1689653"/>
              <a:gd name="connsiteY17" fmla="*/ 1099632 h 1141979"/>
              <a:gd name="connsiteX18" fmla="*/ 57153 w 1689653"/>
              <a:gd name="connsiteY18" fmla="*/ 840687 h 1141979"/>
              <a:gd name="connsiteX19" fmla="*/ 40969 w 1689653"/>
              <a:gd name="connsiteY19" fmla="*/ 597926 h 1141979"/>
              <a:gd name="connsiteX20" fmla="*/ 40969 w 1689653"/>
              <a:gd name="connsiteY20" fmla="*/ 468453 h 1141979"/>
              <a:gd name="connsiteX21" fmla="*/ 509 w 1689653"/>
              <a:gd name="connsiteY21" fmla="*/ 298521 h 1141979"/>
              <a:gd name="connsiteX22" fmla="*/ 73337 w 1689653"/>
              <a:gd name="connsiteY22" fmla="*/ 136680 h 1141979"/>
              <a:gd name="connsiteX23" fmla="*/ 388926 w 1689653"/>
              <a:gd name="connsiteY23" fmla="*/ 15299 h 1141979"/>
              <a:gd name="connsiteX24" fmla="*/ 636697 w 1689653"/>
              <a:gd name="connsiteY24" fmla="*/ 14176 h 1141979"/>
              <a:gd name="connsiteX25" fmla="*/ 947277 w 1689653"/>
              <a:gd name="connsiteY25" fmla="*/ 128588 h 1141979"/>
              <a:gd name="connsiteX26" fmla="*/ 1311418 w 1689653"/>
              <a:gd name="connsiteY26" fmla="*/ 88128 h 1141979"/>
              <a:gd name="connsiteX27" fmla="*/ 1627008 w 1689653"/>
              <a:gd name="connsiteY27" fmla="*/ 136680 h 1141979"/>
              <a:gd name="connsiteX28" fmla="*/ 1683652 w 1689653"/>
              <a:gd name="connsiteY28" fmla="*/ 209508 h 1141979"/>
              <a:gd name="connsiteX0" fmla="*/ 1683652 w 1689653"/>
              <a:gd name="connsiteY0" fmla="*/ 209508 h 1141979"/>
              <a:gd name="connsiteX1" fmla="*/ 1546087 w 1689653"/>
              <a:gd name="connsiteY1" fmla="*/ 233784 h 1141979"/>
              <a:gd name="connsiteX2" fmla="*/ 1343786 w 1689653"/>
              <a:gd name="connsiteY2" fmla="*/ 622202 h 1141979"/>
              <a:gd name="connsiteX3" fmla="*/ 1076749 w 1689653"/>
              <a:gd name="connsiteY3" fmla="*/ 759767 h 1141979"/>
              <a:gd name="connsiteX4" fmla="*/ 931093 w 1689653"/>
              <a:gd name="connsiteY4" fmla="*/ 743583 h 1141979"/>
              <a:gd name="connsiteX5" fmla="*/ 971553 w 1689653"/>
              <a:gd name="connsiteY5" fmla="*/ 792135 h 1141979"/>
              <a:gd name="connsiteX6" fmla="*/ 939185 w 1689653"/>
              <a:gd name="connsiteY6" fmla="*/ 864963 h 1141979"/>
              <a:gd name="connsiteX7" fmla="*/ 987737 w 1689653"/>
              <a:gd name="connsiteY7" fmla="*/ 945884 h 1141979"/>
              <a:gd name="connsiteX8" fmla="*/ 955369 w 1689653"/>
              <a:gd name="connsiteY8" fmla="*/ 953976 h 1141979"/>
              <a:gd name="connsiteX9" fmla="*/ 923001 w 1689653"/>
              <a:gd name="connsiteY9" fmla="*/ 905423 h 1141979"/>
              <a:gd name="connsiteX10" fmla="*/ 906817 w 1689653"/>
              <a:gd name="connsiteY10" fmla="*/ 864963 h 1141979"/>
              <a:gd name="connsiteX11" fmla="*/ 858264 w 1689653"/>
              <a:gd name="connsiteY11" fmla="*/ 767859 h 1141979"/>
              <a:gd name="connsiteX12" fmla="*/ 833988 w 1689653"/>
              <a:gd name="connsiteY12" fmla="*/ 856871 h 1141979"/>
              <a:gd name="connsiteX13" fmla="*/ 647871 w 1689653"/>
              <a:gd name="connsiteY13" fmla="*/ 953976 h 1141979"/>
              <a:gd name="connsiteX14" fmla="*/ 510307 w 1689653"/>
              <a:gd name="connsiteY14" fmla="*/ 970160 h 1141979"/>
              <a:gd name="connsiteX15" fmla="*/ 397018 w 1689653"/>
              <a:gd name="connsiteY15" fmla="*/ 1083448 h 1141979"/>
              <a:gd name="connsiteX16" fmla="*/ 251362 w 1689653"/>
              <a:gd name="connsiteY16" fmla="*/ 1140092 h 1141979"/>
              <a:gd name="connsiteX17" fmla="*/ 97613 w 1689653"/>
              <a:gd name="connsiteY17" fmla="*/ 1099632 h 1141979"/>
              <a:gd name="connsiteX18" fmla="*/ 57153 w 1689653"/>
              <a:gd name="connsiteY18" fmla="*/ 840687 h 1141979"/>
              <a:gd name="connsiteX19" fmla="*/ 40969 w 1689653"/>
              <a:gd name="connsiteY19" fmla="*/ 597926 h 1141979"/>
              <a:gd name="connsiteX20" fmla="*/ 40969 w 1689653"/>
              <a:gd name="connsiteY20" fmla="*/ 468453 h 1141979"/>
              <a:gd name="connsiteX21" fmla="*/ 509 w 1689653"/>
              <a:gd name="connsiteY21" fmla="*/ 298521 h 1141979"/>
              <a:gd name="connsiteX22" fmla="*/ 73337 w 1689653"/>
              <a:gd name="connsiteY22" fmla="*/ 136680 h 1141979"/>
              <a:gd name="connsiteX23" fmla="*/ 367154 w 1689653"/>
              <a:gd name="connsiteY23" fmla="*/ 15299 h 1141979"/>
              <a:gd name="connsiteX24" fmla="*/ 636697 w 1689653"/>
              <a:gd name="connsiteY24" fmla="*/ 14176 h 1141979"/>
              <a:gd name="connsiteX25" fmla="*/ 947277 w 1689653"/>
              <a:gd name="connsiteY25" fmla="*/ 128588 h 1141979"/>
              <a:gd name="connsiteX26" fmla="*/ 1311418 w 1689653"/>
              <a:gd name="connsiteY26" fmla="*/ 88128 h 1141979"/>
              <a:gd name="connsiteX27" fmla="*/ 1627008 w 1689653"/>
              <a:gd name="connsiteY27" fmla="*/ 136680 h 1141979"/>
              <a:gd name="connsiteX28" fmla="*/ 1683652 w 1689653"/>
              <a:gd name="connsiteY28" fmla="*/ 209508 h 1141979"/>
              <a:gd name="connsiteX0" fmla="*/ 1683652 w 1689391"/>
              <a:gd name="connsiteY0" fmla="*/ 209508 h 1141979"/>
              <a:gd name="connsiteX1" fmla="*/ 1549715 w 1689391"/>
              <a:gd name="connsiteY1" fmla="*/ 262813 h 1141979"/>
              <a:gd name="connsiteX2" fmla="*/ 1343786 w 1689391"/>
              <a:gd name="connsiteY2" fmla="*/ 622202 h 1141979"/>
              <a:gd name="connsiteX3" fmla="*/ 1076749 w 1689391"/>
              <a:gd name="connsiteY3" fmla="*/ 759767 h 1141979"/>
              <a:gd name="connsiteX4" fmla="*/ 931093 w 1689391"/>
              <a:gd name="connsiteY4" fmla="*/ 743583 h 1141979"/>
              <a:gd name="connsiteX5" fmla="*/ 971553 w 1689391"/>
              <a:gd name="connsiteY5" fmla="*/ 792135 h 1141979"/>
              <a:gd name="connsiteX6" fmla="*/ 939185 w 1689391"/>
              <a:gd name="connsiteY6" fmla="*/ 864963 h 1141979"/>
              <a:gd name="connsiteX7" fmla="*/ 987737 w 1689391"/>
              <a:gd name="connsiteY7" fmla="*/ 945884 h 1141979"/>
              <a:gd name="connsiteX8" fmla="*/ 955369 w 1689391"/>
              <a:gd name="connsiteY8" fmla="*/ 953976 h 1141979"/>
              <a:gd name="connsiteX9" fmla="*/ 923001 w 1689391"/>
              <a:gd name="connsiteY9" fmla="*/ 905423 h 1141979"/>
              <a:gd name="connsiteX10" fmla="*/ 906817 w 1689391"/>
              <a:gd name="connsiteY10" fmla="*/ 864963 h 1141979"/>
              <a:gd name="connsiteX11" fmla="*/ 858264 w 1689391"/>
              <a:gd name="connsiteY11" fmla="*/ 767859 h 1141979"/>
              <a:gd name="connsiteX12" fmla="*/ 833988 w 1689391"/>
              <a:gd name="connsiteY12" fmla="*/ 856871 h 1141979"/>
              <a:gd name="connsiteX13" fmla="*/ 647871 w 1689391"/>
              <a:gd name="connsiteY13" fmla="*/ 953976 h 1141979"/>
              <a:gd name="connsiteX14" fmla="*/ 510307 w 1689391"/>
              <a:gd name="connsiteY14" fmla="*/ 970160 h 1141979"/>
              <a:gd name="connsiteX15" fmla="*/ 397018 w 1689391"/>
              <a:gd name="connsiteY15" fmla="*/ 1083448 h 1141979"/>
              <a:gd name="connsiteX16" fmla="*/ 251362 w 1689391"/>
              <a:gd name="connsiteY16" fmla="*/ 1140092 h 1141979"/>
              <a:gd name="connsiteX17" fmla="*/ 97613 w 1689391"/>
              <a:gd name="connsiteY17" fmla="*/ 1099632 h 1141979"/>
              <a:gd name="connsiteX18" fmla="*/ 57153 w 1689391"/>
              <a:gd name="connsiteY18" fmla="*/ 840687 h 1141979"/>
              <a:gd name="connsiteX19" fmla="*/ 40969 w 1689391"/>
              <a:gd name="connsiteY19" fmla="*/ 597926 h 1141979"/>
              <a:gd name="connsiteX20" fmla="*/ 40969 w 1689391"/>
              <a:gd name="connsiteY20" fmla="*/ 468453 h 1141979"/>
              <a:gd name="connsiteX21" fmla="*/ 509 w 1689391"/>
              <a:gd name="connsiteY21" fmla="*/ 298521 h 1141979"/>
              <a:gd name="connsiteX22" fmla="*/ 73337 w 1689391"/>
              <a:gd name="connsiteY22" fmla="*/ 136680 h 1141979"/>
              <a:gd name="connsiteX23" fmla="*/ 367154 w 1689391"/>
              <a:gd name="connsiteY23" fmla="*/ 15299 h 1141979"/>
              <a:gd name="connsiteX24" fmla="*/ 636697 w 1689391"/>
              <a:gd name="connsiteY24" fmla="*/ 14176 h 1141979"/>
              <a:gd name="connsiteX25" fmla="*/ 947277 w 1689391"/>
              <a:gd name="connsiteY25" fmla="*/ 128588 h 1141979"/>
              <a:gd name="connsiteX26" fmla="*/ 1311418 w 1689391"/>
              <a:gd name="connsiteY26" fmla="*/ 88128 h 1141979"/>
              <a:gd name="connsiteX27" fmla="*/ 1627008 w 1689391"/>
              <a:gd name="connsiteY27" fmla="*/ 136680 h 1141979"/>
              <a:gd name="connsiteX28" fmla="*/ 1683652 w 1689391"/>
              <a:gd name="connsiteY28" fmla="*/ 209508 h 1141979"/>
              <a:gd name="connsiteX0" fmla="*/ 1688653 w 1694392"/>
              <a:gd name="connsiteY0" fmla="*/ 209508 h 1141979"/>
              <a:gd name="connsiteX1" fmla="*/ 1554716 w 1694392"/>
              <a:gd name="connsiteY1" fmla="*/ 262813 h 1141979"/>
              <a:gd name="connsiteX2" fmla="*/ 1348787 w 1694392"/>
              <a:gd name="connsiteY2" fmla="*/ 622202 h 1141979"/>
              <a:gd name="connsiteX3" fmla="*/ 1081750 w 1694392"/>
              <a:gd name="connsiteY3" fmla="*/ 759767 h 1141979"/>
              <a:gd name="connsiteX4" fmla="*/ 936094 w 1694392"/>
              <a:gd name="connsiteY4" fmla="*/ 743583 h 1141979"/>
              <a:gd name="connsiteX5" fmla="*/ 976554 w 1694392"/>
              <a:gd name="connsiteY5" fmla="*/ 792135 h 1141979"/>
              <a:gd name="connsiteX6" fmla="*/ 944186 w 1694392"/>
              <a:gd name="connsiteY6" fmla="*/ 864963 h 1141979"/>
              <a:gd name="connsiteX7" fmla="*/ 992738 w 1694392"/>
              <a:gd name="connsiteY7" fmla="*/ 945884 h 1141979"/>
              <a:gd name="connsiteX8" fmla="*/ 960370 w 1694392"/>
              <a:gd name="connsiteY8" fmla="*/ 953976 h 1141979"/>
              <a:gd name="connsiteX9" fmla="*/ 928002 w 1694392"/>
              <a:gd name="connsiteY9" fmla="*/ 905423 h 1141979"/>
              <a:gd name="connsiteX10" fmla="*/ 911818 w 1694392"/>
              <a:gd name="connsiteY10" fmla="*/ 864963 h 1141979"/>
              <a:gd name="connsiteX11" fmla="*/ 863265 w 1694392"/>
              <a:gd name="connsiteY11" fmla="*/ 767859 h 1141979"/>
              <a:gd name="connsiteX12" fmla="*/ 838989 w 1694392"/>
              <a:gd name="connsiteY12" fmla="*/ 856871 h 1141979"/>
              <a:gd name="connsiteX13" fmla="*/ 652872 w 1694392"/>
              <a:gd name="connsiteY13" fmla="*/ 953976 h 1141979"/>
              <a:gd name="connsiteX14" fmla="*/ 515308 w 1694392"/>
              <a:gd name="connsiteY14" fmla="*/ 970160 h 1141979"/>
              <a:gd name="connsiteX15" fmla="*/ 402019 w 1694392"/>
              <a:gd name="connsiteY15" fmla="*/ 1083448 h 1141979"/>
              <a:gd name="connsiteX16" fmla="*/ 256363 w 1694392"/>
              <a:gd name="connsiteY16" fmla="*/ 1140092 h 1141979"/>
              <a:gd name="connsiteX17" fmla="*/ 102614 w 1694392"/>
              <a:gd name="connsiteY17" fmla="*/ 1099632 h 1141979"/>
              <a:gd name="connsiteX18" fmla="*/ 62154 w 1694392"/>
              <a:gd name="connsiteY18" fmla="*/ 840687 h 1141979"/>
              <a:gd name="connsiteX19" fmla="*/ 45970 w 1694392"/>
              <a:gd name="connsiteY19" fmla="*/ 597926 h 1141979"/>
              <a:gd name="connsiteX20" fmla="*/ 9684 w 1694392"/>
              <a:gd name="connsiteY20" fmla="*/ 472082 h 1141979"/>
              <a:gd name="connsiteX21" fmla="*/ 5510 w 1694392"/>
              <a:gd name="connsiteY21" fmla="*/ 298521 h 1141979"/>
              <a:gd name="connsiteX22" fmla="*/ 78338 w 1694392"/>
              <a:gd name="connsiteY22" fmla="*/ 136680 h 1141979"/>
              <a:gd name="connsiteX23" fmla="*/ 372155 w 1694392"/>
              <a:gd name="connsiteY23" fmla="*/ 15299 h 1141979"/>
              <a:gd name="connsiteX24" fmla="*/ 641698 w 1694392"/>
              <a:gd name="connsiteY24" fmla="*/ 14176 h 1141979"/>
              <a:gd name="connsiteX25" fmla="*/ 952278 w 1694392"/>
              <a:gd name="connsiteY25" fmla="*/ 128588 h 1141979"/>
              <a:gd name="connsiteX26" fmla="*/ 1316419 w 1694392"/>
              <a:gd name="connsiteY26" fmla="*/ 88128 h 1141979"/>
              <a:gd name="connsiteX27" fmla="*/ 1632009 w 1694392"/>
              <a:gd name="connsiteY27" fmla="*/ 136680 h 1141979"/>
              <a:gd name="connsiteX28" fmla="*/ 1688653 w 1694392"/>
              <a:gd name="connsiteY28" fmla="*/ 209508 h 1141979"/>
              <a:gd name="connsiteX0" fmla="*/ 1688653 w 1694392"/>
              <a:gd name="connsiteY0" fmla="*/ 209508 h 1141979"/>
              <a:gd name="connsiteX1" fmla="*/ 1554716 w 1694392"/>
              <a:gd name="connsiteY1" fmla="*/ 262813 h 1141979"/>
              <a:gd name="connsiteX2" fmla="*/ 1348787 w 1694392"/>
              <a:gd name="connsiteY2" fmla="*/ 622202 h 1141979"/>
              <a:gd name="connsiteX3" fmla="*/ 1081750 w 1694392"/>
              <a:gd name="connsiteY3" fmla="*/ 759767 h 1141979"/>
              <a:gd name="connsiteX4" fmla="*/ 936094 w 1694392"/>
              <a:gd name="connsiteY4" fmla="*/ 743583 h 1141979"/>
              <a:gd name="connsiteX5" fmla="*/ 976554 w 1694392"/>
              <a:gd name="connsiteY5" fmla="*/ 792135 h 1141979"/>
              <a:gd name="connsiteX6" fmla="*/ 944186 w 1694392"/>
              <a:gd name="connsiteY6" fmla="*/ 864963 h 1141979"/>
              <a:gd name="connsiteX7" fmla="*/ 992738 w 1694392"/>
              <a:gd name="connsiteY7" fmla="*/ 945884 h 1141979"/>
              <a:gd name="connsiteX8" fmla="*/ 960370 w 1694392"/>
              <a:gd name="connsiteY8" fmla="*/ 953976 h 1141979"/>
              <a:gd name="connsiteX9" fmla="*/ 928002 w 1694392"/>
              <a:gd name="connsiteY9" fmla="*/ 905423 h 1141979"/>
              <a:gd name="connsiteX10" fmla="*/ 911818 w 1694392"/>
              <a:gd name="connsiteY10" fmla="*/ 864963 h 1141979"/>
              <a:gd name="connsiteX11" fmla="*/ 863265 w 1694392"/>
              <a:gd name="connsiteY11" fmla="*/ 767859 h 1141979"/>
              <a:gd name="connsiteX12" fmla="*/ 838989 w 1694392"/>
              <a:gd name="connsiteY12" fmla="*/ 856871 h 1141979"/>
              <a:gd name="connsiteX13" fmla="*/ 652872 w 1694392"/>
              <a:gd name="connsiteY13" fmla="*/ 953976 h 1141979"/>
              <a:gd name="connsiteX14" fmla="*/ 515308 w 1694392"/>
              <a:gd name="connsiteY14" fmla="*/ 970160 h 1141979"/>
              <a:gd name="connsiteX15" fmla="*/ 402019 w 1694392"/>
              <a:gd name="connsiteY15" fmla="*/ 1083448 h 1141979"/>
              <a:gd name="connsiteX16" fmla="*/ 256363 w 1694392"/>
              <a:gd name="connsiteY16" fmla="*/ 1140092 h 1141979"/>
              <a:gd name="connsiteX17" fmla="*/ 102614 w 1694392"/>
              <a:gd name="connsiteY17" fmla="*/ 1099632 h 1141979"/>
              <a:gd name="connsiteX18" fmla="*/ 62154 w 1694392"/>
              <a:gd name="connsiteY18" fmla="*/ 840687 h 1141979"/>
              <a:gd name="connsiteX19" fmla="*/ 24391 w 1694392"/>
              <a:gd name="connsiteY19" fmla="*/ 674544 h 1141979"/>
              <a:gd name="connsiteX20" fmla="*/ 45970 w 1694392"/>
              <a:gd name="connsiteY20" fmla="*/ 597926 h 1141979"/>
              <a:gd name="connsiteX21" fmla="*/ 9684 w 1694392"/>
              <a:gd name="connsiteY21" fmla="*/ 472082 h 1141979"/>
              <a:gd name="connsiteX22" fmla="*/ 5510 w 1694392"/>
              <a:gd name="connsiteY22" fmla="*/ 298521 h 1141979"/>
              <a:gd name="connsiteX23" fmla="*/ 78338 w 1694392"/>
              <a:gd name="connsiteY23" fmla="*/ 136680 h 1141979"/>
              <a:gd name="connsiteX24" fmla="*/ 372155 w 1694392"/>
              <a:gd name="connsiteY24" fmla="*/ 15299 h 1141979"/>
              <a:gd name="connsiteX25" fmla="*/ 641698 w 1694392"/>
              <a:gd name="connsiteY25" fmla="*/ 14176 h 1141979"/>
              <a:gd name="connsiteX26" fmla="*/ 952278 w 1694392"/>
              <a:gd name="connsiteY26" fmla="*/ 128588 h 1141979"/>
              <a:gd name="connsiteX27" fmla="*/ 1316419 w 1694392"/>
              <a:gd name="connsiteY27" fmla="*/ 88128 h 1141979"/>
              <a:gd name="connsiteX28" fmla="*/ 1632009 w 1694392"/>
              <a:gd name="connsiteY28" fmla="*/ 136680 h 1141979"/>
              <a:gd name="connsiteX29" fmla="*/ 1688653 w 1694392"/>
              <a:gd name="connsiteY29" fmla="*/ 209508 h 1141979"/>
              <a:gd name="connsiteX0" fmla="*/ 1687883 w 1693622"/>
              <a:gd name="connsiteY0" fmla="*/ 209508 h 1141979"/>
              <a:gd name="connsiteX1" fmla="*/ 1553946 w 1693622"/>
              <a:gd name="connsiteY1" fmla="*/ 262813 h 1141979"/>
              <a:gd name="connsiteX2" fmla="*/ 1348017 w 1693622"/>
              <a:gd name="connsiteY2" fmla="*/ 622202 h 1141979"/>
              <a:gd name="connsiteX3" fmla="*/ 1080980 w 1693622"/>
              <a:gd name="connsiteY3" fmla="*/ 759767 h 1141979"/>
              <a:gd name="connsiteX4" fmla="*/ 935324 w 1693622"/>
              <a:gd name="connsiteY4" fmla="*/ 743583 h 1141979"/>
              <a:gd name="connsiteX5" fmla="*/ 975784 w 1693622"/>
              <a:gd name="connsiteY5" fmla="*/ 792135 h 1141979"/>
              <a:gd name="connsiteX6" fmla="*/ 943416 w 1693622"/>
              <a:gd name="connsiteY6" fmla="*/ 864963 h 1141979"/>
              <a:gd name="connsiteX7" fmla="*/ 991968 w 1693622"/>
              <a:gd name="connsiteY7" fmla="*/ 945884 h 1141979"/>
              <a:gd name="connsiteX8" fmla="*/ 959600 w 1693622"/>
              <a:gd name="connsiteY8" fmla="*/ 953976 h 1141979"/>
              <a:gd name="connsiteX9" fmla="*/ 927232 w 1693622"/>
              <a:gd name="connsiteY9" fmla="*/ 905423 h 1141979"/>
              <a:gd name="connsiteX10" fmla="*/ 911048 w 1693622"/>
              <a:gd name="connsiteY10" fmla="*/ 864963 h 1141979"/>
              <a:gd name="connsiteX11" fmla="*/ 862495 w 1693622"/>
              <a:gd name="connsiteY11" fmla="*/ 767859 h 1141979"/>
              <a:gd name="connsiteX12" fmla="*/ 838219 w 1693622"/>
              <a:gd name="connsiteY12" fmla="*/ 856871 h 1141979"/>
              <a:gd name="connsiteX13" fmla="*/ 652102 w 1693622"/>
              <a:gd name="connsiteY13" fmla="*/ 953976 h 1141979"/>
              <a:gd name="connsiteX14" fmla="*/ 514538 w 1693622"/>
              <a:gd name="connsiteY14" fmla="*/ 970160 h 1141979"/>
              <a:gd name="connsiteX15" fmla="*/ 401249 w 1693622"/>
              <a:gd name="connsiteY15" fmla="*/ 1083448 h 1141979"/>
              <a:gd name="connsiteX16" fmla="*/ 255593 w 1693622"/>
              <a:gd name="connsiteY16" fmla="*/ 1140092 h 1141979"/>
              <a:gd name="connsiteX17" fmla="*/ 101844 w 1693622"/>
              <a:gd name="connsiteY17" fmla="*/ 1099632 h 1141979"/>
              <a:gd name="connsiteX18" fmla="*/ 61384 w 1693622"/>
              <a:gd name="connsiteY18" fmla="*/ 840687 h 1141979"/>
              <a:gd name="connsiteX19" fmla="*/ 23621 w 1693622"/>
              <a:gd name="connsiteY19" fmla="*/ 674544 h 1141979"/>
              <a:gd name="connsiteX20" fmla="*/ 8914 w 1693622"/>
              <a:gd name="connsiteY20" fmla="*/ 472082 h 1141979"/>
              <a:gd name="connsiteX21" fmla="*/ 4740 w 1693622"/>
              <a:gd name="connsiteY21" fmla="*/ 298521 h 1141979"/>
              <a:gd name="connsiteX22" fmla="*/ 77568 w 1693622"/>
              <a:gd name="connsiteY22" fmla="*/ 136680 h 1141979"/>
              <a:gd name="connsiteX23" fmla="*/ 371385 w 1693622"/>
              <a:gd name="connsiteY23" fmla="*/ 15299 h 1141979"/>
              <a:gd name="connsiteX24" fmla="*/ 640928 w 1693622"/>
              <a:gd name="connsiteY24" fmla="*/ 14176 h 1141979"/>
              <a:gd name="connsiteX25" fmla="*/ 951508 w 1693622"/>
              <a:gd name="connsiteY25" fmla="*/ 128588 h 1141979"/>
              <a:gd name="connsiteX26" fmla="*/ 1315649 w 1693622"/>
              <a:gd name="connsiteY26" fmla="*/ 88128 h 1141979"/>
              <a:gd name="connsiteX27" fmla="*/ 1631239 w 1693622"/>
              <a:gd name="connsiteY27" fmla="*/ 136680 h 1141979"/>
              <a:gd name="connsiteX28" fmla="*/ 1687883 w 1693622"/>
              <a:gd name="connsiteY28" fmla="*/ 209508 h 1141979"/>
              <a:gd name="connsiteX0" fmla="*/ 1687883 w 1693622"/>
              <a:gd name="connsiteY0" fmla="*/ 209508 h 1141874"/>
              <a:gd name="connsiteX1" fmla="*/ 1553946 w 1693622"/>
              <a:gd name="connsiteY1" fmla="*/ 262813 h 1141874"/>
              <a:gd name="connsiteX2" fmla="*/ 1348017 w 1693622"/>
              <a:gd name="connsiteY2" fmla="*/ 622202 h 1141874"/>
              <a:gd name="connsiteX3" fmla="*/ 1080980 w 1693622"/>
              <a:gd name="connsiteY3" fmla="*/ 759767 h 1141874"/>
              <a:gd name="connsiteX4" fmla="*/ 935324 w 1693622"/>
              <a:gd name="connsiteY4" fmla="*/ 743583 h 1141874"/>
              <a:gd name="connsiteX5" fmla="*/ 975784 w 1693622"/>
              <a:gd name="connsiteY5" fmla="*/ 792135 h 1141874"/>
              <a:gd name="connsiteX6" fmla="*/ 943416 w 1693622"/>
              <a:gd name="connsiteY6" fmla="*/ 864963 h 1141874"/>
              <a:gd name="connsiteX7" fmla="*/ 991968 w 1693622"/>
              <a:gd name="connsiteY7" fmla="*/ 945884 h 1141874"/>
              <a:gd name="connsiteX8" fmla="*/ 959600 w 1693622"/>
              <a:gd name="connsiteY8" fmla="*/ 953976 h 1141874"/>
              <a:gd name="connsiteX9" fmla="*/ 927232 w 1693622"/>
              <a:gd name="connsiteY9" fmla="*/ 905423 h 1141874"/>
              <a:gd name="connsiteX10" fmla="*/ 911048 w 1693622"/>
              <a:gd name="connsiteY10" fmla="*/ 864963 h 1141874"/>
              <a:gd name="connsiteX11" fmla="*/ 862495 w 1693622"/>
              <a:gd name="connsiteY11" fmla="*/ 767859 h 1141874"/>
              <a:gd name="connsiteX12" fmla="*/ 838219 w 1693622"/>
              <a:gd name="connsiteY12" fmla="*/ 856871 h 1141874"/>
              <a:gd name="connsiteX13" fmla="*/ 652102 w 1693622"/>
              <a:gd name="connsiteY13" fmla="*/ 953976 h 1141874"/>
              <a:gd name="connsiteX14" fmla="*/ 514538 w 1693622"/>
              <a:gd name="connsiteY14" fmla="*/ 970160 h 1141874"/>
              <a:gd name="connsiteX15" fmla="*/ 401249 w 1693622"/>
              <a:gd name="connsiteY15" fmla="*/ 1083448 h 1141874"/>
              <a:gd name="connsiteX16" fmla="*/ 255593 w 1693622"/>
              <a:gd name="connsiteY16" fmla="*/ 1140092 h 1141874"/>
              <a:gd name="connsiteX17" fmla="*/ 101844 w 1693622"/>
              <a:gd name="connsiteY17" fmla="*/ 1099632 h 1141874"/>
              <a:gd name="connsiteX18" fmla="*/ 50499 w 1693622"/>
              <a:gd name="connsiteY18" fmla="*/ 844315 h 1141874"/>
              <a:gd name="connsiteX19" fmla="*/ 23621 w 1693622"/>
              <a:gd name="connsiteY19" fmla="*/ 674544 h 1141874"/>
              <a:gd name="connsiteX20" fmla="*/ 8914 w 1693622"/>
              <a:gd name="connsiteY20" fmla="*/ 472082 h 1141874"/>
              <a:gd name="connsiteX21" fmla="*/ 4740 w 1693622"/>
              <a:gd name="connsiteY21" fmla="*/ 298521 h 1141874"/>
              <a:gd name="connsiteX22" fmla="*/ 77568 w 1693622"/>
              <a:gd name="connsiteY22" fmla="*/ 136680 h 1141874"/>
              <a:gd name="connsiteX23" fmla="*/ 371385 w 1693622"/>
              <a:gd name="connsiteY23" fmla="*/ 15299 h 1141874"/>
              <a:gd name="connsiteX24" fmla="*/ 640928 w 1693622"/>
              <a:gd name="connsiteY24" fmla="*/ 14176 h 1141874"/>
              <a:gd name="connsiteX25" fmla="*/ 951508 w 1693622"/>
              <a:gd name="connsiteY25" fmla="*/ 128588 h 1141874"/>
              <a:gd name="connsiteX26" fmla="*/ 1315649 w 1693622"/>
              <a:gd name="connsiteY26" fmla="*/ 88128 h 1141874"/>
              <a:gd name="connsiteX27" fmla="*/ 1631239 w 1693622"/>
              <a:gd name="connsiteY27" fmla="*/ 136680 h 1141874"/>
              <a:gd name="connsiteX28" fmla="*/ 1687883 w 1693622"/>
              <a:gd name="connsiteY28" fmla="*/ 209508 h 1141874"/>
              <a:gd name="connsiteX0" fmla="*/ 1687883 w 1693622"/>
              <a:gd name="connsiteY0" fmla="*/ 209508 h 1147630"/>
              <a:gd name="connsiteX1" fmla="*/ 1553946 w 1693622"/>
              <a:gd name="connsiteY1" fmla="*/ 262813 h 1147630"/>
              <a:gd name="connsiteX2" fmla="*/ 1348017 w 1693622"/>
              <a:gd name="connsiteY2" fmla="*/ 622202 h 1147630"/>
              <a:gd name="connsiteX3" fmla="*/ 1080980 w 1693622"/>
              <a:gd name="connsiteY3" fmla="*/ 759767 h 1147630"/>
              <a:gd name="connsiteX4" fmla="*/ 935324 w 1693622"/>
              <a:gd name="connsiteY4" fmla="*/ 743583 h 1147630"/>
              <a:gd name="connsiteX5" fmla="*/ 975784 w 1693622"/>
              <a:gd name="connsiteY5" fmla="*/ 792135 h 1147630"/>
              <a:gd name="connsiteX6" fmla="*/ 943416 w 1693622"/>
              <a:gd name="connsiteY6" fmla="*/ 864963 h 1147630"/>
              <a:gd name="connsiteX7" fmla="*/ 991968 w 1693622"/>
              <a:gd name="connsiteY7" fmla="*/ 945884 h 1147630"/>
              <a:gd name="connsiteX8" fmla="*/ 959600 w 1693622"/>
              <a:gd name="connsiteY8" fmla="*/ 953976 h 1147630"/>
              <a:gd name="connsiteX9" fmla="*/ 927232 w 1693622"/>
              <a:gd name="connsiteY9" fmla="*/ 905423 h 1147630"/>
              <a:gd name="connsiteX10" fmla="*/ 911048 w 1693622"/>
              <a:gd name="connsiteY10" fmla="*/ 864963 h 1147630"/>
              <a:gd name="connsiteX11" fmla="*/ 862495 w 1693622"/>
              <a:gd name="connsiteY11" fmla="*/ 767859 h 1147630"/>
              <a:gd name="connsiteX12" fmla="*/ 838219 w 1693622"/>
              <a:gd name="connsiteY12" fmla="*/ 856871 h 1147630"/>
              <a:gd name="connsiteX13" fmla="*/ 652102 w 1693622"/>
              <a:gd name="connsiteY13" fmla="*/ 953976 h 1147630"/>
              <a:gd name="connsiteX14" fmla="*/ 514538 w 1693622"/>
              <a:gd name="connsiteY14" fmla="*/ 970160 h 1147630"/>
              <a:gd name="connsiteX15" fmla="*/ 401249 w 1693622"/>
              <a:gd name="connsiteY15" fmla="*/ 1083448 h 1147630"/>
              <a:gd name="connsiteX16" fmla="*/ 255593 w 1693622"/>
              <a:gd name="connsiteY16" fmla="*/ 1140092 h 1147630"/>
              <a:gd name="connsiteX17" fmla="*/ 94587 w 1693622"/>
              <a:gd name="connsiteY17" fmla="*/ 1114147 h 1147630"/>
              <a:gd name="connsiteX18" fmla="*/ 50499 w 1693622"/>
              <a:gd name="connsiteY18" fmla="*/ 844315 h 1147630"/>
              <a:gd name="connsiteX19" fmla="*/ 23621 w 1693622"/>
              <a:gd name="connsiteY19" fmla="*/ 674544 h 1147630"/>
              <a:gd name="connsiteX20" fmla="*/ 8914 w 1693622"/>
              <a:gd name="connsiteY20" fmla="*/ 472082 h 1147630"/>
              <a:gd name="connsiteX21" fmla="*/ 4740 w 1693622"/>
              <a:gd name="connsiteY21" fmla="*/ 298521 h 1147630"/>
              <a:gd name="connsiteX22" fmla="*/ 77568 w 1693622"/>
              <a:gd name="connsiteY22" fmla="*/ 136680 h 1147630"/>
              <a:gd name="connsiteX23" fmla="*/ 371385 w 1693622"/>
              <a:gd name="connsiteY23" fmla="*/ 15299 h 1147630"/>
              <a:gd name="connsiteX24" fmla="*/ 640928 w 1693622"/>
              <a:gd name="connsiteY24" fmla="*/ 14176 h 1147630"/>
              <a:gd name="connsiteX25" fmla="*/ 951508 w 1693622"/>
              <a:gd name="connsiteY25" fmla="*/ 128588 h 1147630"/>
              <a:gd name="connsiteX26" fmla="*/ 1315649 w 1693622"/>
              <a:gd name="connsiteY26" fmla="*/ 88128 h 1147630"/>
              <a:gd name="connsiteX27" fmla="*/ 1631239 w 1693622"/>
              <a:gd name="connsiteY27" fmla="*/ 136680 h 1147630"/>
              <a:gd name="connsiteX28" fmla="*/ 1687883 w 1693622"/>
              <a:gd name="connsiteY28" fmla="*/ 209508 h 1147630"/>
              <a:gd name="connsiteX0" fmla="*/ 1687883 w 1693622"/>
              <a:gd name="connsiteY0" fmla="*/ 209508 h 1147630"/>
              <a:gd name="connsiteX1" fmla="*/ 1553946 w 1693622"/>
              <a:gd name="connsiteY1" fmla="*/ 262813 h 1147630"/>
              <a:gd name="connsiteX2" fmla="*/ 1348017 w 1693622"/>
              <a:gd name="connsiteY2" fmla="*/ 622202 h 1147630"/>
              <a:gd name="connsiteX3" fmla="*/ 1080980 w 1693622"/>
              <a:gd name="connsiteY3" fmla="*/ 759767 h 1147630"/>
              <a:gd name="connsiteX4" fmla="*/ 935324 w 1693622"/>
              <a:gd name="connsiteY4" fmla="*/ 743583 h 1147630"/>
              <a:gd name="connsiteX5" fmla="*/ 949764 w 1693622"/>
              <a:gd name="connsiteY5" fmla="*/ 803286 h 1147630"/>
              <a:gd name="connsiteX6" fmla="*/ 943416 w 1693622"/>
              <a:gd name="connsiteY6" fmla="*/ 864963 h 1147630"/>
              <a:gd name="connsiteX7" fmla="*/ 991968 w 1693622"/>
              <a:gd name="connsiteY7" fmla="*/ 945884 h 1147630"/>
              <a:gd name="connsiteX8" fmla="*/ 959600 w 1693622"/>
              <a:gd name="connsiteY8" fmla="*/ 953976 h 1147630"/>
              <a:gd name="connsiteX9" fmla="*/ 927232 w 1693622"/>
              <a:gd name="connsiteY9" fmla="*/ 905423 h 1147630"/>
              <a:gd name="connsiteX10" fmla="*/ 911048 w 1693622"/>
              <a:gd name="connsiteY10" fmla="*/ 864963 h 1147630"/>
              <a:gd name="connsiteX11" fmla="*/ 862495 w 1693622"/>
              <a:gd name="connsiteY11" fmla="*/ 767859 h 1147630"/>
              <a:gd name="connsiteX12" fmla="*/ 838219 w 1693622"/>
              <a:gd name="connsiteY12" fmla="*/ 856871 h 1147630"/>
              <a:gd name="connsiteX13" fmla="*/ 652102 w 1693622"/>
              <a:gd name="connsiteY13" fmla="*/ 953976 h 1147630"/>
              <a:gd name="connsiteX14" fmla="*/ 514538 w 1693622"/>
              <a:gd name="connsiteY14" fmla="*/ 970160 h 1147630"/>
              <a:gd name="connsiteX15" fmla="*/ 401249 w 1693622"/>
              <a:gd name="connsiteY15" fmla="*/ 1083448 h 1147630"/>
              <a:gd name="connsiteX16" fmla="*/ 255593 w 1693622"/>
              <a:gd name="connsiteY16" fmla="*/ 1140092 h 1147630"/>
              <a:gd name="connsiteX17" fmla="*/ 94587 w 1693622"/>
              <a:gd name="connsiteY17" fmla="*/ 1114147 h 1147630"/>
              <a:gd name="connsiteX18" fmla="*/ 50499 w 1693622"/>
              <a:gd name="connsiteY18" fmla="*/ 844315 h 1147630"/>
              <a:gd name="connsiteX19" fmla="*/ 23621 w 1693622"/>
              <a:gd name="connsiteY19" fmla="*/ 674544 h 1147630"/>
              <a:gd name="connsiteX20" fmla="*/ 8914 w 1693622"/>
              <a:gd name="connsiteY20" fmla="*/ 472082 h 1147630"/>
              <a:gd name="connsiteX21" fmla="*/ 4740 w 1693622"/>
              <a:gd name="connsiteY21" fmla="*/ 298521 h 1147630"/>
              <a:gd name="connsiteX22" fmla="*/ 77568 w 1693622"/>
              <a:gd name="connsiteY22" fmla="*/ 136680 h 1147630"/>
              <a:gd name="connsiteX23" fmla="*/ 371385 w 1693622"/>
              <a:gd name="connsiteY23" fmla="*/ 15299 h 1147630"/>
              <a:gd name="connsiteX24" fmla="*/ 640928 w 1693622"/>
              <a:gd name="connsiteY24" fmla="*/ 14176 h 1147630"/>
              <a:gd name="connsiteX25" fmla="*/ 951508 w 1693622"/>
              <a:gd name="connsiteY25" fmla="*/ 128588 h 1147630"/>
              <a:gd name="connsiteX26" fmla="*/ 1315649 w 1693622"/>
              <a:gd name="connsiteY26" fmla="*/ 88128 h 1147630"/>
              <a:gd name="connsiteX27" fmla="*/ 1631239 w 1693622"/>
              <a:gd name="connsiteY27" fmla="*/ 136680 h 1147630"/>
              <a:gd name="connsiteX28" fmla="*/ 1687883 w 1693622"/>
              <a:gd name="connsiteY28" fmla="*/ 209508 h 1147630"/>
              <a:gd name="connsiteX0" fmla="*/ 1687883 w 1693622"/>
              <a:gd name="connsiteY0" fmla="*/ 209508 h 1147630"/>
              <a:gd name="connsiteX1" fmla="*/ 1553946 w 1693622"/>
              <a:gd name="connsiteY1" fmla="*/ 262813 h 1147630"/>
              <a:gd name="connsiteX2" fmla="*/ 1348017 w 1693622"/>
              <a:gd name="connsiteY2" fmla="*/ 622202 h 1147630"/>
              <a:gd name="connsiteX3" fmla="*/ 1080980 w 1693622"/>
              <a:gd name="connsiteY3" fmla="*/ 759767 h 1147630"/>
              <a:gd name="connsiteX4" fmla="*/ 935324 w 1693622"/>
              <a:gd name="connsiteY4" fmla="*/ 743583 h 1147630"/>
              <a:gd name="connsiteX5" fmla="*/ 949764 w 1693622"/>
              <a:gd name="connsiteY5" fmla="*/ 803286 h 1147630"/>
              <a:gd name="connsiteX6" fmla="*/ 943416 w 1693622"/>
              <a:gd name="connsiteY6" fmla="*/ 864963 h 1147630"/>
              <a:gd name="connsiteX7" fmla="*/ 987206 w 1693622"/>
              <a:gd name="connsiteY7" fmla="*/ 938740 h 1147630"/>
              <a:gd name="connsiteX8" fmla="*/ 959600 w 1693622"/>
              <a:gd name="connsiteY8" fmla="*/ 953976 h 1147630"/>
              <a:gd name="connsiteX9" fmla="*/ 927232 w 1693622"/>
              <a:gd name="connsiteY9" fmla="*/ 905423 h 1147630"/>
              <a:gd name="connsiteX10" fmla="*/ 911048 w 1693622"/>
              <a:gd name="connsiteY10" fmla="*/ 864963 h 1147630"/>
              <a:gd name="connsiteX11" fmla="*/ 862495 w 1693622"/>
              <a:gd name="connsiteY11" fmla="*/ 767859 h 1147630"/>
              <a:gd name="connsiteX12" fmla="*/ 838219 w 1693622"/>
              <a:gd name="connsiteY12" fmla="*/ 856871 h 1147630"/>
              <a:gd name="connsiteX13" fmla="*/ 652102 w 1693622"/>
              <a:gd name="connsiteY13" fmla="*/ 953976 h 1147630"/>
              <a:gd name="connsiteX14" fmla="*/ 514538 w 1693622"/>
              <a:gd name="connsiteY14" fmla="*/ 970160 h 1147630"/>
              <a:gd name="connsiteX15" fmla="*/ 401249 w 1693622"/>
              <a:gd name="connsiteY15" fmla="*/ 1083448 h 1147630"/>
              <a:gd name="connsiteX16" fmla="*/ 255593 w 1693622"/>
              <a:gd name="connsiteY16" fmla="*/ 1140092 h 1147630"/>
              <a:gd name="connsiteX17" fmla="*/ 94587 w 1693622"/>
              <a:gd name="connsiteY17" fmla="*/ 1114147 h 1147630"/>
              <a:gd name="connsiteX18" fmla="*/ 50499 w 1693622"/>
              <a:gd name="connsiteY18" fmla="*/ 844315 h 1147630"/>
              <a:gd name="connsiteX19" fmla="*/ 23621 w 1693622"/>
              <a:gd name="connsiteY19" fmla="*/ 674544 h 1147630"/>
              <a:gd name="connsiteX20" fmla="*/ 8914 w 1693622"/>
              <a:gd name="connsiteY20" fmla="*/ 472082 h 1147630"/>
              <a:gd name="connsiteX21" fmla="*/ 4740 w 1693622"/>
              <a:gd name="connsiteY21" fmla="*/ 298521 h 1147630"/>
              <a:gd name="connsiteX22" fmla="*/ 77568 w 1693622"/>
              <a:gd name="connsiteY22" fmla="*/ 136680 h 1147630"/>
              <a:gd name="connsiteX23" fmla="*/ 371385 w 1693622"/>
              <a:gd name="connsiteY23" fmla="*/ 15299 h 1147630"/>
              <a:gd name="connsiteX24" fmla="*/ 640928 w 1693622"/>
              <a:gd name="connsiteY24" fmla="*/ 14176 h 1147630"/>
              <a:gd name="connsiteX25" fmla="*/ 951508 w 1693622"/>
              <a:gd name="connsiteY25" fmla="*/ 128588 h 1147630"/>
              <a:gd name="connsiteX26" fmla="*/ 1315649 w 1693622"/>
              <a:gd name="connsiteY26" fmla="*/ 88128 h 1147630"/>
              <a:gd name="connsiteX27" fmla="*/ 1631239 w 1693622"/>
              <a:gd name="connsiteY27" fmla="*/ 136680 h 1147630"/>
              <a:gd name="connsiteX28" fmla="*/ 1687883 w 1693622"/>
              <a:gd name="connsiteY28" fmla="*/ 209508 h 1147630"/>
              <a:gd name="connsiteX0" fmla="*/ 1687883 w 1693622"/>
              <a:gd name="connsiteY0" fmla="*/ 209508 h 1147630"/>
              <a:gd name="connsiteX1" fmla="*/ 1553946 w 1693622"/>
              <a:gd name="connsiteY1" fmla="*/ 262813 h 1147630"/>
              <a:gd name="connsiteX2" fmla="*/ 1348017 w 1693622"/>
              <a:gd name="connsiteY2" fmla="*/ 622202 h 1147630"/>
              <a:gd name="connsiteX3" fmla="*/ 1080980 w 1693622"/>
              <a:gd name="connsiteY3" fmla="*/ 759767 h 1147630"/>
              <a:gd name="connsiteX4" fmla="*/ 935324 w 1693622"/>
              <a:gd name="connsiteY4" fmla="*/ 743583 h 1147630"/>
              <a:gd name="connsiteX5" fmla="*/ 949764 w 1693622"/>
              <a:gd name="connsiteY5" fmla="*/ 803286 h 1147630"/>
              <a:gd name="connsiteX6" fmla="*/ 943416 w 1693622"/>
              <a:gd name="connsiteY6" fmla="*/ 864963 h 1147630"/>
              <a:gd name="connsiteX7" fmla="*/ 987206 w 1693622"/>
              <a:gd name="connsiteY7" fmla="*/ 938740 h 1147630"/>
              <a:gd name="connsiteX8" fmla="*/ 959600 w 1693622"/>
              <a:gd name="connsiteY8" fmla="*/ 953976 h 1147630"/>
              <a:gd name="connsiteX9" fmla="*/ 927232 w 1693622"/>
              <a:gd name="connsiteY9" fmla="*/ 905423 h 1147630"/>
              <a:gd name="connsiteX10" fmla="*/ 896761 w 1693622"/>
              <a:gd name="connsiteY10" fmla="*/ 860200 h 1147630"/>
              <a:gd name="connsiteX11" fmla="*/ 862495 w 1693622"/>
              <a:gd name="connsiteY11" fmla="*/ 767859 h 1147630"/>
              <a:gd name="connsiteX12" fmla="*/ 838219 w 1693622"/>
              <a:gd name="connsiteY12" fmla="*/ 856871 h 1147630"/>
              <a:gd name="connsiteX13" fmla="*/ 652102 w 1693622"/>
              <a:gd name="connsiteY13" fmla="*/ 953976 h 1147630"/>
              <a:gd name="connsiteX14" fmla="*/ 514538 w 1693622"/>
              <a:gd name="connsiteY14" fmla="*/ 970160 h 1147630"/>
              <a:gd name="connsiteX15" fmla="*/ 401249 w 1693622"/>
              <a:gd name="connsiteY15" fmla="*/ 1083448 h 1147630"/>
              <a:gd name="connsiteX16" fmla="*/ 255593 w 1693622"/>
              <a:gd name="connsiteY16" fmla="*/ 1140092 h 1147630"/>
              <a:gd name="connsiteX17" fmla="*/ 94587 w 1693622"/>
              <a:gd name="connsiteY17" fmla="*/ 1114147 h 1147630"/>
              <a:gd name="connsiteX18" fmla="*/ 50499 w 1693622"/>
              <a:gd name="connsiteY18" fmla="*/ 844315 h 1147630"/>
              <a:gd name="connsiteX19" fmla="*/ 23621 w 1693622"/>
              <a:gd name="connsiteY19" fmla="*/ 674544 h 1147630"/>
              <a:gd name="connsiteX20" fmla="*/ 8914 w 1693622"/>
              <a:gd name="connsiteY20" fmla="*/ 472082 h 1147630"/>
              <a:gd name="connsiteX21" fmla="*/ 4740 w 1693622"/>
              <a:gd name="connsiteY21" fmla="*/ 298521 h 1147630"/>
              <a:gd name="connsiteX22" fmla="*/ 77568 w 1693622"/>
              <a:gd name="connsiteY22" fmla="*/ 136680 h 1147630"/>
              <a:gd name="connsiteX23" fmla="*/ 371385 w 1693622"/>
              <a:gd name="connsiteY23" fmla="*/ 15299 h 1147630"/>
              <a:gd name="connsiteX24" fmla="*/ 640928 w 1693622"/>
              <a:gd name="connsiteY24" fmla="*/ 14176 h 1147630"/>
              <a:gd name="connsiteX25" fmla="*/ 951508 w 1693622"/>
              <a:gd name="connsiteY25" fmla="*/ 128588 h 1147630"/>
              <a:gd name="connsiteX26" fmla="*/ 1315649 w 1693622"/>
              <a:gd name="connsiteY26" fmla="*/ 88128 h 1147630"/>
              <a:gd name="connsiteX27" fmla="*/ 1631239 w 1693622"/>
              <a:gd name="connsiteY27" fmla="*/ 136680 h 1147630"/>
              <a:gd name="connsiteX28" fmla="*/ 1687883 w 1693622"/>
              <a:gd name="connsiteY28" fmla="*/ 209508 h 1147630"/>
              <a:gd name="connsiteX0" fmla="*/ 1687883 w 1693622"/>
              <a:gd name="connsiteY0" fmla="*/ 209508 h 1147630"/>
              <a:gd name="connsiteX1" fmla="*/ 1553946 w 1693622"/>
              <a:gd name="connsiteY1" fmla="*/ 262813 h 1147630"/>
              <a:gd name="connsiteX2" fmla="*/ 1348017 w 1693622"/>
              <a:gd name="connsiteY2" fmla="*/ 622202 h 1147630"/>
              <a:gd name="connsiteX3" fmla="*/ 1080980 w 1693622"/>
              <a:gd name="connsiteY3" fmla="*/ 759767 h 1147630"/>
              <a:gd name="connsiteX4" fmla="*/ 935324 w 1693622"/>
              <a:gd name="connsiteY4" fmla="*/ 743583 h 1147630"/>
              <a:gd name="connsiteX5" fmla="*/ 949764 w 1693622"/>
              <a:gd name="connsiteY5" fmla="*/ 803286 h 1147630"/>
              <a:gd name="connsiteX6" fmla="*/ 943416 w 1693622"/>
              <a:gd name="connsiteY6" fmla="*/ 864963 h 1147630"/>
              <a:gd name="connsiteX7" fmla="*/ 987206 w 1693622"/>
              <a:gd name="connsiteY7" fmla="*/ 938740 h 1147630"/>
              <a:gd name="connsiteX8" fmla="*/ 959600 w 1693622"/>
              <a:gd name="connsiteY8" fmla="*/ 953976 h 1147630"/>
              <a:gd name="connsiteX9" fmla="*/ 927232 w 1693622"/>
              <a:gd name="connsiteY9" fmla="*/ 905423 h 1147630"/>
              <a:gd name="connsiteX10" fmla="*/ 896761 w 1693622"/>
              <a:gd name="connsiteY10" fmla="*/ 860200 h 1147630"/>
              <a:gd name="connsiteX11" fmla="*/ 895158 w 1693622"/>
              <a:gd name="connsiteY11" fmla="*/ 809142 h 1147630"/>
              <a:gd name="connsiteX12" fmla="*/ 862495 w 1693622"/>
              <a:gd name="connsiteY12" fmla="*/ 767859 h 1147630"/>
              <a:gd name="connsiteX13" fmla="*/ 838219 w 1693622"/>
              <a:gd name="connsiteY13" fmla="*/ 856871 h 1147630"/>
              <a:gd name="connsiteX14" fmla="*/ 652102 w 1693622"/>
              <a:gd name="connsiteY14" fmla="*/ 953976 h 1147630"/>
              <a:gd name="connsiteX15" fmla="*/ 514538 w 1693622"/>
              <a:gd name="connsiteY15" fmla="*/ 970160 h 1147630"/>
              <a:gd name="connsiteX16" fmla="*/ 401249 w 1693622"/>
              <a:gd name="connsiteY16" fmla="*/ 1083448 h 1147630"/>
              <a:gd name="connsiteX17" fmla="*/ 255593 w 1693622"/>
              <a:gd name="connsiteY17" fmla="*/ 1140092 h 1147630"/>
              <a:gd name="connsiteX18" fmla="*/ 94587 w 1693622"/>
              <a:gd name="connsiteY18" fmla="*/ 1114147 h 1147630"/>
              <a:gd name="connsiteX19" fmla="*/ 50499 w 1693622"/>
              <a:gd name="connsiteY19" fmla="*/ 844315 h 1147630"/>
              <a:gd name="connsiteX20" fmla="*/ 23621 w 1693622"/>
              <a:gd name="connsiteY20" fmla="*/ 674544 h 1147630"/>
              <a:gd name="connsiteX21" fmla="*/ 8914 w 1693622"/>
              <a:gd name="connsiteY21" fmla="*/ 472082 h 1147630"/>
              <a:gd name="connsiteX22" fmla="*/ 4740 w 1693622"/>
              <a:gd name="connsiteY22" fmla="*/ 298521 h 1147630"/>
              <a:gd name="connsiteX23" fmla="*/ 77568 w 1693622"/>
              <a:gd name="connsiteY23" fmla="*/ 136680 h 1147630"/>
              <a:gd name="connsiteX24" fmla="*/ 371385 w 1693622"/>
              <a:gd name="connsiteY24" fmla="*/ 15299 h 1147630"/>
              <a:gd name="connsiteX25" fmla="*/ 640928 w 1693622"/>
              <a:gd name="connsiteY25" fmla="*/ 14176 h 1147630"/>
              <a:gd name="connsiteX26" fmla="*/ 951508 w 1693622"/>
              <a:gd name="connsiteY26" fmla="*/ 128588 h 1147630"/>
              <a:gd name="connsiteX27" fmla="*/ 1315649 w 1693622"/>
              <a:gd name="connsiteY27" fmla="*/ 88128 h 1147630"/>
              <a:gd name="connsiteX28" fmla="*/ 1631239 w 1693622"/>
              <a:gd name="connsiteY28" fmla="*/ 136680 h 1147630"/>
              <a:gd name="connsiteX29" fmla="*/ 1687883 w 1693622"/>
              <a:gd name="connsiteY29" fmla="*/ 209508 h 1147630"/>
              <a:gd name="connsiteX0" fmla="*/ 1631239 w 1642994"/>
              <a:gd name="connsiteY0" fmla="*/ 136680 h 1147630"/>
              <a:gd name="connsiteX1" fmla="*/ 1553946 w 1642994"/>
              <a:gd name="connsiteY1" fmla="*/ 262813 h 1147630"/>
              <a:gd name="connsiteX2" fmla="*/ 1348017 w 1642994"/>
              <a:gd name="connsiteY2" fmla="*/ 622202 h 1147630"/>
              <a:gd name="connsiteX3" fmla="*/ 1080980 w 1642994"/>
              <a:gd name="connsiteY3" fmla="*/ 759767 h 1147630"/>
              <a:gd name="connsiteX4" fmla="*/ 935324 w 1642994"/>
              <a:gd name="connsiteY4" fmla="*/ 743583 h 1147630"/>
              <a:gd name="connsiteX5" fmla="*/ 949764 w 1642994"/>
              <a:gd name="connsiteY5" fmla="*/ 803286 h 1147630"/>
              <a:gd name="connsiteX6" fmla="*/ 943416 w 1642994"/>
              <a:gd name="connsiteY6" fmla="*/ 864963 h 1147630"/>
              <a:gd name="connsiteX7" fmla="*/ 987206 w 1642994"/>
              <a:gd name="connsiteY7" fmla="*/ 938740 h 1147630"/>
              <a:gd name="connsiteX8" fmla="*/ 959600 w 1642994"/>
              <a:gd name="connsiteY8" fmla="*/ 953976 h 1147630"/>
              <a:gd name="connsiteX9" fmla="*/ 927232 w 1642994"/>
              <a:gd name="connsiteY9" fmla="*/ 905423 h 1147630"/>
              <a:gd name="connsiteX10" fmla="*/ 896761 w 1642994"/>
              <a:gd name="connsiteY10" fmla="*/ 860200 h 1147630"/>
              <a:gd name="connsiteX11" fmla="*/ 895158 w 1642994"/>
              <a:gd name="connsiteY11" fmla="*/ 809142 h 1147630"/>
              <a:gd name="connsiteX12" fmla="*/ 862495 w 1642994"/>
              <a:gd name="connsiteY12" fmla="*/ 767859 h 1147630"/>
              <a:gd name="connsiteX13" fmla="*/ 838219 w 1642994"/>
              <a:gd name="connsiteY13" fmla="*/ 856871 h 1147630"/>
              <a:gd name="connsiteX14" fmla="*/ 652102 w 1642994"/>
              <a:gd name="connsiteY14" fmla="*/ 953976 h 1147630"/>
              <a:gd name="connsiteX15" fmla="*/ 514538 w 1642994"/>
              <a:gd name="connsiteY15" fmla="*/ 970160 h 1147630"/>
              <a:gd name="connsiteX16" fmla="*/ 401249 w 1642994"/>
              <a:gd name="connsiteY16" fmla="*/ 1083448 h 1147630"/>
              <a:gd name="connsiteX17" fmla="*/ 255593 w 1642994"/>
              <a:gd name="connsiteY17" fmla="*/ 1140092 h 1147630"/>
              <a:gd name="connsiteX18" fmla="*/ 94587 w 1642994"/>
              <a:gd name="connsiteY18" fmla="*/ 1114147 h 1147630"/>
              <a:gd name="connsiteX19" fmla="*/ 50499 w 1642994"/>
              <a:gd name="connsiteY19" fmla="*/ 844315 h 1147630"/>
              <a:gd name="connsiteX20" fmla="*/ 23621 w 1642994"/>
              <a:gd name="connsiteY20" fmla="*/ 674544 h 1147630"/>
              <a:gd name="connsiteX21" fmla="*/ 8914 w 1642994"/>
              <a:gd name="connsiteY21" fmla="*/ 472082 h 1147630"/>
              <a:gd name="connsiteX22" fmla="*/ 4740 w 1642994"/>
              <a:gd name="connsiteY22" fmla="*/ 298521 h 1147630"/>
              <a:gd name="connsiteX23" fmla="*/ 77568 w 1642994"/>
              <a:gd name="connsiteY23" fmla="*/ 136680 h 1147630"/>
              <a:gd name="connsiteX24" fmla="*/ 371385 w 1642994"/>
              <a:gd name="connsiteY24" fmla="*/ 15299 h 1147630"/>
              <a:gd name="connsiteX25" fmla="*/ 640928 w 1642994"/>
              <a:gd name="connsiteY25" fmla="*/ 14176 h 1147630"/>
              <a:gd name="connsiteX26" fmla="*/ 951508 w 1642994"/>
              <a:gd name="connsiteY26" fmla="*/ 128588 h 1147630"/>
              <a:gd name="connsiteX27" fmla="*/ 1315649 w 1642994"/>
              <a:gd name="connsiteY27" fmla="*/ 88128 h 1147630"/>
              <a:gd name="connsiteX28" fmla="*/ 1631239 w 1642994"/>
              <a:gd name="connsiteY28" fmla="*/ 136680 h 1147630"/>
              <a:gd name="connsiteX0" fmla="*/ 1631239 w 1642995"/>
              <a:gd name="connsiteY0" fmla="*/ 136680 h 1147630"/>
              <a:gd name="connsiteX1" fmla="*/ 1553946 w 1642995"/>
              <a:gd name="connsiteY1" fmla="*/ 262813 h 1147630"/>
              <a:gd name="connsiteX2" fmla="*/ 1348017 w 1642995"/>
              <a:gd name="connsiteY2" fmla="*/ 622202 h 1147630"/>
              <a:gd name="connsiteX3" fmla="*/ 1080980 w 1642995"/>
              <a:gd name="connsiteY3" fmla="*/ 759767 h 1147630"/>
              <a:gd name="connsiteX4" fmla="*/ 935324 w 1642995"/>
              <a:gd name="connsiteY4" fmla="*/ 743583 h 1147630"/>
              <a:gd name="connsiteX5" fmla="*/ 949764 w 1642995"/>
              <a:gd name="connsiteY5" fmla="*/ 803286 h 1147630"/>
              <a:gd name="connsiteX6" fmla="*/ 943416 w 1642995"/>
              <a:gd name="connsiteY6" fmla="*/ 864963 h 1147630"/>
              <a:gd name="connsiteX7" fmla="*/ 987206 w 1642995"/>
              <a:gd name="connsiteY7" fmla="*/ 938740 h 1147630"/>
              <a:gd name="connsiteX8" fmla="*/ 959600 w 1642995"/>
              <a:gd name="connsiteY8" fmla="*/ 953976 h 1147630"/>
              <a:gd name="connsiteX9" fmla="*/ 927232 w 1642995"/>
              <a:gd name="connsiteY9" fmla="*/ 905423 h 1147630"/>
              <a:gd name="connsiteX10" fmla="*/ 896761 w 1642995"/>
              <a:gd name="connsiteY10" fmla="*/ 860200 h 1147630"/>
              <a:gd name="connsiteX11" fmla="*/ 895158 w 1642995"/>
              <a:gd name="connsiteY11" fmla="*/ 809142 h 1147630"/>
              <a:gd name="connsiteX12" fmla="*/ 862495 w 1642995"/>
              <a:gd name="connsiteY12" fmla="*/ 767859 h 1147630"/>
              <a:gd name="connsiteX13" fmla="*/ 838219 w 1642995"/>
              <a:gd name="connsiteY13" fmla="*/ 856871 h 1147630"/>
              <a:gd name="connsiteX14" fmla="*/ 652102 w 1642995"/>
              <a:gd name="connsiteY14" fmla="*/ 953976 h 1147630"/>
              <a:gd name="connsiteX15" fmla="*/ 514538 w 1642995"/>
              <a:gd name="connsiteY15" fmla="*/ 970160 h 1147630"/>
              <a:gd name="connsiteX16" fmla="*/ 401249 w 1642995"/>
              <a:gd name="connsiteY16" fmla="*/ 1083448 h 1147630"/>
              <a:gd name="connsiteX17" fmla="*/ 255593 w 1642995"/>
              <a:gd name="connsiteY17" fmla="*/ 1140092 h 1147630"/>
              <a:gd name="connsiteX18" fmla="*/ 94587 w 1642995"/>
              <a:gd name="connsiteY18" fmla="*/ 1114147 h 1147630"/>
              <a:gd name="connsiteX19" fmla="*/ 50499 w 1642995"/>
              <a:gd name="connsiteY19" fmla="*/ 844315 h 1147630"/>
              <a:gd name="connsiteX20" fmla="*/ 23621 w 1642995"/>
              <a:gd name="connsiteY20" fmla="*/ 674544 h 1147630"/>
              <a:gd name="connsiteX21" fmla="*/ 8914 w 1642995"/>
              <a:gd name="connsiteY21" fmla="*/ 472082 h 1147630"/>
              <a:gd name="connsiteX22" fmla="*/ 4740 w 1642995"/>
              <a:gd name="connsiteY22" fmla="*/ 298521 h 1147630"/>
              <a:gd name="connsiteX23" fmla="*/ 77568 w 1642995"/>
              <a:gd name="connsiteY23" fmla="*/ 136680 h 1147630"/>
              <a:gd name="connsiteX24" fmla="*/ 371385 w 1642995"/>
              <a:gd name="connsiteY24" fmla="*/ 15299 h 1147630"/>
              <a:gd name="connsiteX25" fmla="*/ 640928 w 1642995"/>
              <a:gd name="connsiteY25" fmla="*/ 14176 h 1147630"/>
              <a:gd name="connsiteX26" fmla="*/ 951508 w 1642995"/>
              <a:gd name="connsiteY26" fmla="*/ 128588 h 1147630"/>
              <a:gd name="connsiteX27" fmla="*/ 1315649 w 1642995"/>
              <a:gd name="connsiteY27" fmla="*/ 88128 h 1147630"/>
              <a:gd name="connsiteX28" fmla="*/ 1631239 w 1642995"/>
              <a:gd name="connsiteY28" fmla="*/ 136680 h 1147630"/>
              <a:gd name="connsiteX0" fmla="*/ 1610877 w 1624898"/>
              <a:gd name="connsiteY0" fmla="*/ 151951 h 1147630"/>
              <a:gd name="connsiteX1" fmla="*/ 1553946 w 1624898"/>
              <a:gd name="connsiteY1" fmla="*/ 262813 h 1147630"/>
              <a:gd name="connsiteX2" fmla="*/ 1348017 w 1624898"/>
              <a:gd name="connsiteY2" fmla="*/ 622202 h 1147630"/>
              <a:gd name="connsiteX3" fmla="*/ 1080980 w 1624898"/>
              <a:gd name="connsiteY3" fmla="*/ 759767 h 1147630"/>
              <a:gd name="connsiteX4" fmla="*/ 935324 w 1624898"/>
              <a:gd name="connsiteY4" fmla="*/ 743583 h 1147630"/>
              <a:gd name="connsiteX5" fmla="*/ 949764 w 1624898"/>
              <a:gd name="connsiteY5" fmla="*/ 803286 h 1147630"/>
              <a:gd name="connsiteX6" fmla="*/ 943416 w 1624898"/>
              <a:gd name="connsiteY6" fmla="*/ 864963 h 1147630"/>
              <a:gd name="connsiteX7" fmla="*/ 987206 w 1624898"/>
              <a:gd name="connsiteY7" fmla="*/ 938740 h 1147630"/>
              <a:gd name="connsiteX8" fmla="*/ 959600 w 1624898"/>
              <a:gd name="connsiteY8" fmla="*/ 953976 h 1147630"/>
              <a:gd name="connsiteX9" fmla="*/ 927232 w 1624898"/>
              <a:gd name="connsiteY9" fmla="*/ 905423 h 1147630"/>
              <a:gd name="connsiteX10" fmla="*/ 896761 w 1624898"/>
              <a:gd name="connsiteY10" fmla="*/ 860200 h 1147630"/>
              <a:gd name="connsiteX11" fmla="*/ 895158 w 1624898"/>
              <a:gd name="connsiteY11" fmla="*/ 809142 h 1147630"/>
              <a:gd name="connsiteX12" fmla="*/ 862495 w 1624898"/>
              <a:gd name="connsiteY12" fmla="*/ 767859 h 1147630"/>
              <a:gd name="connsiteX13" fmla="*/ 838219 w 1624898"/>
              <a:gd name="connsiteY13" fmla="*/ 856871 h 1147630"/>
              <a:gd name="connsiteX14" fmla="*/ 652102 w 1624898"/>
              <a:gd name="connsiteY14" fmla="*/ 953976 h 1147630"/>
              <a:gd name="connsiteX15" fmla="*/ 514538 w 1624898"/>
              <a:gd name="connsiteY15" fmla="*/ 970160 h 1147630"/>
              <a:gd name="connsiteX16" fmla="*/ 401249 w 1624898"/>
              <a:gd name="connsiteY16" fmla="*/ 1083448 h 1147630"/>
              <a:gd name="connsiteX17" fmla="*/ 255593 w 1624898"/>
              <a:gd name="connsiteY17" fmla="*/ 1140092 h 1147630"/>
              <a:gd name="connsiteX18" fmla="*/ 94587 w 1624898"/>
              <a:gd name="connsiteY18" fmla="*/ 1114147 h 1147630"/>
              <a:gd name="connsiteX19" fmla="*/ 50499 w 1624898"/>
              <a:gd name="connsiteY19" fmla="*/ 844315 h 1147630"/>
              <a:gd name="connsiteX20" fmla="*/ 23621 w 1624898"/>
              <a:gd name="connsiteY20" fmla="*/ 674544 h 1147630"/>
              <a:gd name="connsiteX21" fmla="*/ 8914 w 1624898"/>
              <a:gd name="connsiteY21" fmla="*/ 472082 h 1147630"/>
              <a:gd name="connsiteX22" fmla="*/ 4740 w 1624898"/>
              <a:gd name="connsiteY22" fmla="*/ 298521 h 1147630"/>
              <a:gd name="connsiteX23" fmla="*/ 77568 w 1624898"/>
              <a:gd name="connsiteY23" fmla="*/ 136680 h 1147630"/>
              <a:gd name="connsiteX24" fmla="*/ 371385 w 1624898"/>
              <a:gd name="connsiteY24" fmla="*/ 15299 h 1147630"/>
              <a:gd name="connsiteX25" fmla="*/ 640928 w 1624898"/>
              <a:gd name="connsiteY25" fmla="*/ 14176 h 1147630"/>
              <a:gd name="connsiteX26" fmla="*/ 951508 w 1624898"/>
              <a:gd name="connsiteY26" fmla="*/ 128588 h 1147630"/>
              <a:gd name="connsiteX27" fmla="*/ 1315649 w 1624898"/>
              <a:gd name="connsiteY27" fmla="*/ 88128 h 1147630"/>
              <a:gd name="connsiteX28" fmla="*/ 1610877 w 1624898"/>
              <a:gd name="connsiteY28" fmla="*/ 151951 h 1147630"/>
              <a:gd name="connsiteX0" fmla="*/ 1610877 w 1622766"/>
              <a:gd name="connsiteY0" fmla="*/ 151951 h 1147630"/>
              <a:gd name="connsiteX1" fmla="*/ 1553946 w 1622766"/>
              <a:gd name="connsiteY1" fmla="*/ 262813 h 1147630"/>
              <a:gd name="connsiteX2" fmla="*/ 1348017 w 1622766"/>
              <a:gd name="connsiteY2" fmla="*/ 622202 h 1147630"/>
              <a:gd name="connsiteX3" fmla="*/ 1080980 w 1622766"/>
              <a:gd name="connsiteY3" fmla="*/ 759767 h 1147630"/>
              <a:gd name="connsiteX4" fmla="*/ 935324 w 1622766"/>
              <a:gd name="connsiteY4" fmla="*/ 743583 h 1147630"/>
              <a:gd name="connsiteX5" fmla="*/ 949764 w 1622766"/>
              <a:gd name="connsiteY5" fmla="*/ 803286 h 1147630"/>
              <a:gd name="connsiteX6" fmla="*/ 943416 w 1622766"/>
              <a:gd name="connsiteY6" fmla="*/ 864963 h 1147630"/>
              <a:gd name="connsiteX7" fmla="*/ 987206 w 1622766"/>
              <a:gd name="connsiteY7" fmla="*/ 938740 h 1147630"/>
              <a:gd name="connsiteX8" fmla="*/ 959600 w 1622766"/>
              <a:gd name="connsiteY8" fmla="*/ 953976 h 1147630"/>
              <a:gd name="connsiteX9" fmla="*/ 927232 w 1622766"/>
              <a:gd name="connsiteY9" fmla="*/ 905423 h 1147630"/>
              <a:gd name="connsiteX10" fmla="*/ 896761 w 1622766"/>
              <a:gd name="connsiteY10" fmla="*/ 860200 h 1147630"/>
              <a:gd name="connsiteX11" fmla="*/ 895158 w 1622766"/>
              <a:gd name="connsiteY11" fmla="*/ 809142 h 1147630"/>
              <a:gd name="connsiteX12" fmla="*/ 862495 w 1622766"/>
              <a:gd name="connsiteY12" fmla="*/ 767859 h 1147630"/>
              <a:gd name="connsiteX13" fmla="*/ 838219 w 1622766"/>
              <a:gd name="connsiteY13" fmla="*/ 856871 h 1147630"/>
              <a:gd name="connsiteX14" fmla="*/ 652102 w 1622766"/>
              <a:gd name="connsiteY14" fmla="*/ 953976 h 1147630"/>
              <a:gd name="connsiteX15" fmla="*/ 514538 w 1622766"/>
              <a:gd name="connsiteY15" fmla="*/ 970160 h 1147630"/>
              <a:gd name="connsiteX16" fmla="*/ 401249 w 1622766"/>
              <a:gd name="connsiteY16" fmla="*/ 1083448 h 1147630"/>
              <a:gd name="connsiteX17" fmla="*/ 255593 w 1622766"/>
              <a:gd name="connsiteY17" fmla="*/ 1140092 h 1147630"/>
              <a:gd name="connsiteX18" fmla="*/ 94587 w 1622766"/>
              <a:gd name="connsiteY18" fmla="*/ 1114147 h 1147630"/>
              <a:gd name="connsiteX19" fmla="*/ 50499 w 1622766"/>
              <a:gd name="connsiteY19" fmla="*/ 844315 h 1147630"/>
              <a:gd name="connsiteX20" fmla="*/ 23621 w 1622766"/>
              <a:gd name="connsiteY20" fmla="*/ 674544 h 1147630"/>
              <a:gd name="connsiteX21" fmla="*/ 8914 w 1622766"/>
              <a:gd name="connsiteY21" fmla="*/ 472082 h 1147630"/>
              <a:gd name="connsiteX22" fmla="*/ 4740 w 1622766"/>
              <a:gd name="connsiteY22" fmla="*/ 298521 h 1147630"/>
              <a:gd name="connsiteX23" fmla="*/ 77568 w 1622766"/>
              <a:gd name="connsiteY23" fmla="*/ 136680 h 1147630"/>
              <a:gd name="connsiteX24" fmla="*/ 371385 w 1622766"/>
              <a:gd name="connsiteY24" fmla="*/ 15299 h 1147630"/>
              <a:gd name="connsiteX25" fmla="*/ 640928 w 1622766"/>
              <a:gd name="connsiteY25" fmla="*/ 14176 h 1147630"/>
              <a:gd name="connsiteX26" fmla="*/ 951508 w 1622766"/>
              <a:gd name="connsiteY26" fmla="*/ 128588 h 1147630"/>
              <a:gd name="connsiteX27" fmla="*/ 1315649 w 1622766"/>
              <a:gd name="connsiteY27" fmla="*/ 88128 h 1147630"/>
              <a:gd name="connsiteX28" fmla="*/ 1610877 w 1622766"/>
              <a:gd name="connsiteY28" fmla="*/ 151951 h 1147630"/>
              <a:gd name="connsiteX0" fmla="*/ 1610877 w 1619472"/>
              <a:gd name="connsiteY0" fmla="*/ 151951 h 1147630"/>
              <a:gd name="connsiteX1" fmla="*/ 1523404 w 1619472"/>
              <a:gd name="connsiteY1" fmla="*/ 278084 h 1147630"/>
              <a:gd name="connsiteX2" fmla="*/ 1348017 w 1619472"/>
              <a:gd name="connsiteY2" fmla="*/ 622202 h 1147630"/>
              <a:gd name="connsiteX3" fmla="*/ 1080980 w 1619472"/>
              <a:gd name="connsiteY3" fmla="*/ 759767 h 1147630"/>
              <a:gd name="connsiteX4" fmla="*/ 935324 w 1619472"/>
              <a:gd name="connsiteY4" fmla="*/ 743583 h 1147630"/>
              <a:gd name="connsiteX5" fmla="*/ 949764 w 1619472"/>
              <a:gd name="connsiteY5" fmla="*/ 803286 h 1147630"/>
              <a:gd name="connsiteX6" fmla="*/ 943416 w 1619472"/>
              <a:gd name="connsiteY6" fmla="*/ 864963 h 1147630"/>
              <a:gd name="connsiteX7" fmla="*/ 987206 w 1619472"/>
              <a:gd name="connsiteY7" fmla="*/ 938740 h 1147630"/>
              <a:gd name="connsiteX8" fmla="*/ 959600 w 1619472"/>
              <a:gd name="connsiteY8" fmla="*/ 953976 h 1147630"/>
              <a:gd name="connsiteX9" fmla="*/ 927232 w 1619472"/>
              <a:gd name="connsiteY9" fmla="*/ 905423 h 1147630"/>
              <a:gd name="connsiteX10" fmla="*/ 896761 w 1619472"/>
              <a:gd name="connsiteY10" fmla="*/ 860200 h 1147630"/>
              <a:gd name="connsiteX11" fmla="*/ 895158 w 1619472"/>
              <a:gd name="connsiteY11" fmla="*/ 809142 h 1147630"/>
              <a:gd name="connsiteX12" fmla="*/ 862495 w 1619472"/>
              <a:gd name="connsiteY12" fmla="*/ 767859 h 1147630"/>
              <a:gd name="connsiteX13" fmla="*/ 838219 w 1619472"/>
              <a:gd name="connsiteY13" fmla="*/ 856871 h 1147630"/>
              <a:gd name="connsiteX14" fmla="*/ 652102 w 1619472"/>
              <a:gd name="connsiteY14" fmla="*/ 953976 h 1147630"/>
              <a:gd name="connsiteX15" fmla="*/ 514538 w 1619472"/>
              <a:gd name="connsiteY15" fmla="*/ 970160 h 1147630"/>
              <a:gd name="connsiteX16" fmla="*/ 401249 w 1619472"/>
              <a:gd name="connsiteY16" fmla="*/ 1083448 h 1147630"/>
              <a:gd name="connsiteX17" fmla="*/ 255593 w 1619472"/>
              <a:gd name="connsiteY17" fmla="*/ 1140092 h 1147630"/>
              <a:gd name="connsiteX18" fmla="*/ 94587 w 1619472"/>
              <a:gd name="connsiteY18" fmla="*/ 1114147 h 1147630"/>
              <a:gd name="connsiteX19" fmla="*/ 50499 w 1619472"/>
              <a:gd name="connsiteY19" fmla="*/ 844315 h 1147630"/>
              <a:gd name="connsiteX20" fmla="*/ 23621 w 1619472"/>
              <a:gd name="connsiteY20" fmla="*/ 674544 h 1147630"/>
              <a:gd name="connsiteX21" fmla="*/ 8914 w 1619472"/>
              <a:gd name="connsiteY21" fmla="*/ 472082 h 1147630"/>
              <a:gd name="connsiteX22" fmla="*/ 4740 w 1619472"/>
              <a:gd name="connsiteY22" fmla="*/ 298521 h 1147630"/>
              <a:gd name="connsiteX23" fmla="*/ 77568 w 1619472"/>
              <a:gd name="connsiteY23" fmla="*/ 136680 h 1147630"/>
              <a:gd name="connsiteX24" fmla="*/ 371385 w 1619472"/>
              <a:gd name="connsiteY24" fmla="*/ 15299 h 1147630"/>
              <a:gd name="connsiteX25" fmla="*/ 640928 w 1619472"/>
              <a:gd name="connsiteY25" fmla="*/ 14176 h 1147630"/>
              <a:gd name="connsiteX26" fmla="*/ 951508 w 1619472"/>
              <a:gd name="connsiteY26" fmla="*/ 128588 h 1147630"/>
              <a:gd name="connsiteX27" fmla="*/ 1315649 w 1619472"/>
              <a:gd name="connsiteY27" fmla="*/ 88128 h 1147630"/>
              <a:gd name="connsiteX28" fmla="*/ 1610877 w 1619472"/>
              <a:gd name="connsiteY28" fmla="*/ 151951 h 11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19472" h="1147630">
                <a:moveTo>
                  <a:pt x="1610877" y="151951"/>
                </a:moveTo>
                <a:cubicBezTo>
                  <a:pt x="1645503" y="183610"/>
                  <a:pt x="1567214" y="199709"/>
                  <a:pt x="1523404" y="278084"/>
                </a:cubicBezTo>
                <a:cubicBezTo>
                  <a:pt x="1479594" y="356459"/>
                  <a:pt x="1421754" y="541922"/>
                  <a:pt x="1348017" y="622202"/>
                </a:cubicBezTo>
                <a:cubicBezTo>
                  <a:pt x="1274280" y="702483"/>
                  <a:pt x="1149762" y="739537"/>
                  <a:pt x="1080980" y="759767"/>
                </a:cubicBezTo>
                <a:cubicBezTo>
                  <a:pt x="1012198" y="779997"/>
                  <a:pt x="957193" y="736330"/>
                  <a:pt x="935324" y="743583"/>
                </a:cubicBezTo>
                <a:cubicBezTo>
                  <a:pt x="913455" y="750836"/>
                  <a:pt x="948415" y="783056"/>
                  <a:pt x="949764" y="803286"/>
                </a:cubicBezTo>
                <a:cubicBezTo>
                  <a:pt x="951113" y="823516"/>
                  <a:pt x="937176" y="842388"/>
                  <a:pt x="943416" y="864963"/>
                </a:cubicBezTo>
                <a:cubicBezTo>
                  <a:pt x="949656" y="887538"/>
                  <a:pt x="984509" y="923905"/>
                  <a:pt x="987206" y="938740"/>
                </a:cubicBezTo>
                <a:cubicBezTo>
                  <a:pt x="989903" y="953575"/>
                  <a:pt x="969596" y="959529"/>
                  <a:pt x="959600" y="953976"/>
                </a:cubicBezTo>
                <a:cubicBezTo>
                  <a:pt x="949604" y="948423"/>
                  <a:pt x="937705" y="921052"/>
                  <a:pt x="927232" y="905423"/>
                </a:cubicBezTo>
                <a:cubicBezTo>
                  <a:pt x="916759" y="889794"/>
                  <a:pt x="902107" y="876247"/>
                  <a:pt x="896761" y="860200"/>
                </a:cubicBezTo>
                <a:cubicBezTo>
                  <a:pt x="891415" y="844153"/>
                  <a:pt x="900869" y="824532"/>
                  <a:pt x="895158" y="809142"/>
                </a:cubicBezTo>
                <a:cubicBezTo>
                  <a:pt x="889447" y="793752"/>
                  <a:pt x="871985" y="759904"/>
                  <a:pt x="862495" y="767859"/>
                </a:cubicBezTo>
                <a:cubicBezTo>
                  <a:pt x="853005" y="775814"/>
                  <a:pt x="873284" y="825852"/>
                  <a:pt x="838219" y="856871"/>
                </a:cubicBezTo>
                <a:cubicBezTo>
                  <a:pt x="803153" y="887891"/>
                  <a:pt x="706049" y="935095"/>
                  <a:pt x="652102" y="953976"/>
                </a:cubicBezTo>
                <a:cubicBezTo>
                  <a:pt x="598155" y="972857"/>
                  <a:pt x="556347" y="948581"/>
                  <a:pt x="514538" y="970160"/>
                </a:cubicBezTo>
                <a:cubicBezTo>
                  <a:pt x="472729" y="991739"/>
                  <a:pt x="444406" y="1055126"/>
                  <a:pt x="401249" y="1083448"/>
                </a:cubicBezTo>
                <a:cubicBezTo>
                  <a:pt x="358092" y="1111770"/>
                  <a:pt x="306703" y="1134975"/>
                  <a:pt x="255593" y="1140092"/>
                </a:cubicBezTo>
                <a:cubicBezTo>
                  <a:pt x="204483" y="1145209"/>
                  <a:pt x="128769" y="1163443"/>
                  <a:pt x="94587" y="1114147"/>
                </a:cubicBezTo>
                <a:cubicBezTo>
                  <a:pt x="60405" y="1064851"/>
                  <a:pt x="62327" y="917582"/>
                  <a:pt x="50499" y="844315"/>
                </a:cubicBezTo>
                <a:cubicBezTo>
                  <a:pt x="38671" y="771048"/>
                  <a:pt x="32366" y="735978"/>
                  <a:pt x="23621" y="674544"/>
                </a:cubicBezTo>
                <a:cubicBezTo>
                  <a:pt x="14876" y="613110"/>
                  <a:pt x="12061" y="534752"/>
                  <a:pt x="8914" y="472082"/>
                </a:cubicBezTo>
                <a:cubicBezTo>
                  <a:pt x="5767" y="409412"/>
                  <a:pt x="-6702" y="354421"/>
                  <a:pt x="4740" y="298521"/>
                </a:cubicBezTo>
                <a:cubicBezTo>
                  <a:pt x="16182" y="242621"/>
                  <a:pt x="16461" y="183884"/>
                  <a:pt x="77568" y="136680"/>
                </a:cubicBezTo>
                <a:cubicBezTo>
                  <a:pt x="138675" y="89476"/>
                  <a:pt x="277492" y="35716"/>
                  <a:pt x="371385" y="15299"/>
                </a:cubicBezTo>
                <a:cubicBezTo>
                  <a:pt x="465278" y="-5118"/>
                  <a:pt x="544241" y="-4706"/>
                  <a:pt x="640928" y="14176"/>
                </a:cubicBezTo>
                <a:cubicBezTo>
                  <a:pt x="737615" y="33058"/>
                  <a:pt x="839055" y="116263"/>
                  <a:pt x="951508" y="128588"/>
                </a:cubicBezTo>
                <a:cubicBezTo>
                  <a:pt x="1063962" y="140913"/>
                  <a:pt x="1202361" y="86779"/>
                  <a:pt x="1315649" y="88128"/>
                </a:cubicBezTo>
                <a:cubicBezTo>
                  <a:pt x="1428937" y="89477"/>
                  <a:pt x="1576251" y="120292"/>
                  <a:pt x="1610877" y="151951"/>
                </a:cubicBezTo>
                <a:close/>
              </a:path>
            </a:pathLst>
          </a:custGeom>
          <a:gradFill>
            <a:gsLst>
              <a:gs pos="31000">
                <a:schemeClr val="accent5"/>
              </a:gs>
              <a:gs pos="100000">
                <a:schemeClr val="accent1"/>
              </a:gs>
            </a:gsLst>
            <a:lin ang="6600000" scaled="0"/>
          </a:gradFill>
          <a:ln w="12700">
            <a:noFill/>
            <a:round/>
            <a:headEnd/>
            <a:tailEnd/>
          </a:ln>
          <a:effectLst>
            <a:softEdge rad="0"/>
          </a:effectLst>
        </p:spPr>
        <p:txBody>
          <a:bodyPr/>
          <a:lstStyle/>
          <a:p>
            <a:pPr>
              <a:defRPr/>
            </a:pPr>
            <a:endParaRPr lang="en-US" dirty="0">
              <a:solidFill>
                <a:srgbClr val="000000"/>
              </a:solidFill>
              <a:cs typeface="Arial" charset="0"/>
            </a:endParaRPr>
          </a:p>
        </p:txBody>
      </p:sp>
      <p:grpSp>
        <p:nvGrpSpPr>
          <p:cNvPr id="35849" name="Group 14"/>
          <p:cNvGrpSpPr>
            <a:grpSpLocks/>
          </p:cNvGrpSpPr>
          <p:nvPr/>
        </p:nvGrpSpPr>
        <p:grpSpPr bwMode="auto">
          <a:xfrm rot="-8207887" flipH="1" flipV="1">
            <a:off x="1669616" y="1371600"/>
            <a:ext cx="298372" cy="692150"/>
            <a:chOff x="8963383" y="508236"/>
            <a:chExt cx="362979" cy="1117097"/>
          </a:xfrm>
        </p:grpSpPr>
        <p:sp>
          <p:nvSpPr>
            <p:cNvPr id="8" name="Rounded Rectangle 33"/>
            <p:cNvSpPr/>
            <p:nvPr/>
          </p:nvSpPr>
          <p:spPr bwMode="auto">
            <a:xfrm rot="21573530" flipH="1">
              <a:off x="9025546" y="506875"/>
              <a:ext cx="231689" cy="128107"/>
            </a:xfrm>
            <a:custGeom>
              <a:avLst/>
              <a:gdLst/>
              <a:ahLst/>
              <a:cxnLst/>
              <a:rect l="l" t="t" r="r" b="b"/>
              <a:pathLst>
                <a:path w="1371600" h="754569">
                  <a:moveTo>
                    <a:pt x="114300" y="0"/>
                  </a:moveTo>
                  <a:lnTo>
                    <a:pt x="1257300" y="0"/>
                  </a:lnTo>
                  <a:cubicBezTo>
                    <a:pt x="1320426" y="0"/>
                    <a:pt x="1371600" y="51174"/>
                    <a:pt x="1371600" y="114300"/>
                  </a:cubicBezTo>
                  <a:cubicBezTo>
                    <a:pt x="1371600" y="177426"/>
                    <a:pt x="1320426" y="228600"/>
                    <a:pt x="1257300" y="228600"/>
                  </a:cubicBezTo>
                  <a:lnTo>
                    <a:pt x="1066046" y="228600"/>
                  </a:lnTo>
                  <a:lnTo>
                    <a:pt x="1066046" y="754569"/>
                  </a:lnTo>
                  <a:lnTo>
                    <a:pt x="305555" y="754569"/>
                  </a:lnTo>
                  <a:lnTo>
                    <a:pt x="305555" y="228600"/>
                  </a:lnTo>
                  <a:lnTo>
                    <a:pt x="114300" y="228600"/>
                  </a:lnTo>
                  <a:cubicBezTo>
                    <a:pt x="51174" y="228600"/>
                    <a:pt x="0" y="177426"/>
                    <a:pt x="0" y="114300"/>
                  </a:cubicBezTo>
                  <a:cubicBezTo>
                    <a:pt x="0" y="51174"/>
                    <a:pt x="51174" y="0"/>
                    <a:pt x="114300" y="0"/>
                  </a:cubicBezTo>
                  <a:close/>
                </a:path>
              </a:pathLst>
            </a:custGeom>
            <a:solidFill>
              <a:schemeClr val="accent5"/>
            </a:solidFill>
            <a:ln>
              <a:noFill/>
            </a:ln>
            <a:effectLst/>
            <a:extLst/>
          </p:spPr>
          <p:txBody>
            <a:bodyPr lIns="90488" tIns="44450" rIns="90488" bIns="44450"/>
            <a:lstStyle/>
            <a:p>
              <a:pPr algn="r" eaLnBrk="0" hangingPunct="0">
                <a:defRPr/>
              </a:pPr>
              <a:endParaRPr lang="en-US" sz="1600" dirty="0">
                <a:solidFill>
                  <a:srgbClr val="FFFFFF"/>
                </a:solidFill>
                <a:cs typeface="Arial" charset="0"/>
              </a:endParaRPr>
            </a:p>
          </p:txBody>
        </p:sp>
        <p:sp>
          <p:nvSpPr>
            <p:cNvPr id="10" name="Isosceles Triangle 18"/>
            <p:cNvSpPr/>
            <p:nvPr/>
          </p:nvSpPr>
          <p:spPr bwMode="auto">
            <a:xfrm rot="10773530" flipH="1">
              <a:off x="9073062" y="797405"/>
              <a:ext cx="144162" cy="348452"/>
            </a:xfrm>
            <a:custGeom>
              <a:avLst/>
              <a:gdLst/>
              <a:ahLst/>
              <a:cxnLst/>
              <a:rect l="l" t="t" r="r" b="b"/>
              <a:pathLst>
                <a:path w="860451" h="2062441">
                  <a:moveTo>
                    <a:pt x="860451" y="2062441"/>
                  </a:moveTo>
                  <a:lnTo>
                    <a:pt x="0" y="2062441"/>
                  </a:lnTo>
                  <a:lnTo>
                    <a:pt x="0" y="1767948"/>
                  </a:lnTo>
                  <a:lnTo>
                    <a:pt x="419070" y="1767948"/>
                  </a:lnTo>
                  <a:cubicBezTo>
                    <a:pt x="449212" y="1767948"/>
                    <a:pt x="473647" y="1737340"/>
                    <a:pt x="473647" y="1699584"/>
                  </a:cubicBezTo>
                  <a:cubicBezTo>
                    <a:pt x="473647" y="1661828"/>
                    <a:pt x="449212" y="1631219"/>
                    <a:pt x="419070" y="1631219"/>
                  </a:cubicBezTo>
                  <a:lnTo>
                    <a:pt x="0" y="1631219"/>
                  </a:lnTo>
                  <a:lnTo>
                    <a:pt x="0" y="1419694"/>
                  </a:lnTo>
                  <a:lnTo>
                    <a:pt x="419070" y="1419694"/>
                  </a:lnTo>
                  <a:cubicBezTo>
                    <a:pt x="449212" y="1419694"/>
                    <a:pt x="473647" y="1389085"/>
                    <a:pt x="473647" y="1351329"/>
                  </a:cubicBezTo>
                  <a:cubicBezTo>
                    <a:pt x="473647" y="1313573"/>
                    <a:pt x="449212" y="1282965"/>
                    <a:pt x="419070" y="1282965"/>
                  </a:cubicBezTo>
                  <a:lnTo>
                    <a:pt x="0" y="1282965"/>
                  </a:lnTo>
                  <a:lnTo>
                    <a:pt x="0" y="618974"/>
                  </a:lnTo>
                  <a:lnTo>
                    <a:pt x="0" y="610673"/>
                  </a:lnTo>
                  <a:lnTo>
                    <a:pt x="457" y="610673"/>
                  </a:lnTo>
                  <a:lnTo>
                    <a:pt x="457" y="378814"/>
                  </a:lnTo>
                  <a:lnTo>
                    <a:pt x="457" y="375821"/>
                  </a:lnTo>
                  <a:lnTo>
                    <a:pt x="3853" y="375821"/>
                  </a:lnTo>
                  <a:lnTo>
                    <a:pt x="430225" y="0"/>
                  </a:lnTo>
                  <a:lnTo>
                    <a:pt x="856598" y="375821"/>
                  </a:lnTo>
                  <a:lnTo>
                    <a:pt x="859993" y="375821"/>
                  </a:lnTo>
                  <a:lnTo>
                    <a:pt x="859993" y="378814"/>
                  </a:lnTo>
                  <a:lnTo>
                    <a:pt x="859993" y="610673"/>
                  </a:lnTo>
                  <a:lnTo>
                    <a:pt x="860451" y="610673"/>
                  </a:lnTo>
                  <a:lnTo>
                    <a:pt x="860451" y="618974"/>
                  </a:lnTo>
                  <a:close/>
                </a:path>
              </a:pathLst>
            </a:custGeom>
            <a:solidFill>
              <a:schemeClr val="accent5"/>
            </a:solidFill>
            <a:ln>
              <a:noFill/>
            </a:ln>
            <a:effectLst/>
            <a:extLst/>
          </p:spPr>
          <p:txBody>
            <a:bodyPr lIns="90488" tIns="44450" rIns="90488" bIns="44450"/>
            <a:lstStyle/>
            <a:p>
              <a:pPr algn="r" eaLnBrk="0" hangingPunct="0">
                <a:defRPr/>
              </a:pPr>
              <a:endParaRPr lang="en-US" sz="1600" dirty="0">
                <a:solidFill>
                  <a:srgbClr val="FFFFFF"/>
                </a:solidFill>
                <a:cs typeface="Arial" charset="0"/>
              </a:endParaRPr>
            </a:p>
          </p:txBody>
        </p:sp>
        <p:sp>
          <p:nvSpPr>
            <p:cNvPr id="35861" name="Freeform 13"/>
            <p:cNvSpPr>
              <a:spLocks/>
            </p:cNvSpPr>
            <p:nvPr/>
          </p:nvSpPr>
          <p:spPr bwMode="auto">
            <a:xfrm rot="5373530" flipH="1">
              <a:off x="8659928" y="958899"/>
              <a:ext cx="969889" cy="362979"/>
            </a:xfrm>
            <a:custGeom>
              <a:avLst/>
              <a:gdLst>
                <a:gd name="T0" fmla="*/ 919514 w 969889"/>
                <a:gd name="T1" fmla="*/ 89813 h 362979"/>
                <a:gd name="T2" fmla="*/ 919514 w 969889"/>
                <a:gd name="T3" fmla="*/ 273166 h 362979"/>
                <a:gd name="T4" fmla="*/ 546042 w 969889"/>
                <a:gd name="T5" fmla="*/ 273167 h 362979"/>
                <a:gd name="T6" fmla="*/ 459932 w 969889"/>
                <a:gd name="T7" fmla="*/ 181489 h 362979"/>
                <a:gd name="T8" fmla="*/ 546042 w 969889"/>
                <a:gd name="T9" fmla="*/ 89813 h 362979"/>
                <a:gd name="T10" fmla="*/ 969889 w 969889"/>
                <a:gd name="T11" fmla="*/ 25188 h 362979"/>
                <a:gd name="T12" fmla="*/ 944701 w 969889"/>
                <a:gd name="T13" fmla="*/ 0 h 362979"/>
                <a:gd name="T14" fmla="*/ 919514 w 969889"/>
                <a:gd name="T15" fmla="*/ 25188 h 362979"/>
                <a:gd name="T16" fmla="*/ 919514 w 969889"/>
                <a:gd name="T17" fmla="*/ 51241 h 362979"/>
                <a:gd name="T18" fmla="*/ 537508 w 969889"/>
                <a:gd name="T19" fmla="*/ 51241 h 362979"/>
                <a:gd name="T20" fmla="*/ 526564 w 969889"/>
                <a:gd name="T21" fmla="*/ 55075 h 362979"/>
                <a:gd name="T22" fmla="*/ 525157 w 969889"/>
                <a:gd name="T23" fmla="*/ 55709 h 362979"/>
                <a:gd name="T24" fmla="*/ 524354 w 969889"/>
                <a:gd name="T25" fmla="*/ 56565 h 362979"/>
                <a:gd name="T26" fmla="*/ 523420 w 969889"/>
                <a:gd name="T27" fmla="*/ 57559 h 362979"/>
                <a:gd name="T28" fmla="*/ 424523 w 969889"/>
                <a:gd name="T29" fmla="*/ 162848 h 362979"/>
                <a:gd name="T30" fmla="*/ 423514 w 969889"/>
                <a:gd name="T31" fmla="*/ 162644 h 362979"/>
                <a:gd name="T32" fmla="*/ 184371 w 969889"/>
                <a:gd name="T33" fmla="*/ 162645 h 362979"/>
                <a:gd name="T34" fmla="*/ 181299 w 969889"/>
                <a:gd name="T35" fmla="*/ 163917 h 362979"/>
                <a:gd name="T36" fmla="*/ 19286 w 969889"/>
                <a:gd name="T37" fmla="*/ 163917 h 362979"/>
                <a:gd name="T38" fmla="*/ 0 w 969889"/>
                <a:gd name="T39" fmla="*/ 183202 h 362979"/>
                <a:gd name="T40" fmla="*/ 19286 w 969889"/>
                <a:gd name="T41" fmla="*/ 202488 h 362979"/>
                <a:gd name="T42" fmla="*/ 209436 w 969889"/>
                <a:gd name="T43" fmla="*/ 202488 h 362979"/>
                <a:gd name="T44" fmla="*/ 209426 w 969889"/>
                <a:gd name="T45" fmla="*/ 201216 h 362979"/>
                <a:gd name="T46" fmla="*/ 423514 w 969889"/>
                <a:gd name="T47" fmla="*/ 201215 h 362979"/>
                <a:gd name="T48" fmla="*/ 425218 w 969889"/>
                <a:gd name="T49" fmla="*/ 200871 h 362979"/>
                <a:gd name="T50" fmla="*/ 523420 w 969889"/>
                <a:gd name="T51" fmla="*/ 305421 h 362979"/>
                <a:gd name="T52" fmla="*/ 524353 w 969889"/>
                <a:gd name="T53" fmla="*/ 306415 h 362979"/>
                <a:gd name="T54" fmla="*/ 525132 w 969889"/>
                <a:gd name="T55" fmla="*/ 307244 h 362979"/>
                <a:gd name="T56" fmla="*/ 526497 w 969889"/>
                <a:gd name="T57" fmla="*/ 307861 h 362979"/>
                <a:gd name="T58" fmla="*/ 537508 w 969889"/>
                <a:gd name="T59" fmla="*/ 311738 h 362979"/>
                <a:gd name="T60" fmla="*/ 919514 w 969889"/>
                <a:gd name="T61" fmla="*/ 311739 h 362979"/>
                <a:gd name="T62" fmla="*/ 919514 w 969889"/>
                <a:gd name="T63" fmla="*/ 337791 h 362979"/>
                <a:gd name="T64" fmla="*/ 944701 w 969889"/>
                <a:gd name="T65" fmla="*/ 362979 h 362979"/>
                <a:gd name="T66" fmla="*/ 969889 w 969889"/>
                <a:gd name="T67" fmla="*/ 337792 h 3629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9889" h="362979">
                  <a:moveTo>
                    <a:pt x="919514" y="89813"/>
                  </a:moveTo>
                  <a:lnTo>
                    <a:pt x="919514" y="273166"/>
                  </a:lnTo>
                  <a:lnTo>
                    <a:pt x="546042" y="273167"/>
                  </a:lnTo>
                  <a:lnTo>
                    <a:pt x="459932" y="181489"/>
                  </a:lnTo>
                  <a:lnTo>
                    <a:pt x="546042" y="89813"/>
                  </a:lnTo>
                  <a:lnTo>
                    <a:pt x="919514" y="89813"/>
                  </a:lnTo>
                  <a:close/>
                  <a:moveTo>
                    <a:pt x="969889" y="25188"/>
                  </a:moveTo>
                  <a:cubicBezTo>
                    <a:pt x="969889" y="11278"/>
                    <a:pt x="958612" y="0"/>
                    <a:pt x="944701" y="0"/>
                  </a:cubicBezTo>
                  <a:cubicBezTo>
                    <a:pt x="930791" y="1"/>
                    <a:pt x="919514" y="11278"/>
                    <a:pt x="919514" y="25188"/>
                  </a:cubicBezTo>
                  <a:lnTo>
                    <a:pt x="919514" y="51241"/>
                  </a:lnTo>
                  <a:lnTo>
                    <a:pt x="537508" y="51241"/>
                  </a:lnTo>
                  <a:cubicBezTo>
                    <a:pt x="533354" y="51241"/>
                    <a:pt x="529508" y="52554"/>
                    <a:pt x="526564" y="55075"/>
                  </a:cubicBezTo>
                  <a:cubicBezTo>
                    <a:pt x="525917" y="54997"/>
                    <a:pt x="525518" y="55325"/>
                    <a:pt x="525157" y="55709"/>
                  </a:cubicBezTo>
                  <a:lnTo>
                    <a:pt x="524354" y="56565"/>
                  </a:lnTo>
                  <a:cubicBezTo>
                    <a:pt x="523950" y="56803"/>
                    <a:pt x="523629" y="57128"/>
                    <a:pt x="523420" y="57559"/>
                  </a:cubicBezTo>
                  <a:lnTo>
                    <a:pt x="424523" y="162848"/>
                  </a:lnTo>
                  <a:cubicBezTo>
                    <a:pt x="424195" y="162653"/>
                    <a:pt x="423855" y="162645"/>
                    <a:pt x="423514" y="162644"/>
                  </a:cubicBezTo>
                  <a:lnTo>
                    <a:pt x="184371" y="162645"/>
                  </a:lnTo>
                  <a:lnTo>
                    <a:pt x="181299" y="163917"/>
                  </a:lnTo>
                  <a:lnTo>
                    <a:pt x="19286" y="163917"/>
                  </a:lnTo>
                  <a:cubicBezTo>
                    <a:pt x="8634" y="163917"/>
                    <a:pt x="0" y="172551"/>
                    <a:pt x="0" y="183202"/>
                  </a:cubicBezTo>
                  <a:cubicBezTo>
                    <a:pt x="0" y="193853"/>
                    <a:pt x="8634" y="202488"/>
                    <a:pt x="19286" y="202488"/>
                  </a:cubicBezTo>
                  <a:lnTo>
                    <a:pt x="209436" y="202488"/>
                  </a:lnTo>
                  <a:lnTo>
                    <a:pt x="209426" y="201216"/>
                  </a:lnTo>
                  <a:lnTo>
                    <a:pt x="423514" y="201215"/>
                  </a:lnTo>
                  <a:lnTo>
                    <a:pt x="425218" y="200871"/>
                  </a:lnTo>
                  <a:lnTo>
                    <a:pt x="523420" y="305421"/>
                  </a:lnTo>
                  <a:cubicBezTo>
                    <a:pt x="523629" y="305851"/>
                    <a:pt x="523950" y="306176"/>
                    <a:pt x="524353" y="306415"/>
                  </a:cubicBezTo>
                  <a:lnTo>
                    <a:pt x="525132" y="307244"/>
                  </a:lnTo>
                  <a:cubicBezTo>
                    <a:pt x="525482" y="307616"/>
                    <a:pt x="525866" y="307935"/>
                    <a:pt x="526497" y="307861"/>
                  </a:cubicBezTo>
                  <a:cubicBezTo>
                    <a:pt x="529454" y="310407"/>
                    <a:pt x="533325" y="311738"/>
                    <a:pt x="537508" y="311738"/>
                  </a:cubicBezTo>
                  <a:lnTo>
                    <a:pt x="919514" y="311739"/>
                  </a:lnTo>
                  <a:lnTo>
                    <a:pt x="919514" y="337791"/>
                  </a:lnTo>
                  <a:cubicBezTo>
                    <a:pt x="919514" y="351702"/>
                    <a:pt x="930791" y="362978"/>
                    <a:pt x="944701" y="362979"/>
                  </a:cubicBezTo>
                  <a:cubicBezTo>
                    <a:pt x="958612" y="362979"/>
                    <a:pt x="969889" y="351702"/>
                    <a:pt x="969889" y="337792"/>
                  </a:cubicBezTo>
                  <a:lnTo>
                    <a:pt x="969889" y="251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0488" tIns="44450" rIns="90488" bIns="44450"/>
            <a:lstStyle/>
            <a:p>
              <a:endParaRPr lang="en-US"/>
            </a:p>
          </p:txBody>
        </p:sp>
      </p:grpSp>
      <p:grpSp>
        <p:nvGrpSpPr>
          <p:cNvPr id="35850" name="Group 29"/>
          <p:cNvGrpSpPr>
            <a:grpSpLocks/>
          </p:cNvGrpSpPr>
          <p:nvPr/>
        </p:nvGrpSpPr>
        <p:grpSpPr bwMode="auto">
          <a:xfrm rot="3600000">
            <a:off x="10122364" y="2357088"/>
            <a:ext cx="571500" cy="1381824"/>
            <a:chOff x="7688508" y="3858684"/>
            <a:chExt cx="617590" cy="1121602"/>
          </a:xfrm>
        </p:grpSpPr>
        <p:sp>
          <p:nvSpPr>
            <p:cNvPr id="24" name="Round Same Side Corner Rectangle 23"/>
            <p:cNvSpPr/>
            <p:nvPr/>
          </p:nvSpPr>
          <p:spPr>
            <a:xfrm rot="19898019">
              <a:off x="7982554" y="3857101"/>
              <a:ext cx="322519" cy="1121601"/>
            </a:xfrm>
            <a:prstGeom prst="round2SameRect">
              <a:avLst>
                <a:gd name="adj1" fmla="val 0"/>
                <a:gd name="adj2" fmla="val 290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Round Same Side Corner Rectangle 24"/>
            <p:cNvSpPr/>
            <p:nvPr/>
          </p:nvSpPr>
          <p:spPr>
            <a:xfrm rot="19898019">
              <a:off x="8044305" y="3935389"/>
              <a:ext cx="212725" cy="992780"/>
            </a:xfrm>
            <a:prstGeom prst="round2SameRect">
              <a:avLst>
                <a:gd name="adj1" fmla="val 14830"/>
                <a:gd name="adj2" fmla="val 32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Rounded Rectangle 25"/>
            <p:cNvSpPr/>
            <p:nvPr/>
          </p:nvSpPr>
          <p:spPr>
            <a:xfrm rot="19898019" flipV="1">
              <a:off x="7687879" y="3891082"/>
              <a:ext cx="422020" cy="147715"/>
            </a:xfrm>
            <a:prstGeom prst="roundRect">
              <a:avLst>
                <a:gd name="adj" fmla="val 1254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Round Same Side Corner Rectangle 26"/>
            <p:cNvSpPr/>
            <p:nvPr/>
          </p:nvSpPr>
          <p:spPr>
            <a:xfrm rot="19898019">
              <a:off x="8121225" y="4124755"/>
              <a:ext cx="147535" cy="776361"/>
            </a:xfrm>
            <a:prstGeom prst="round2SameRect">
              <a:avLst>
                <a:gd name="adj1" fmla="val 14830"/>
                <a:gd name="adj2" fmla="val 328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21" name="Content Placeholder 2"/>
          <p:cNvSpPr txBox="1">
            <a:spLocks/>
          </p:cNvSpPr>
          <p:nvPr/>
        </p:nvSpPr>
        <p:spPr>
          <a:xfrm>
            <a:off x="2662073" y="2438400"/>
            <a:ext cx="8661261" cy="1976438"/>
          </a:xfrm>
          <a:prstGeom prst="rect">
            <a:avLst/>
          </a:prstGeom>
        </p:spPr>
        <p:txBody>
          <a:bodyP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14350"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01688"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089025" indent="-169863" algn="l" defTabSz="914400" rtl="0" eaLnBrk="1" latinLnBrk="0" hangingPunct="1">
              <a:lnSpc>
                <a:spcPct val="95000"/>
              </a:lnSpc>
              <a:spcBef>
                <a:spcPts val="20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20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2" panose="05020102010507070707" pitchFamily="18" charset="2"/>
              <a:buNone/>
              <a:defRPr/>
            </a:pPr>
            <a:r>
              <a:rPr lang="en-US" altLang="en-US" sz="1600" dirty="0" smtClean="0">
                <a:solidFill>
                  <a:schemeClr val="accent1"/>
                </a:solidFill>
              </a:rPr>
              <a:t>FibroTest-ActiTest is a noninvasive alternative </a:t>
            </a:r>
            <a:br>
              <a:rPr lang="en-US" altLang="en-US" sz="1600" dirty="0" smtClean="0">
                <a:solidFill>
                  <a:schemeClr val="accent1"/>
                </a:solidFill>
              </a:rPr>
            </a:br>
            <a:r>
              <a:rPr lang="en-US" altLang="en-US" sz="1600" dirty="0" smtClean="0">
                <a:solidFill>
                  <a:schemeClr val="accent1"/>
                </a:solidFill>
              </a:rPr>
              <a:t>for measuring liver fibrosis</a:t>
            </a:r>
          </a:p>
          <a:p>
            <a:pPr fontAlgn="auto">
              <a:spcAft>
                <a:spcPts val="0"/>
              </a:spcAft>
              <a:defRPr/>
            </a:pPr>
            <a:r>
              <a:rPr lang="en-US" sz="1600" dirty="0" smtClean="0"/>
              <a:t>FibroTest has high predictive value for the </a:t>
            </a:r>
            <a:br>
              <a:rPr lang="en-US" sz="1600" dirty="0" smtClean="0"/>
            </a:br>
            <a:r>
              <a:rPr lang="en-US" sz="1600" dirty="0" smtClean="0"/>
              <a:t>diagnosis of clinically significant liver fibrosis</a:t>
            </a:r>
            <a:r>
              <a:rPr lang="en-US" sz="1600" baseline="30000" dirty="0" smtClean="0"/>
              <a:t>1-3</a:t>
            </a:r>
            <a:r>
              <a:rPr lang="en-US" sz="1600" dirty="0" smtClean="0"/>
              <a:t> </a:t>
            </a:r>
            <a:br>
              <a:rPr lang="en-US" sz="1600" dirty="0" smtClean="0"/>
            </a:br>
            <a:r>
              <a:rPr lang="en-US" sz="1600" dirty="0" smtClean="0"/>
              <a:t>and is cost-effective compared with liver biopsy</a:t>
            </a:r>
            <a:r>
              <a:rPr lang="en-US" sz="1600" baseline="30000" dirty="0" smtClean="0"/>
              <a:t>4</a:t>
            </a:r>
          </a:p>
          <a:p>
            <a:pPr lvl="1" fontAlgn="auto">
              <a:spcAft>
                <a:spcPts val="0"/>
              </a:spcAft>
              <a:defRPr/>
            </a:pPr>
            <a:r>
              <a:rPr lang="en-US" sz="1400" dirty="0" smtClean="0"/>
              <a:t>Liver biopsy should be reserved as a second-line approach for cases of discordance or uninterpretable data from noninvasive markers</a:t>
            </a:r>
            <a:r>
              <a:rPr lang="en-US" sz="1400" baseline="30000" dirty="0" smtClean="0"/>
              <a:t>1</a:t>
            </a:r>
          </a:p>
        </p:txBody>
      </p:sp>
      <p:sp>
        <p:nvSpPr>
          <p:cNvPr id="23" name="Oval 22"/>
          <p:cNvSpPr/>
          <p:nvPr/>
        </p:nvSpPr>
        <p:spPr>
          <a:xfrm>
            <a:off x="9482314" y="2300288"/>
            <a:ext cx="2073793" cy="155575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Content Placeholder 2"/>
          <p:cNvSpPr txBox="1">
            <a:spLocks/>
          </p:cNvSpPr>
          <p:nvPr/>
        </p:nvSpPr>
        <p:spPr bwMode="gray">
          <a:xfrm>
            <a:off x="414759" y="4687889"/>
            <a:ext cx="11490507" cy="1208087"/>
          </a:xfrm>
          <a:prstGeom prst="rect">
            <a:avLst/>
          </a:prstGeom>
          <a:noFill/>
          <a:ln w="9525">
            <a:noFill/>
            <a:miter lim="800000"/>
            <a:headEnd/>
            <a:tailEnd/>
          </a:ln>
        </p:spPr>
        <p:txBody>
          <a:bodyPr/>
          <a:lstStyle>
            <a:lvl1pPr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228600" indent="-228600"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marL="739775" indent="-163513"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969963" indent="-168275"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200150" indent="-165100"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657350" indent="-1651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114550" indent="-1651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571750" indent="-1651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028950" indent="-165100" defTabSz="457200"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a:buFont typeface="Wingdings 2" pitchFamily="18" charset="2"/>
              <a:buNone/>
            </a:pPr>
            <a:r>
              <a:rPr lang="en-US" altLang="en-US" sz="1600">
                <a:solidFill>
                  <a:schemeClr val="accent1"/>
                </a:solidFill>
              </a:rPr>
              <a:t>FibroScan, which can assess larger portions of the liver, is another noninvasive option for measuring liver fibrosis</a:t>
            </a:r>
          </a:p>
          <a:p>
            <a:pPr lvl="1" eaLnBrk="1" hangingPunct="1">
              <a:lnSpc>
                <a:spcPct val="95000"/>
              </a:lnSpc>
              <a:spcBef>
                <a:spcPts val="1600"/>
              </a:spcBef>
              <a:buClr>
                <a:srgbClr val="C6D52F"/>
              </a:buClr>
              <a:buFont typeface="Wingdings 2" pitchFamily="18" charset="2"/>
              <a:buChar char=""/>
            </a:pPr>
            <a:r>
              <a:rPr lang="en-US" altLang="en-US"/>
              <a:t>However, studies have demonstrated poor performance in patients with mild to moderate disease, the inability to distinguish between stage 0-II or III-IV, and the inability to use this test in morbidly obese patients </a:t>
            </a:r>
          </a:p>
        </p:txBody>
      </p:sp>
    </p:spTree>
    <p:extLst>
      <p:ext uri="{BB962C8B-B14F-4D97-AF65-F5344CB8AC3E}">
        <p14:creationId xmlns:p14="http://schemas.microsoft.com/office/powerpoint/2010/main" val="8425979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162" y="152400"/>
            <a:ext cx="10360501" cy="914400"/>
          </a:xfrm>
        </p:spPr>
        <p:txBody>
          <a:bodyPr/>
          <a:lstStyle/>
          <a:p>
            <a:pPr eaLnBrk="1" hangingPunct="1">
              <a:defRPr/>
            </a:pPr>
            <a:r>
              <a:rPr lang="en-US" dirty="0" smtClean="0"/>
              <a:t>Hepatitis C Virus</a:t>
            </a:r>
          </a:p>
        </p:txBody>
      </p:sp>
      <p:sp>
        <p:nvSpPr>
          <p:cNvPr id="29699" name="Content Placeholder 3"/>
          <p:cNvSpPr>
            <a:spLocks noGrp="1"/>
          </p:cNvSpPr>
          <p:nvPr>
            <p:ph idx="1"/>
          </p:nvPr>
        </p:nvSpPr>
        <p:spPr>
          <a:xfrm>
            <a:off x="914162" y="1219200"/>
            <a:ext cx="10360501" cy="4876800"/>
          </a:xfrm>
        </p:spPr>
        <p:txBody>
          <a:bodyPr/>
          <a:lstStyle/>
          <a:p>
            <a:pPr eaLnBrk="1" hangingPunct="1"/>
            <a:r>
              <a:rPr lang="en-US" altLang="en-US" sz="4400" b="1" smtClean="0"/>
              <a:t>Hepatitis C virus</a:t>
            </a:r>
            <a:r>
              <a:rPr lang="en-US" altLang="en-US" sz="4400" smtClean="0"/>
              <a:t> (</a:t>
            </a:r>
            <a:r>
              <a:rPr lang="en-US" altLang="en-US" sz="4400" b="1" smtClean="0"/>
              <a:t>HCV</a:t>
            </a:r>
            <a:r>
              <a:rPr lang="en-US" altLang="en-US" sz="4400" smtClean="0"/>
              <a:t>) is a small (55–65 </a:t>
            </a:r>
            <a:r>
              <a:rPr lang="en-US" altLang="en-US" sz="4400" smtClean="0">
                <a:hlinkClick r:id="rId2" tooltip="Nanometre"/>
              </a:rPr>
              <a:t>nm</a:t>
            </a:r>
            <a:r>
              <a:rPr lang="en-US" altLang="en-US" sz="4400" smtClean="0"/>
              <a:t> in size) virus</a:t>
            </a:r>
          </a:p>
          <a:p>
            <a:pPr eaLnBrk="1" hangingPunct="1"/>
            <a:r>
              <a:rPr lang="en-US" altLang="en-US" sz="4400" smtClean="0"/>
              <a:t>The hepatitis C virus belongs to the genus </a:t>
            </a:r>
            <a:r>
              <a:rPr lang="en-US" altLang="en-US" sz="4400" i="1" smtClean="0">
                <a:hlinkClick r:id="rId3" tooltip="Hepacivirus"/>
              </a:rPr>
              <a:t>Hepacivirus</a:t>
            </a:r>
            <a:r>
              <a:rPr lang="en-US" altLang="en-US" sz="4400" smtClean="0"/>
              <a:t>, a member of the family </a:t>
            </a:r>
            <a:r>
              <a:rPr lang="en-US" altLang="en-US" sz="4400" i="1" smtClean="0">
                <a:hlinkClick r:id="rId4" tooltip="Flaviviridae"/>
              </a:rPr>
              <a:t>Flaviviridae</a:t>
            </a:r>
            <a:r>
              <a:rPr lang="en-US" altLang="en-US" sz="4400" smtClean="0"/>
              <a:t>. </a:t>
            </a:r>
          </a:p>
        </p:txBody>
      </p:sp>
    </p:spTree>
    <p:extLst>
      <p:ext uri="{BB962C8B-B14F-4D97-AF65-F5344CB8AC3E}">
        <p14:creationId xmlns:p14="http://schemas.microsoft.com/office/powerpoint/2010/main" val="918108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378785" y="4627564"/>
            <a:ext cx="7336572" cy="1074737"/>
          </a:xfrm>
        </p:spPr>
        <p:txBody>
          <a:bodyPr/>
          <a:lstStyle/>
          <a:p>
            <a:r>
              <a:rPr lang="en-US" altLang="en-US" smtClean="0">
                <a:cs typeface="Arial" charset="0"/>
              </a:rPr>
              <a:t>Quest Diagnostics Provides Comprehensive </a:t>
            </a:r>
            <a:br>
              <a:rPr lang="en-US" altLang="en-US" smtClean="0">
                <a:cs typeface="Arial" charset="0"/>
              </a:rPr>
            </a:br>
            <a:r>
              <a:rPr lang="en-US" altLang="en-US" smtClean="0">
                <a:cs typeface="Arial" charset="0"/>
              </a:rPr>
              <a:t>HCV Testing</a:t>
            </a:r>
          </a:p>
        </p:txBody>
      </p:sp>
    </p:spTree>
    <p:extLst>
      <p:ext uri="{BB962C8B-B14F-4D97-AF65-F5344CB8AC3E}">
        <p14:creationId xmlns:p14="http://schemas.microsoft.com/office/powerpoint/2010/main" val="1339732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14759" y="119064"/>
            <a:ext cx="11367772" cy="877887"/>
          </a:xfrm>
        </p:spPr>
        <p:txBody>
          <a:bodyPr/>
          <a:lstStyle/>
          <a:p>
            <a:r>
              <a:rPr lang="en-US" altLang="en-US" smtClean="0">
                <a:cs typeface="Arial" charset="0"/>
              </a:rPr>
              <a:t>HCV Screening and Diagnostic Support</a:t>
            </a:r>
          </a:p>
        </p:txBody>
      </p:sp>
      <p:graphicFrame>
        <p:nvGraphicFramePr>
          <p:cNvPr id="12" name="Group 3"/>
          <p:cNvGraphicFramePr>
            <a:graphicFrameLocks/>
          </p:cNvGraphicFramePr>
          <p:nvPr/>
        </p:nvGraphicFramePr>
        <p:xfrm>
          <a:off x="533262" y="1454150"/>
          <a:ext cx="11249271" cy="2468674"/>
        </p:xfrm>
        <a:graphic>
          <a:graphicData uri="http://schemas.openxmlformats.org/drawingml/2006/table">
            <a:tbl>
              <a:tblPr/>
              <a:tblGrid>
                <a:gridCol w="3694738"/>
                <a:gridCol w="1866414"/>
                <a:gridCol w="1561693"/>
                <a:gridCol w="4126426"/>
              </a:tblGrid>
              <a:tr h="579042">
                <a:tc>
                  <a:txBody>
                    <a:bodyPr/>
                    <a:lstStyle/>
                    <a:p>
                      <a:pPr marL="0" indent="0" algn="l" fontAlgn="ctr">
                        <a:spcAft>
                          <a:spcPts val="600"/>
                        </a:spcAft>
                      </a:pPr>
                      <a:r>
                        <a:rPr lang="en-US" sz="1600" b="1" i="0" u="none" strike="noStrike" dirty="0" smtClean="0">
                          <a:solidFill>
                            <a:schemeClr val="accent1"/>
                          </a:solidFill>
                          <a:effectLst/>
                          <a:latin typeface="+mn-lt"/>
                        </a:rPr>
                        <a:t>Test </a:t>
                      </a:r>
                      <a:r>
                        <a:rPr lang="en-US" sz="1600" b="1" i="0" u="none" strike="noStrike" dirty="0">
                          <a:solidFill>
                            <a:schemeClr val="accent1"/>
                          </a:solidFill>
                          <a:effectLst/>
                          <a:latin typeface="+mn-lt"/>
                        </a:rPr>
                        <a:t>Offering</a:t>
                      </a:r>
                    </a:p>
                  </a:txBody>
                  <a:tcPr marL="0" marR="121888" marT="45709" marB="4570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Test Codes </a:t>
                      </a:r>
                    </a:p>
                  </a:txBody>
                  <a:tcPr marL="121888" marR="121888" marT="45709" marB="4570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Type</a:t>
                      </a:r>
                      <a:r>
                        <a:rPr lang="en-US" sz="1600" b="1" i="0" u="none" strike="noStrike" baseline="0" dirty="0" smtClean="0">
                          <a:solidFill>
                            <a:schemeClr val="accent1"/>
                          </a:solidFill>
                          <a:effectLst/>
                          <a:latin typeface="+mn-lt"/>
                        </a:rPr>
                        <a:t> of Test</a:t>
                      </a:r>
                    </a:p>
                  </a:txBody>
                  <a:tcPr marL="121888" marR="121888" marT="45709" marB="4570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Intended Use</a:t>
                      </a:r>
                      <a:endParaRPr lang="en-US" sz="1600" b="1" i="0" u="none" strike="noStrike" dirty="0">
                        <a:solidFill>
                          <a:schemeClr val="accent1"/>
                        </a:solidFill>
                        <a:effectLst/>
                        <a:latin typeface="+mn-lt"/>
                      </a:endParaRPr>
                    </a:p>
                  </a:txBody>
                  <a:tcPr marL="121888" marR="121888" marT="45709" marB="4570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r>
              <a:tr h="10666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Hepatitis C Antibody with Reflex to Hepatitis C Virus RNA, Quantitative, </a:t>
                      </a:r>
                      <a:br>
                        <a:rPr lang="en-US" sz="1600" baseline="0" dirty="0" smtClean="0">
                          <a:solidFill>
                            <a:schemeClr val="tx1"/>
                          </a:solidFill>
                        </a:rPr>
                      </a:br>
                      <a:r>
                        <a:rPr lang="en-US" sz="1600" baseline="0" dirty="0" smtClean="0">
                          <a:solidFill>
                            <a:schemeClr val="tx1"/>
                          </a:solidFill>
                        </a:rPr>
                        <a:t>Real-Time PCR</a:t>
                      </a:r>
                    </a:p>
                  </a:txBody>
                  <a:tcPr marL="0"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algn="ctr"/>
                      <a:r>
                        <a:rPr lang="en-US" sz="1600" b="0" i="0" dirty="0" smtClean="0">
                          <a:solidFill>
                            <a:schemeClr val="tx1"/>
                          </a:solidFill>
                        </a:rPr>
                        <a:t>8472</a:t>
                      </a:r>
                      <a:endParaRPr lang="en-US" sz="1600" b="0" i="0" dirty="0">
                        <a:solidFill>
                          <a:schemeClr val="tx1"/>
                        </a:solidFill>
                      </a:endParaRPr>
                    </a:p>
                  </a:txBody>
                  <a:tcPr marL="121888"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algn="ctr" fontAlgn="ctr"/>
                      <a:r>
                        <a:rPr lang="en-US" sz="1600" b="0" i="0" u="none" strike="noStrike" baseline="0" dirty="0" smtClean="0">
                          <a:solidFill>
                            <a:schemeClr val="tx1"/>
                          </a:solidFill>
                          <a:effectLst/>
                          <a:latin typeface="+mn-lt"/>
                        </a:rPr>
                        <a:t> Antibody</a:t>
                      </a:r>
                    </a:p>
                    <a:p>
                      <a:pPr algn="ctr" fontAlgn="ctr"/>
                      <a:r>
                        <a:rPr lang="en-US" sz="1600" b="0" i="0" u="none" strike="noStrike" baseline="0" dirty="0" smtClean="0">
                          <a:solidFill>
                            <a:schemeClr val="tx1"/>
                          </a:solidFill>
                          <a:effectLst/>
                          <a:latin typeface="+mn-lt"/>
                        </a:rPr>
                        <a:t> PCR</a:t>
                      </a:r>
                      <a:endParaRPr lang="en-US" sz="1600" b="0" i="0" u="none" strike="noStrike" dirty="0">
                        <a:solidFill>
                          <a:schemeClr val="tx1"/>
                        </a:solidFill>
                        <a:effectLst/>
                        <a:latin typeface="+mn-lt"/>
                      </a:endParaRPr>
                    </a:p>
                  </a:txBody>
                  <a:tcPr marL="121888"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solidFill>
                            <a:schemeClr val="tx1"/>
                          </a:solidFill>
                        </a:rPr>
                        <a:t>Detects HCV antibody and confirms active HCV infection;</a:t>
                      </a:r>
                      <a:r>
                        <a:rPr lang="en-US" sz="1600" baseline="0" dirty="0" smtClean="0">
                          <a:solidFill>
                            <a:schemeClr val="tx1"/>
                          </a:solidFill>
                        </a:rPr>
                        <a:t> </a:t>
                      </a:r>
                      <a:r>
                        <a:rPr lang="en-US" sz="1600" dirty="0" smtClean="0">
                          <a:solidFill>
                            <a:schemeClr val="tx1"/>
                          </a:solidFill>
                        </a:rPr>
                        <a:t>establishes baseline viral load for treatment monitoring</a:t>
                      </a:r>
                    </a:p>
                  </a:txBody>
                  <a:tcPr marL="121888"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r h="822854">
                <a:tc>
                  <a:txBody>
                    <a:bodyPr/>
                    <a:lstStyle/>
                    <a:p>
                      <a:pPr marL="0" indent="0"/>
                      <a:r>
                        <a:rPr lang="pt-BR" sz="1600" dirty="0" smtClean="0">
                          <a:solidFill>
                            <a:schemeClr val="tx1"/>
                          </a:solidFill>
                        </a:rPr>
                        <a:t>Hepatitis C Viral RNA, Quantitative, Real-Time PCR</a:t>
                      </a:r>
                      <a:endParaRPr lang="en-US" sz="1600" dirty="0">
                        <a:solidFill>
                          <a:schemeClr val="tx1"/>
                        </a:solidFill>
                      </a:endParaRPr>
                    </a:p>
                  </a:txBody>
                  <a:tcPr marL="0"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algn="ctr"/>
                      <a:r>
                        <a:rPr lang="en-US" sz="1600" dirty="0" smtClean="0">
                          <a:solidFill>
                            <a:schemeClr val="tx1"/>
                          </a:solidFill>
                        </a:rPr>
                        <a:t>35645 (</a:t>
                      </a:r>
                      <a:r>
                        <a:rPr lang="en-US" sz="1600" b="0" i="0" dirty="0" smtClean="0">
                          <a:solidFill>
                            <a:schemeClr val="tx1"/>
                          </a:solidFill>
                          <a:effectLst/>
                          <a:latin typeface="+mn-lt"/>
                          <a:ea typeface="Times New Roman"/>
                        </a:rPr>
                        <a:t>110114R)</a:t>
                      </a:r>
                      <a:endParaRPr lang="en-US" sz="1600" b="0" i="0" dirty="0">
                        <a:solidFill>
                          <a:schemeClr val="tx1"/>
                        </a:solidFill>
                      </a:endParaRPr>
                    </a:p>
                  </a:txBody>
                  <a:tcPr marL="121888"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0" marR="0" indent="0" algn="ctr" defTabSz="1306220" rtl="0" eaLnBrk="1" fontAlgn="ctr" latinLnBrk="0" hangingPunct="1">
                        <a:lnSpc>
                          <a:spcPct val="100000"/>
                        </a:lnSpc>
                        <a:spcBef>
                          <a:spcPts val="0"/>
                        </a:spcBef>
                        <a:spcAft>
                          <a:spcPts val="0"/>
                        </a:spcAft>
                        <a:buClrTx/>
                        <a:buSzTx/>
                        <a:buFontTx/>
                        <a:buNone/>
                        <a:tabLst/>
                        <a:defRPr/>
                      </a:pPr>
                      <a:endParaRPr lang="en-US" sz="1600" b="0" i="0" u="none" strike="noStrike" dirty="0" smtClean="0">
                        <a:solidFill>
                          <a:schemeClr val="tx1"/>
                        </a:solidFill>
                        <a:effectLst/>
                        <a:latin typeface="+mn-lt"/>
                      </a:endParaRPr>
                    </a:p>
                    <a:p>
                      <a:pPr marL="0" marR="0" indent="0" algn="ctr" defTabSz="130622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mn-lt"/>
                        </a:rPr>
                        <a:t>PCR</a:t>
                      </a:r>
                    </a:p>
                  </a:txBody>
                  <a:tcPr marL="121888"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171450" indent="-171450" algn="l">
                        <a:buFont typeface="Arial" pitchFamily="34" charset="0"/>
                        <a:buChar char="•"/>
                      </a:pPr>
                      <a:r>
                        <a:rPr lang="en-US" sz="1600" dirty="0" smtClean="0">
                          <a:solidFill>
                            <a:schemeClr val="tx1"/>
                          </a:solidFill>
                        </a:rPr>
                        <a:t>Confirms active HCV infection</a:t>
                      </a:r>
                    </a:p>
                    <a:p>
                      <a:pPr marL="171450" indent="-171450" algn="l">
                        <a:buFont typeface="Arial" pitchFamily="34" charset="0"/>
                        <a:buChar char="•"/>
                      </a:pPr>
                      <a:r>
                        <a:rPr lang="en-US" sz="1600" dirty="0" smtClean="0">
                          <a:solidFill>
                            <a:schemeClr val="tx1"/>
                          </a:solidFill>
                        </a:rPr>
                        <a:t>Utilized to monitor</a:t>
                      </a:r>
                      <a:r>
                        <a:rPr lang="en-US" sz="1600" baseline="0" dirty="0" smtClean="0">
                          <a:solidFill>
                            <a:schemeClr val="tx1"/>
                          </a:solidFill>
                        </a:rPr>
                        <a:t> </a:t>
                      </a:r>
                      <a:r>
                        <a:rPr lang="en-US" sz="1600" dirty="0" smtClean="0">
                          <a:solidFill>
                            <a:schemeClr val="tx1"/>
                          </a:solidFill>
                        </a:rPr>
                        <a:t>response to therapy</a:t>
                      </a:r>
                      <a:endParaRPr lang="en-US" sz="1600" dirty="0">
                        <a:solidFill>
                          <a:schemeClr val="tx1"/>
                        </a:solidFill>
                      </a:endParaRPr>
                    </a:p>
                  </a:txBody>
                  <a:tcPr marL="121888" marR="121888"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bl>
          </a:graphicData>
        </a:graphic>
      </p:graphicFrame>
    </p:spTree>
    <p:extLst>
      <p:ext uri="{BB962C8B-B14F-4D97-AF65-F5344CB8AC3E}">
        <p14:creationId xmlns:p14="http://schemas.microsoft.com/office/powerpoint/2010/main" val="86112289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14759" y="119064"/>
            <a:ext cx="11367772" cy="877887"/>
          </a:xfrm>
        </p:spPr>
        <p:txBody>
          <a:bodyPr/>
          <a:lstStyle/>
          <a:p>
            <a:r>
              <a:rPr lang="en-US" altLang="en-US" smtClean="0">
                <a:cs typeface="Arial" charset="0"/>
              </a:rPr>
              <a:t>HCV Treatment, Monitoring, and Follow-Up</a:t>
            </a:r>
          </a:p>
        </p:txBody>
      </p:sp>
      <p:graphicFrame>
        <p:nvGraphicFramePr>
          <p:cNvPr id="12" name="Group 3"/>
          <p:cNvGraphicFramePr>
            <a:graphicFrameLocks/>
          </p:cNvGraphicFramePr>
          <p:nvPr>
            <p:extLst>
              <p:ext uri="{D42A27DB-BD31-4B8C-83A1-F6EECF244321}">
                <p14:modId xmlns:p14="http://schemas.microsoft.com/office/powerpoint/2010/main" val="3619474625"/>
              </p:ext>
            </p:extLst>
          </p:nvPr>
        </p:nvGraphicFramePr>
        <p:xfrm>
          <a:off x="247650" y="1214438"/>
          <a:ext cx="11661785" cy="4757738"/>
        </p:xfrm>
        <a:graphic>
          <a:graphicData uri="http://schemas.openxmlformats.org/drawingml/2006/table">
            <a:tbl>
              <a:tblPr/>
              <a:tblGrid>
                <a:gridCol w="3103898"/>
                <a:gridCol w="1650485"/>
                <a:gridCol w="1453412"/>
                <a:gridCol w="5453990"/>
              </a:tblGrid>
              <a:tr h="607507">
                <a:tc>
                  <a:txBody>
                    <a:bodyPr/>
                    <a:lstStyle/>
                    <a:p>
                      <a:pPr marL="0" indent="0" algn="l" fontAlgn="ctr">
                        <a:spcAft>
                          <a:spcPts val="600"/>
                        </a:spcAft>
                      </a:pPr>
                      <a:r>
                        <a:rPr lang="en-US" sz="1600" b="1" i="0" u="none" strike="noStrike" dirty="0" smtClean="0">
                          <a:solidFill>
                            <a:schemeClr val="accent1"/>
                          </a:solidFill>
                          <a:effectLst/>
                          <a:latin typeface="+mn-lt"/>
                        </a:rPr>
                        <a:t>Test </a:t>
                      </a:r>
                      <a:r>
                        <a:rPr lang="en-US" sz="1600" b="1" i="0" u="none" strike="noStrike" dirty="0">
                          <a:solidFill>
                            <a:schemeClr val="accent1"/>
                          </a:solidFill>
                          <a:effectLst/>
                          <a:latin typeface="+mn-lt"/>
                        </a:rPr>
                        <a:t>Offering</a:t>
                      </a:r>
                    </a:p>
                  </a:txBody>
                  <a:tcPr marL="0" marR="121892" marT="47961" marB="4796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Test Codes </a:t>
                      </a:r>
                    </a:p>
                  </a:txBody>
                  <a:tcPr marL="121892" marR="121892" marT="47961" marB="4796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Type</a:t>
                      </a:r>
                      <a:r>
                        <a:rPr lang="en-US" sz="1600" b="1" i="0" u="none" strike="noStrike" baseline="0" dirty="0" smtClean="0">
                          <a:solidFill>
                            <a:schemeClr val="accent1"/>
                          </a:solidFill>
                          <a:effectLst/>
                          <a:latin typeface="+mn-lt"/>
                        </a:rPr>
                        <a:t> of Test</a:t>
                      </a:r>
                    </a:p>
                  </a:txBody>
                  <a:tcPr marL="121892" marR="121892" marT="47961" marB="4796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Intended Use</a:t>
                      </a:r>
                      <a:endParaRPr lang="en-US" sz="1600" b="1" i="0" u="none" strike="noStrike" dirty="0">
                        <a:solidFill>
                          <a:schemeClr val="accent1"/>
                        </a:solidFill>
                        <a:effectLst/>
                        <a:latin typeface="+mn-lt"/>
                      </a:endParaRPr>
                    </a:p>
                  </a:txBody>
                  <a:tcPr marL="121892" marR="121892" marT="47961" marB="4796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r>
              <a:tr h="505190">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pt-BR"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Hepatitis C Viral RNA, Quantitative, Real-Time PCR</a:t>
                      </a:r>
                      <a:endPar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35645 (</a:t>
                      </a: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110114R)</a:t>
                      </a:r>
                      <a:endPar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Confirms active HCV infection</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Utilized to monitor response to therapy</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r h="729008">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sv-SE"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Hepatitis C Viral RNA, Genotype, LiPA</a:t>
                      </a:r>
                      <a:endParaRPr kumimoji="0" lang="en-US" altLang="en-US" sz="14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endParaRPr>
                    </a:p>
                  </a:txBody>
                  <a:tcPr marL="0"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3781</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 line probe assay</a:t>
                      </a:r>
                    </a:p>
                  </a:txBody>
                  <a:tcPr marL="6277"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Predicts likelihood of therapeutic response </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Determines duration of treatment</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Determines which regimens to use</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r h="729008">
                <a:tc>
                  <a:txBody>
                    <a:body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FibroTest-ActiTest</a:t>
                      </a:r>
                    </a:p>
                  </a:txBody>
                  <a:tcPr marL="0"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92688</a:t>
                      </a:r>
                    </a:p>
                  </a:txBody>
                  <a:tcPr marL="108905" marR="108905" marT="39958" marB="3995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Biochemical</a:t>
                      </a:r>
                    </a:p>
                  </a:txBody>
                  <a:tcPr marL="6277" marR="6277" marT="666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Measures liver fibrosis and inflammation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Equivalent to FibroSURE and more sensitive than HepaScore</a:t>
                      </a:r>
                    </a:p>
                  </a:txBody>
                  <a:tcPr marL="108905" marR="108905" marT="39958" marB="3995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r h="505190">
                <a:tc>
                  <a:txBody>
                    <a:body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Hepatic Function Panel</a:t>
                      </a:r>
                    </a:p>
                  </a:txBody>
                  <a:tcPr marL="0"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10256</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Biochemical</a:t>
                      </a:r>
                    </a:p>
                  </a:txBody>
                  <a:tcPr marL="6277"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Evaluates liver function, assessing for infection, injury, or inflammation</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r h="505190">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AccuType IL28B</a:t>
                      </a:r>
                    </a:p>
                  </a:txBody>
                  <a:tcPr marL="0"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90251</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GT</a:t>
                      </a:r>
                    </a:p>
                  </a:txBody>
                  <a:tcPr marL="6277"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Predicts response to therapy in patients with GT 1 HCV infection</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r h="1176645">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AccuType Ribavirin (ITPA)</a:t>
                      </a:r>
                    </a:p>
                  </a:txBody>
                  <a:tcPr marL="0"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91416</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GT</a:t>
                      </a:r>
                    </a:p>
                  </a:txBody>
                  <a:tcPr marL="6277"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Assesses risk for RBV-induced anemia in patients treated for HCV infection</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Helps establish frequency of monitoring in patients being treated with RBV for HCV infection</a:t>
                      </a:r>
                    </a:p>
                  </a:txBody>
                  <a:tcPr marL="108905" marR="60947" marT="28777" marB="28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accent1">
                        <a:alpha val="0"/>
                      </a:schemeClr>
                    </a:solidFill>
                  </a:tcPr>
                </a:tc>
              </a:tr>
            </a:tbl>
          </a:graphicData>
        </a:graphic>
      </p:graphicFrame>
    </p:spTree>
    <p:extLst>
      <p:ext uri="{BB962C8B-B14F-4D97-AF65-F5344CB8AC3E}">
        <p14:creationId xmlns:p14="http://schemas.microsoft.com/office/powerpoint/2010/main" val="189346222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14759" y="119064"/>
            <a:ext cx="11367772" cy="877887"/>
          </a:xfrm>
        </p:spPr>
        <p:txBody>
          <a:bodyPr/>
          <a:lstStyle/>
          <a:p>
            <a:r>
              <a:rPr lang="en-US" altLang="en-US" smtClean="0">
                <a:cs typeface="Arial" charset="0"/>
              </a:rPr>
              <a:t>Tests for Resistance to DAAs</a:t>
            </a:r>
          </a:p>
        </p:txBody>
      </p:sp>
      <p:graphicFrame>
        <p:nvGraphicFramePr>
          <p:cNvPr id="13" name="Group 3"/>
          <p:cNvGraphicFramePr>
            <a:graphicFrameLocks/>
          </p:cNvGraphicFramePr>
          <p:nvPr/>
        </p:nvGraphicFramePr>
        <p:xfrm>
          <a:off x="325882" y="1057276"/>
          <a:ext cx="11744443" cy="5684839"/>
        </p:xfrm>
        <a:graphic>
          <a:graphicData uri="http://schemas.openxmlformats.org/drawingml/2006/table">
            <a:tbl>
              <a:tblPr/>
              <a:tblGrid>
                <a:gridCol w="2916227"/>
                <a:gridCol w="1908803"/>
                <a:gridCol w="1458114"/>
                <a:gridCol w="5461299"/>
              </a:tblGrid>
              <a:tr h="587628">
                <a:tc>
                  <a:txBody>
                    <a:bodyPr/>
                    <a:lstStyle/>
                    <a:p>
                      <a:pPr marL="0" indent="0" algn="l" fontAlgn="ctr">
                        <a:spcAft>
                          <a:spcPts val="600"/>
                        </a:spcAft>
                      </a:pPr>
                      <a:r>
                        <a:rPr lang="en-US" sz="1600" b="1" i="0" u="none" strike="noStrike" dirty="0" smtClean="0">
                          <a:solidFill>
                            <a:schemeClr val="accent1"/>
                          </a:solidFill>
                          <a:effectLst/>
                          <a:latin typeface="+mn-lt"/>
                        </a:rPr>
                        <a:t>Test </a:t>
                      </a:r>
                      <a:r>
                        <a:rPr lang="en-US" sz="1600" b="1" i="0" u="none" strike="noStrike" dirty="0">
                          <a:solidFill>
                            <a:schemeClr val="accent1"/>
                          </a:solidFill>
                          <a:effectLst/>
                          <a:latin typeface="+mn-lt"/>
                        </a:rPr>
                        <a:t>Offering</a:t>
                      </a:r>
                    </a:p>
                  </a:txBody>
                  <a:tcPr marL="0" marR="121888" marT="49933" marB="499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Test Codes </a:t>
                      </a:r>
                    </a:p>
                  </a:txBody>
                  <a:tcPr marL="121888" marR="121888" marT="49933" marB="499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Type</a:t>
                      </a:r>
                      <a:r>
                        <a:rPr lang="en-US" sz="1600" b="1" i="0" u="none" strike="noStrike" baseline="0" dirty="0" smtClean="0">
                          <a:solidFill>
                            <a:schemeClr val="accent1"/>
                          </a:solidFill>
                          <a:effectLst/>
                          <a:latin typeface="+mn-lt"/>
                        </a:rPr>
                        <a:t> of Test</a:t>
                      </a:r>
                    </a:p>
                  </a:txBody>
                  <a:tcPr marL="121888" marR="121888" marT="49933" marB="499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c>
                  <a:txBody>
                    <a:bodyPr/>
                    <a:lstStyle/>
                    <a:p>
                      <a:pPr algn="ctr" fontAlgn="ctr"/>
                      <a:r>
                        <a:rPr lang="en-US" sz="1600" b="1" i="0" u="none" strike="noStrike" dirty="0" smtClean="0">
                          <a:solidFill>
                            <a:schemeClr val="accent1"/>
                          </a:solidFill>
                          <a:effectLst/>
                          <a:latin typeface="+mn-lt"/>
                        </a:rPr>
                        <a:t>Intended Use</a:t>
                      </a:r>
                      <a:endParaRPr lang="en-US" sz="1600" b="1" i="0" u="none" strike="noStrike" dirty="0">
                        <a:solidFill>
                          <a:schemeClr val="accent1"/>
                        </a:solidFill>
                        <a:effectLst/>
                        <a:latin typeface="+mn-lt"/>
                      </a:endParaRPr>
                    </a:p>
                  </a:txBody>
                  <a:tcPr marL="121888" marR="121888" marT="49933" marB="499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ysDot"/>
                      <a:round/>
                      <a:headEnd type="none" w="med" len="med"/>
                      <a:tailEnd type="none" w="med" len="med"/>
                    </a:lnB>
                    <a:lnTlToBr>
                      <a:noFill/>
                    </a:lnTlToBr>
                    <a:lnBlToTr>
                      <a:noFill/>
                    </a:lnBlToTr>
                    <a:solidFill>
                      <a:schemeClr val="accent2">
                        <a:alpha val="0"/>
                      </a:schemeClr>
                    </a:solidFill>
                  </a:tcPr>
                </a:tc>
              </a:tr>
              <a:tr h="723401">
                <a:tc>
                  <a:txBody>
                    <a:body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Hepatitis C Viral RNA, Genotype 3 NS5A Drug Resistance</a:t>
                      </a:r>
                    </a:p>
                  </a:txBody>
                  <a:tcPr marL="0" marR="0"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93325</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277" marT="6936"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Detects NS5A gene mutations for GT 3 associated with resistance to NS5A inhibitors</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ys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r>
              <a:tr h="697751">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Hepatitis C Viral RNA, Genotype 1 NS3 Drug Resistance</a:t>
                      </a:r>
                    </a:p>
                  </a:txBody>
                  <a:tcPr marL="0" marR="60944" marT="28781" marB="287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90924</a:t>
                      </a:r>
                    </a:p>
                  </a:txBody>
                  <a:tcPr marL="108901" marR="60944" marT="28781" marB="287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0944" marT="28781" marB="287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Detects NS3 mutations associated with resistance to simeprevir in patients who have received or are receiving NS3 PI therapy</a:t>
                      </a:r>
                    </a:p>
                  </a:txBody>
                  <a:tcPr marL="108901" marR="60944" marT="28781" marB="2878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r>
              <a:tr h="936798">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pt-BR"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Hepatitis C Viral RNA, Genotype 1 NS5B Drug Resistance</a:t>
                      </a:r>
                      <a:endPar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0" marR="0"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92204</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277" marT="6936"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Detects baseline NS5B mutations or polymorphisms associated with resistance to sofosbuvir in patients who have received or are receiving NS5B inhibitor therapy</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r>
              <a:tr h="936798">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58738" marR="0" lvl="0" indent="0" algn="l" defTabSz="914400" rtl="0" eaLnBrk="1" fontAlgn="base" latinLnBrk="0" hangingPunct="1">
                        <a:lnSpc>
                          <a:spcPct val="100000"/>
                        </a:lnSpc>
                        <a:spcBef>
                          <a:spcPct val="0"/>
                        </a:spcBef>
                        <a:spcAft>
                          <a:spcPct val="0"/>
                        </a:spcAft>
                        <a:buClrTx/>
                        <a:buSzTx/>
                        <a:buFontTx/>
                        <a:buNone/>
                        <a:tabLst/>
                      </a:pPr>
                      <a:r>
                        <a:rPr kumimoji="0" lang="sv-SE"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Hepatitis C Viral RNA, Genotype 1 NS5A Drug Resistance</a:t>
                      </a:r>
                      <a:endParaRPr kumimoji="0" lang="en-US" altLang="en-US" sz="14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endParaRPr>
                    </a:p>
                  </a:txBody>
                  <a:tcPr marL="0" marR="0"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92447</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defTabSz="1304925" eaLnBrk="0" hangingPunct="0">
                        <a:spcBef>
                          <a:spcPct val="75000"/>
                        </a:spcBef>
                        <a:defRPr sz="1600">
                          <a:solidFill>
                            <a:srgbClr val="000000"/>
                          </a:solidFill>
                          <a:latin typeface="Arial" pitchFamily="34" charset="0"/>
                          <a:ea typeface="ＭＳ Ｐゴシック" pitchFamily="34" charset="-128"/>
                        </a:defRPr>
                      </a:lvl1pPr>
                      <a:lvl2pPr marL="742950" indent="-285750" defTabSz="1304925"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defTabSz="1304925"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defTabSz="1304925"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defTabSz="1304925"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0" marR="0" lvl="0" indent="0" algn="ctr" defTabSz="1304925"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277" marT="6936"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lvl1pPr marL="171450" indent="-171450" eaLnBrk="0" hangingPunct="0">
                        <a:spcBef>
                          <a:spcPct val="75000"/>
                        </a:spcBef>
                        <a:defRPr sz="1600">
                          <a:solidFill>
                            <a:srgbClr val="000000"/>
                          </a:solidFill>
                          <a:latin typeface="Arial" pitchFamily="34" charset="0"/>
                          <a:ea typeface="ＭＳ Ｐゴシック" pitchFamily="34" charset="-128"/>
                        </a:defRPr>
                      </a:lvl1pPr>
                      <a:lvl2pPr marL="742950" indent="-285750" eaLnBrk="0" hangingPunct="0">
                        <a:spcBef>
                          <a:spcPct val="50000"/>
                        </a:spcBef>
                        <a:defRPr sz="1400">
                          <a:solidFill>
                            <a:srgbClr val="000000"/>
                          </a:solidFill>
                          <a:latin typeface="Arial" pitchFamily="34" charset="0"/>
                          <a:ea typeface="Arial" pitchFamily="34" charset="0"/>
                          <a:cs typeface="Arial" pitchFamily="34" charset="0"/>
                        </a:defRPr>
                      </a:lvl2pPr>
                      <a:lvl3pPr marL="1143000" indent="-228600" eaLnBrk="0" hangingPunct="0">
                        <a:spcBef>
                          <a:spcPct val="50000"/>
                        </a:spcBef>
                        <a:defRPr sz="1200">
                          <a:solidFill>
                            <a:srgbClr val="000000"/>
                          </a:solidFill>
                          <a:latin typeface="Arial" pitchFamily="34" charset="0"/>
                          <a:ea typeface="Arial" pitchFamily="34" charset="0"/>
                          <a:cs typeface="Arial" pitchFamily="34" charset="0"/>
                        </a:defRPr>
                      </a:lvl3pPr>
                      <a:lvl4pPr marL="1600200" indent="-228600" eaLnBrk="0" hangingPunct="0">
                        <a:spcBef>
                          <a:spcPct val="25000"/>
                        </a:spcBef>
                        <a:defRPr sz="1000">
                          <a:solidFill>
                            <a:srgbClr val="000000"/>
                          </a:solidFill>
                          <a:latin typeface="Arial" pitchFamily="34" charset="0"/>
                          <a:ea typeface="Arial" pitchFamily="34" charset="0"/>
                          <a:cs typeface="Arial" pitchFamily="34" charset="0"/>
                        </a:defRPr>
                      </a:lvl4pPr>
                      <a:lvl5pPr marL="2057400" indent="-228600" eaLnBrk="0" hangingPunct="0">
                        <a:spcBef>
                          <a:spcPct val="25000"/>
                        </a:spcBef>
                        <a:defRPr sz="1000">
                          <a:solidFill>
                            <a:srgbClr val="000000"/>
                          </a:solidFill>
                          <a:latin typeface="Arial" pitchFamily="34" charset="0"/>
                          <a:ea typeface="Arial" pitchFamily="34" charset="0"/>
                          <a:cs typeface="Arial" pitchFamily="34" charset="0"/>
                        </a:defRPr>
                      </a:lvl5pPr>
                      <a:lvl6pPr marL="25146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6pPr>
                      <a:lvl7pPr marL="29718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7pPr>
                      <a:lvl8pPr marL="34290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8pPr>
                      <a:lvl9pPr marL="3886200" indent="-228600" eaLnBrk="0" fontAlgn="base" hangingPunct="0">
                        <a:spcBef>
                          <a:spcPct val="25000"/>
                        </a:spcBef>
                        <a:spcAft>
                          <a:spcPct val="0"/>
                        </a:spcAft>
                        <a:defRPr sz="1000">
                          <a:solidFill>
                            <a:srgbClr val="000000"/>
                          </a:solidFill>
                          <a:latin typeface="Arial" pitchFamily="34" charset="0"/>
                          <a:ea typeface="Arial" pitchFamily="34" charset="0"/>
                          <a:cs typeface="Arial" pitchFamily="34" charset="0"/>
                        </a:defRPr>
                      </a:lvl9p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Detects baseline NS5A mutations or polymorphisms associated with resistance to ledipasvir in patients who have received or are receiving NS5A inhibitor therapy</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r>
              <a:tr h="1079062">
                <a:tc>
                  <a:txBody>
                    <a:bodyPr/>
                    <a:lstStyle/>
                    <a:p>
                      <a:pPr marL="58738"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smtClean="0">
                          <a:solidFill>
                            <a:schemeClr val="tx1"/>
                          </a:solidFill>
                          <a:effectLst/>
                          <a:latin typeface="+mn-lt"/>
                          <a:ea typeface="+mn-ea"/>
                          <a:cs typeface="+mn-cs"/>
                        </a:rPr>
                        <a:t>Hepatitis C Viral RNA Genotype, LiPA with Reflex to HCV NS5a Drug Resistance</a:t>
                      </a:r>
                    </a:p>
                    <a:p>
                      <a:pPr marL="58738"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endParaRPr>
                    </a:p>
                  </a:txBody>
                  <a:tcPr marL="0" marR="0"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i="0" kern="1200" dirty="0" smtClean="0">
                          <a:solidFill>
                            <a:schemeClr val="tx1"/>
                          </a:solidFill>
                          <a:effectLst/>
                          <a:latin typeface="+mn-lt"/>
                          <a:ea typeface="+mn-ea"/>
                          <a:cs typeface="+mn-cs"/>
                        </a:rPr>
                        <a:t>93871</a:t>
                      </a:r>
                      <a:endPar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0" marR="0" lvl="0" indent="0" algn="ctr" defTabSz="1304925" rtl="0" eaLnBrk="1" fontAlgn="ctr"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277" marT="6936"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lang="en-US" sz="1400" b="0" i="0" kern="1200" dirty="0" smtClean="0">
                          <a:solidFill>
                            <a:schemeClr val="tx1"/>
                          </a:solidFill>
                          <a:effectLst/>
                          <a:latin typeface="+mn-lt"/>
                          <a:ea typeface="+mn-ea"/>
                          <a:cs typeface="+mn-cs"/>
                        </a:rPr>
                        <a:t>Detects both the HCV GT and NS5a resistance testing with a single test order when considering treatment with Zepatier or when both tests are warranted</a:t>
                      </a:r>
                      <a:endPar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r>
              <a:tr h="723401">
                <a:tc>
                  <a:txBody>
                    <a:bodyPr/>
                    <a:lstStyle/>
                    <a:p>
                      <a:pPr marL="58738" marR="0" lvl="0" indent="0" algn="l" defTabSz="914400" rtl="0" eaLnBrk="1" fontAlgn="base" latinLnBrk="0" hangingPunct="1">
                        <a:lnSpc>
                          <a:spcPct val="100000"/>
                        </a:lnSpc>
                        <a:spcBef>
                          <a:spcPct val="0"/>
                        </a:spcBef>
                        <a:spcAft>
                          <a:spcPct val="0"/>
                        </a:spcAft>
                        <a:buClrTx/>
                        <a:buSzTx/>
                        <a:buFontTx/>
                        <a:buNone/>
                        <a:tabLst/>
                        <a:defRPr/>
                      </a:pPr>
                      <a:r>
                        <a:rPr lang="en-US" sz="1400" b="0" i="0" kern="1200" dirty="0" smtClean="0">
                          <a:solidFill>
                            <a:schemeClr val="tx1"/>
                          </a:solidFill>
                          <a:effectLst/>
                          <a:latin typeface="+mn-lt"/>
                          <a:ea typeface="+mn-ea"/>
                          <a:cs typeface="+mn-cs"/>
                        </a:rPr>
                        <a:t>Hepatitis C Viral RNA, Quantitative Real-Time PCR with Reflexes</a:t>
                      </a:r>
                    </a:p>
                  </a:txBody>
                  <a:tcPr marL="0" marR="0"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93873</a:t>
                      </a: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0" marR="0" lvl="0" indent="0" algn="ctr" defTabSz="1304925" rtl="0" eaLnBrk="1" fontAlgn="ctr"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PCR</a:t>
                      </a:r>
                    </a:p>
                  </a:txBody>
                  <a:tcPr marL="6277" marR="6277" marT="6936"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pPr>
                      <a:r>
                        <a:rPr lang="en-US" sz="1400" b="0" i="0" kern="1200" dirty="0" smtClean="0">
                          <a:solidFill>
                            <a:schemeClr val="tx1"/>
                          </a:solidFill>
                          <a:effectLst/>
                          <a:latin typeface="+mn-lt"/>
                          <a:ea typeface="+mn-ea"/>
                          <a:cs typeface="+mn-cs"/>
                        </a:rPr>
                        <a:t>Detects HCV genotype; if genotype 1a or 1b then reflex to genotype 1 NS5a drug resistance</a:t>
                      </a:r>
                      <a:endParaRPr kumimoji="0" lang="en-US" altLang="en-US" sz="14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108901" marR="108901" marT="41606" marB="4160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a:noFill/>
                    </a:lnTlToBr>
                    <a:lnBlToTr>
                      <a:noFill/>
                    </a:lnBlToTr>
                    <a:solidFill>
                      <a:schemeClr val="bg1"/>
                    </a:solidFill>
                  </a:tcPr>
                </a:tc>
              </a:tr>
            </a:tbl>
          </a:graphicData>
        </a:graphic>
      </p:graphicFrame>
      <p:sp>
        <p:nvSpPr>
          <p:cNvPr id="40999" name="TextBox 3"/>
          <p:cNvSpPr txBox="1">
            <a:spLocks noChangeArrowheads="1"/>
          </p:cNvSpPr>
          <p:nvPr/>
        </p:nvSpPr>
        <p:spPr bwMode="gray">
          <a:xfrm>
            <a:off x="8233806" y="6615113"/>
            <a:ext cx="2818378" cy="215433"/>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800" baseline="30000"/>
              <a:t>†</a:t>
            </a:r>
            <a:r>
              <a:rPr lang="en-US" altLang="en-US" sz="800"/>
              <a:t>Reflex testing may be performed at an additional charge.</a:t>
            </a:r>
          </a:p>
        </p:txBody>
      </p:sp>
    </p:spTree>
    <p:extLst>
      <p:ext uri="{BB962C8B-B14F-4D97-AF65-F5344CB8AC3E}">
        <p14:creationId xmlns:p14="http://schemas.microsoft.com/office/powerpoint/2010/main" val="304897105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14759" y="119064"/>
            <a:ext cx="11352960" cy="877887"/>
          </a:xfrm>
        </p:spPr>
        <p:txBody>
          <a:bodyPr/>
          <a:lstStyle/>
          <a:p>
            <a:r>
              <a:rPr lang="en-US" altLang="en-US" smtClean="0">
                <a:cs typeface="Arial" charset="0"/>
              </a:rPr>
              <a:t>Conclusions</a:t>
            </a:r>
          </a:p>
        </p:txBody>
      </p:sp>
      <p:sp>
        <p:nvSpPr>
          <p:cNvPr id="41987" name="Content Placeholder 2"/>
          <p:cNvSpPr>
            <a:spLocks noGrp="1"/>
          </p:cNvSpPr>
          <p:nvPr>
            <p:ph sz="quarter" idx="17"/>
          </p:nvPr>
        </p:nvSpPr>
        <p:spPr>
          <a:xfrm>
            <a:off x="406294" y="1447800"/>
            <a:ext cx="11376237" cy="4206875"/>
          </a:xfrm>
        </p:spPr>
        <p:txBody>
          <a:bodyPr/>
          <a:lstStyle/>
          <a:p>
            <a:r>
              <a:rPr lang="en-US" altLang="en-US" dirty="0" smtClean="0"/>
              <a:t>Diagnostic and prognostic tests are cornerstones of diagnosis, management, and monitoring of HCV infection and its treatment</a:t>
            </a:r>
          </a:p>
          <a:p>
            <a:pPr lvl="1">
              <a:spcBef>
                <a:spcPts val="400"/>
              </a:spcBef>
            </a:pPr>
            <a:r>
              <a:rPr lang="en-US" altLang="en-US" dirty="0" smtClean="0">
                <a:cs typeface="Arial" charset="0"/>
              </a:rPr>
              <a:t>Quest Diagnostics is committed to serving the HCV community by offering a complete range of HCV-related tests and diagnostics, from screening and diagnosis to treatment and cure</a:t>
            </a:r>
          </a:p>
          <a:p>
            <a:pPr>
              <a:spcBef>
                <a:spcPts val="1200"/>
              </a:spcBef>
            </a:pPr>
            <a:r>
              <a:rPr lang="en-US" altLang="en-US" dirty="0" smtClean="0"/>
              <a:t>HCV infection has significant potential </a:t>
            </a:r>
            <a:r>
              <a:rPr lang="en-US" altLang="en-US" dirty="0" err="1" smtClean="0"/>
              <a:t>sequelae</a:t>
            </a:r>
            <a:r>
              <a:rPr lang="en-US" altLang="en-US" dirty="0" smtClean="0"/>
              <a:t>, including liver cirrhosis and HCC</a:t>
            </a:r>
            <a:r>
              <a:rPr lang="en-US" altLang="en-US" baseline="30000" dirty="0" smtClean="0"/>
              <a:t>1</a:t>
            </a:r>
          </a:p>
          <a:p>
            <a:pPr>
              <a:spcBef>
                <a:spcPts val="1200"/>
              </a:spcBef>
            </a:pPr>
            <a:r>
              <a:rPr lang="en-US" altLang="en-US" dirty="0" smtClean="0"/>
              <a:t>HCV is prevalent in certain populations</a:t>
            </a:r>
            <a:r>
              <a:rPr lang="en-US" altLang="en-US" baseline="30000" dirty="0" smtClean="0"/>
              <a:t>2-4</a:t>
            </a:r>
          </a:p>
          <a:p>
            <a:pPr lvl="1">
              <a:spcBef>
                <a:spcPts val="400"/>
              </a:spcBef>
            </a:pPr>
            <a:r>
              <a:rPr lang="en-US" altLang="en-US" dirty="0" smtClean="0">
                <a:cs typeface="Arial" charset="0"/>
              </a:rPr>
              <a:t>Injection drug users, HIV co-infected, people born between 1945 and 1965</a:t>
            </a:r>
          </a:p>
          <a:p>
            <a:pPr>
              <a:spcBef>
                <a:spcPts val="1200"/>
              </a:spcBef>
            </a:pPr>
            <a:r>
              <a:rPr lang="en-US" altLang="en-US" dirty="0" smtClean="0"/>
              <a:t>Recent advances in DAAs have transformed management of HCV</a:t>
            </a:r>
            <a:r>
              <a:rPr lang="en-US" altLang="en-US" baseline="30000" dirty="0" smtClean="0"/>
              <a:t>1</a:t>
            </a:r>
          </a:p>
          <a:p>
            <a:pPr lvl="1">
              <a:spcBef>
                <a:spcPts val="400"/>
              </a:spcBef>
            </a:pPr>
            <a:r>
              <a:rPr lang="en-US" altLang="en-US" dirty="0" smtClean="0">
                <a:cs typeface="Arial" charset="0"/>
              </a:rPr>
              <a:t>Potential for SVR and cure now much higher than just a few years ago</a:t>
            </a:r>
          </a:p>
          <a:p>
            <a:pPr lvl="1">
              <a:spcBef>
                <a:spcPts val="400"/>
              </a:spcBef>
            </a:pPr>
            <a:r>
              <a:rPr lang="en-US" altLang="en-US" dirty="0" smtClean="0">
                <a:cs typeface="Arial" charset="0"/>
              </a:rPr>
              <a:t>Quest Diagnostics has a full set of tests to complement the latest DAAs</a:t>
            </a:r>
          </a:p>
        </p:txBody>
      </p:sp>
      <p:sp>
        <p:nvSpPr>
          <p:cNvPr id="7" name="Text Placeholder 6"/>
          <p:cNvSpPr>
            <a:spLocks noGrp="1"/>
          </p:cNvSpPr>
          <p:nvPr>
            <p:ph type="body" sz="quarter" idx="11"/>
          </p:nvPr>
        </p:nvSpPr>
        <p:spPr>
          <a:xfrm>
            <a:off x="414759" y="1063626"/>
            <a:ext cx="11352960" cy="369332"/>
          </a:xfrm>
        </p:spPr>
        <p:txBody>
          <a:bodyPr/>
          <a:lstStyle/>
          <a:p>
            <a:pPr>
              <a:buClr>
                <a:schemeClr val="accent5"/>
              </a:buClr>
              <a:defRPr/>
            </a:pPr>
            <a:endParaRPr dirty="0"/>
          </a:p>
        </p:txBody>
      </p:sp>
      <p:sp>
        <p:nvSpPr>
          <p:cNvPr id="41989" name="Text Placeholder 7"/>
          <p:cNvSpPr>
            <a:spLocks noGrp="1"/>
          </p:cNvSpPr>
          <p:nvPr>
            <p:ph type="body" sz="quarter" idx="16"/>
          </p:nvPr>
        </p:nvSpPr>
        <p:spPr>
          <a:xfrm>
            <a:off x="406295" y="6105525"/>
            <a:ext cx="9588120" cy="368300"/>
          </a:xfrm>
        </p:spPr>
        <p:txBody>
          <a:bodyPr/>
          <a:lstStyle/>
          <a:p>
            <a:r>
              <a:rPr lang="en-US" altLang="en-US" smtClean="0">
                <a:cs typeface="Arial" charset="0"/>
              </a:rPr>
              <a:t>1. AASLD/IDSA Recommendations for Testing, Managing and Treating Hepatitis C. www.hcvguidelines.org. Accessed February 2, 2015.    2. US Preventive Services Task Force. </a:t>
            </a:r>
            <a:r>
              <a:rPr lang="en-US" altLang="en-US" i="1" smtClean="0">
                <a:cs typeface="Arial" charset="0"/>
              </a:rPr>
              <a:t>Screening for Hepatitis C Virus Infection in Adults: Final Recommendation Statement</a:t>
            </a:r>
            <a:r>
              <a:rPr lang="en-US" altLang="en-US" smtClean="0">
                <a:cs typeface="Arial" charset="0"/>
              </a:rPr>
              <a:t>. AHRQ Publication No. 12-05174-EF-2. http://www.uspreventiveservicestaskforce.org/Page/Document/RecommendationStatementFinal/hepatitis-c-screening. Accessed February 9, 2015. 3. Centers for Disease Control and Prevention. </a:t>
            </a:r>
            <a:r>
              <a:rPr lang="en-US" altLang="en-US" i="1" smtClean="0">
                <a:cs typeface="Arial" charset="0"/>
              </a:rPr>
              <a:t>MMWR</a:t>
            </a:r>
            <a:r>
              <a:rPr lang="en-US" altLang="en-US" smtClean="0">
                <a:cs typeface="Arial" charset="0"/>
              </a:rPr>
              <a:t>. 1998;4(7):RR-19. 4. Panel on Opportunistic Infections in HIV-Infected Adults and Adolescents. Guidelines for the prevention and treatment of opportunistic infections in HIV-infected adults and adolescents: recommendations from the Centers for Disease Control and Prevention, the National Institutes of Health, and the HIV Medicine Association of the Infectious Diseases Society of America. http://aidsinfo.nih.gov/contentfiles/lvguidelines/adult_oi.pdf. Accessed February 9, 2015.</a:t>
            </a:r>
          </a:p>
        </p:txBody>
      </p:sp>
    </p:spTree>
    <p:extLst>
      <p:ext uri="{BB962C8B-B14F-4D97-AF65-F5344CB8AC3E}">
        <p14:creationId xmlns:p14="http://schemas.microsoft.com/office/powerpoint/2010/main" val="165119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ONQ_4x3_PPT_bgrd_f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523875"/>
            <a:ext cx="121888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4962291" y="2705100"/>
            <a:ext cx="6718666" cy="1447800"/>
          </a:xfrm>
        </p:spPr>
        <p:txBody>
          <a:bodyPr/>
          <a:lstStyle/>
          <a:p>
            <a:pPr algn="ctr" eaLnBrk="1" hangingPunct="1"/>
            <a:r>
              <a:rPr lang="en-US" altLang="en-US" sz="7200" b="1" i="1" dirty="0" smtClean="0">
                <a:solidFill>
                  <a:srgbClr val="C00000"/>
                </a:solidFill>
              </a:rPr>
              <a:t>HIV Testing</a:t>
            </a:r>
          </a:p>
        </p:txBody>
      </p:sp>
      <p:sp>
        <p:nvSpPr>
          <p:cNvPr id="5124" name="Rectangle 3"/>
          <p:cNvSpPr>
            <a:spLocks noGrp="1" noChangeArrowheads="1"/>
          </p:cNvSpPr>
          <p:nvPr>
            <p:ph type="subTitle" idx="1"/>
          </p:nvPr>
        </p:nvSpPr>
        <p:spPr>
          <a:xfrm>
            <a:off x="5544223" y="4019551"/>
            <a:ext cx="6255237" cy="1038225"/>
          </a:xfrm>
        </p:spPr>
        <p:txBody>
          <a:bodyPr/>
          <a:lstStyle/>
          <a:p>
            <a:pPr eaLnBrk="1" hangingPunct="1"/>
            <a:endParaRPr lang="en-US" altLang="en-US" dirty="0" smtClean="0">
              <a:solidFill>
                <a:srgbClr val="C00000"/>
              </a:solidFill>
            </a:endParaRPr>
          </a:p>
        </p:txBody>
      </p:sp>
      <p:sp>
        <p:nvSpPr>
          <p:cNvPr id="5125" name="Rectangle 6"/>
          <p:cNvSpPr>
            <a:spLocks noChangeArrowheads="1"/>
          </p:cNvSpPr>
          <p:nvPr/>
        </p:nvSpPr>
        <p:spPr bwMode="auto">
          <a:xfrm>
            <a:off x="8121651" y="5897564"/>
            <a:ext cx="3453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algn="ctr" eaLnBrk="1" hangingPunct="1">
              <a:spcBef>
                <a:spcPct val="25000"/>
              </a:spcBef>
            </a:pPr>
            <a:r>
              <a:rPr lang="en-US" altLang="en-US" sz="1400" b="1">
                <a:solidFill>
                  <a:srgbClr val="C00000"/>
                </a:solidFill>
              </a:rPr>
              <a:t>January 25, 2013</a:t>
            </a:r>
          </a:p>
        </p:txBody>
      </p:sp>
    </p:spTree>
    <p:extLst>
      <p:ext uri="{BB962C8B-B14F-4D97-AF65-F5344CB8AC3E}">
        <p14:creationId xmlns:p14="http://schemas.microsoft.com/office/powerpoint/2010/main" val="69465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HIV Testing in the Routine Clinical Laboratory</a:t>
            </a:r>
          </a:p>
        </p:txBody>
      </p:sp>
      <p:sp>
        <p:nvSpPr>
          <p:cNvPr id="3" name="Content Placeholder 2"/>
          <p:cNvSpPr>
            <a:spLocks noGrp="1"/>
          </p:cNvSpPr>
          <p:nvPr>
            <p:ph idx="1"/>
          </p:nvPr>
        </p:nvSpPr>
        <p:spPr/>
        <p:txBody>
          <a:bodyPr/>
          <a:lstStyle/>
          <a:p>
            <a:r>
              <a:rPr lang="en-US" altLang="en-US" b="1" dirty="0" smtClean="0">
                <a:solidFill>
                  <a:srgbClr val="C00000"/>
                </a:solidFill>
              </a:rPr>
              <a:t>HIV Antibody Screening – HIV 1/2/0</a:t>
            </a:r>
          </a:p>
          <a:p>
            <a:pPr lvl="1"/>
            <a:r>
              <a:rPr lang="en-US" altLang="en-US" b="1" dirty="0" smtClean="0">
                <a:solidFill>
                  <a:srgbClr val="C00000"/>
                </a:solidFill>
              </a:rPr>
              <a:t>4</a:t>
            </a:r>
            <a:r>
              <a:rPr lang="en-US" altLang="en-US" b="1" baseline="30000" dirty="0" smtClean="0">
                <a:solidFill>
                  <a:srgbClr val="C00000"/>
                </a:solidFill>
              </a:rPr>
              <a:t>th</a:t>
            </a:r>
            <a:r>
              <a:rPr lang="en-US" altLang="en-US" b="1" dirty="0" smtClean="0">
                <a:solidFill>
                  <a:srgbClr val="C00000"/>
                </a:solidFill>
              </a:rPr>
              <a:t> generation testing – HIV 1/2/0/p24 ag</a:t>
            </a:r>
          </a:p>
          <a:p>
            <a:r>
              <a:rPr lang="en-US" altLang="en-US" b="1" dirty="0" smtClean="0">
                <a:solidFill>
                  <a:srgbClr val="C00000"/>
                </a:solidFill>
              </a:rPr>
              <a:t>HIV </a:t>
            </a:r>
            <a:r>
              <a:rPr lang="en-US" altLang="en-US" b="1" dirty="0" err="1" smtClean="0">
                <a:solidFill>
                  <a:srgbClr val="C00000"/>
                </a:solidFill>
              </a:rPr>
              <a:t>Supplementa</a:t>
            </a:r>
            <a:r>
              <a:rPr lang="en-US" altLang="en-US" b="1" dirty="0" err="1">
                <a:solidFill>
                  <a:srgbClr val="C00000"/>
                </a:solidFill>
              </a:rPr>
              <a:t>l</a:t>
            </a:r>
            <a:r>
              <a:rPr lang="en-US" altLang="en-US" b="1" dirty="0" err="1" smtClean="0">
                <a:solidFill>
                  <a:srgbClr val="C00000"/>
                </a:solidFill>
              </a:rPr>
              <a:t>Testing</a:t>
            </a:r>
            <a:endParaRPr lang="en-US" altLang="en-US" b="1" dirty="0" smtClean="0">
              <a:solidFill>
                <a:srgbClr val="C00000"/>
              </a:solidFill>
            </a:endParaRPr>
          </a:p>
          <a:p>
            <a:pPr lvl="1"/>
            <a:r>
              <a:rPr lang="en-US" altLang="en-US" b="1" dirty="0" smtClean="0">
                <a:solidFill>
                  <a:srgbClr val="C00000"/>
                </a:solidFill>
              </a:rPr>
              <a:t>Western Blot</a:t>
            </a:r>
          </a:p>
          <a:p>
            <a:pPr lvl="2"/>
            <a:r>
              <a:rPr lang="en-US" altLang="en-US" b="1" dirty="0" smtClean="0">
                <a:solidFill>
                  <a:srgbClr val="C00000"/>
                </a:solidFill>
              </a:rPr>
              <a:t>HIV 1</a:t>
            </a:r>
          </a:p>
          <a:p>
            <a:pPr lvl="2"/>
            <a:r>
              <a:rPr lang="en-US" altLang="en-US" b="1" dirty="0" smtClean="0">
                <a:solidFill>
                  <a:srgbClr val="C00000"/>
                </a:solidFill>
              </a:rPr>
              <a:t>HIV 2</a:t>
            </a:r>
          </a:p>
          <a:p>
            <a:pPr lvl="1"/>
            <a:r>
              <a:rPr lang="en-US" altLang="en-US" b="1" dirty="0" smtClean="0">
                <a:solidFill>
                  <a:srgbClr val="C00000"/>
                </a:solidFill>
              </a:rPr>
              <a:t>Multi-Spot</a:t>
            </a:r>
          </a:p>
          <a:p>
            <a:pPr lvl="1"/>
            <a:r>
              <a:rPr lang="en-US" altLang="en-US" b="1" dirty="0" err="1" smtClean="0">
                <a:solidFill>
                  <a:srgbClr val="C00000"/>
                </a:solidFill>
              </a:rPr>
              <a:t>Geenius</a:t>
            </a:r>
            <a:endParaRPr lang="en-US" altLang="en-US" b="1" dirty="0" smtClean="0">
              <a:solidFill>
                <a:srgbClr val="C00000"/>
              </a:solidFill>
            </a:endParaRPr>
          </a:p>
          <a:p>
            <a:r>
              <a:rPr lang="en-US" altLang="en-US" b="1" dirty="0" smtClean="0">
                <a:solidFill>
                  <a:srgbClr val="C00000"/>
                </a:solidFill>
              </a:rPr>
              <a:t>HIV Viral Load Testing/Qualitative HIV RNA</a:t>
            </a:r>
          </a:p>
          <a:p>
            <a:r>
              <a:rPr lang="en-US" altLang="en-US" b="1" dirty="0" smtClean="0">
                <a:solidFill>
                  <a:srgbClr val="C00000"/>
                </a:solidFill>
              </a:rPr>
              <a:t>HIV Phenotyping</a:t>
            </a:r>
          </a:p>
          <a:p>
            <a:r>
              <a:rPr lang="en-US" altLang="en-US" b="1" dirty="0" smtClean="0">
                <a:solidFill>
                  <a:srgbClr val="C00000"/>
                </a:solidFill>
              </a:rPr>
              <a:t>HIV Drug Resistance</a:t>
            </a:r>
          </a:p>
          <a:p>
            <a:r>
              <a:rPr lang="en-US" altLang="en-US" b="1" dirty="0" smtClean="0">
                <a:solidFill>
                  <a:srgbClr val="C00000"/>
                </a:solidFill>
              </a:rPr>
              <a:t>CD4/CD8 ratios – not HIV per se, but very related</a:t>
            </a:r>
          </a:p>
        </p:txBody>
      </p:sp>
      <p:sp>
        <p:nvSpPr>
          <p:cNvPr id="6148"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6149"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DE117C94-CCE5-48BF-AA67-4DA1CE70E95E}" type="slidenum">
              <a:rPr lang="en-US" altLang="en-US" sz="800" smtClean="0"/>
              <a:pPr eaLnBrk="1" hangingPunct="1"/>
              <a:t>26</a:t>
            </a:fld>
            <a:r>
              <a:rPr lang="en-US" altLang="en-US" sz="800" smtClean="0"/>
              <a:t> </a:t>
            </a:r>
          </a:p>
        </p:txBody>
      </p:sp>
    </p:spTree>
    <p:extLst>
      <p:ext uri="{BB962C8B-B14F-4D97-AF65-F5344CB8AC3E}">
        <p14:creationId xmlns:p14="http://schemas.microsoft.com/office/powerpoint/2010/main" val="825758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HIV Antibody Screening</a:t>
            </a:r>
          </a:p>
        </p:txBody>
      </p:sp>
      <p:sp>
        <p:nvSpPr>
          <p:cNvPr id="3" name="Content Placeholder 2"/>
          <p:cNvSpPr>
            <a:spLocks noGrp="1"/>
          </p:cNvSpPr>
          <p:nvPr>
            <p:ph idx="1"/>
          </p:nvPr>
        </p:nvSpPr>
        <p:spPr/>
        <p:txBody>
          <a:bodyPr/>
          <a:lstStyle/>
          <a:p>
            <a:r>
              <a:rPr lang="en-US" altLang="en-US" dirty="0" smtClean="0">
                <a:solidFill>
                  <a:srgbClr val="C00000"/>
                </a:solidFill>
              </a:rPr>
              <a:t>HIV 1/2/0 Antibody Screen</a:t>
            </a:r>
          </a:p>
          <a:p>
            <a:pPr lvl="1"/>
            <a:r>
              <a:rPr lang="en-US" altLang="en-US" dirty="0" smtClean="0">
                <a:solidFill>
                  <a:srgbClr val="C00000"/>
                </a:solidFill>
              </a:rPr>
              <a:t>3</a:t>
            </a:r>
            <a:r>
              <a:rPr lang="en-US" altLang="en-US" baseline="30000" dirty="0" smtClean="0">
                <a:solidFill>
                  <a:srgbClr val="C00000"/>
                </a:solidFill>
              </a:rPr>
              <a:t>rd</a:t>
            </a:r>
            <a:r>
              <a:rPr lang="en-US" altLang="en-US" dirty="0" smtClean="0">
                <a:solidFill>
                  <a:srgbClr val="C00000"/>
                </a:solidFill>
              </a:rPr>
              <a:t> generation</a:t>
            </a:r>
          </a:p>
          <a:p>
            <a:pPr lvl="2"/>
            <a:r>
              <a:rPr lang="en-US" altLang="en-US" dirty="0" smtClean="0">
                <a:solidFill>
                  <a:srgbClr val="C00000"/>
                </a:solidFill>
              </a:rPr>
              <a:t>Will give a positive reaction in specimens containing HIV 1 Abs, HIV 2 Abs or HIV 0 Abs (HIV 1 variant)</a:t>
            </a:r>
          </a:p>
          <a:p>
            <a:pPr lvl="1"/>
            <a:r>
              <a:rPr lang="en-US" altLang="en-US" dirty="0" smtClean="0">
                <a:solidFill>
                  <a:srgbClr val="C00000"/>
                </a:solidFill>
              </a:rPr>
              <a:t>4</a:t>
            </a:r>
            <a:r>
              <a:rPr lang="en-US" altLang="en-US" baseline="30000" dirty="0" smtClean="0">
                <a:solidFill>
                  <a:srgbClr val="C00000"/>
                </a:solidFill>
              </a:rPr>
              <a:t>th</a:t>
            </a:r>
            <a:r>
              <a:rPr lang="en-US" altLang="en-US" dirty="0" smtClean="0">
                <a:solidFill>
                  <a:srgbClr val="C00000"/>
                </a:solidFill>
              </a:rPr>
              <a:t> generation = 3</a:t>
            </a:r>
            <a:r>
              <a:rPr lang="en-US" altLang="en-US" baseline="30000" dirty="0" smtClean="0">
                <a:solidFill>
                  <a:srgbClr val="C00000"/>
                </a:solidFill>
              </a:rPr>
              <a:t>rd</a:t>
            </a:r>
            <a:r>
              <a:rPr lang="en-US" altLang="en-US" dirty="0" smtClean="0">
                <a:solidFill>
                  <a:srgbClr val="C00000"/>
                </a:solidFill>
              </a:rPr>
              <a:t> generation + p24 antigen</a:t>
            </a:r>
          </a:p>
          <a:p>
            <a:pPr lvl="2"/>
            <a:r>
              <a:rPr lang="en-US" altLang="en-US" dirty="0" smtClean="0">
                <a:solidFill>
                  <a:srgbClr val="C00000"/>
                </a:solidFill>
              </a:rPr>
              <a:t> Will give a positive reaction in specimens containing HIV 1 Abs, HIV 2 Abs or HIV 0 Abs (HIV 1 variant) and/or p24 antigen</a:t>
            </a:r>
          </a:p>
          <a:p>
            <a:r>
              <a:rPr lang="en-US" altLang="en-US" dirty="0" smtClean="0">
                <a:solidFill>
                  <a:srgbClr val="C00000"/>
                </a:solidFill>
              </a:rPr>
              <a:t>Which one does Quest use … and why?</a:t>
            </a:r>
          </a:p>
          <a:p>
            <a:pPr lvl="1"/>
            <a:r>
              <a:rPr lang="en-US" altLang="en-US" dirty="0" smtClean="0">
                <a:solidFill>
                  <a:srgbClr val="C00000"/>
                </a:solidFill>
              </a:rPr>
              <a:t>4th generation</a:t>
            </a:r>
          </a:p>
          <a:p>
            <a:pPr lvl="1"/>
            <a:r>
              <a:rPr lang="en-US" altLang="en-US" dirty="0" smtClean="0">
                <a:solidFill>
                  <a:srgbClr val="C00000"/>
                </a:solidFill>
              </a:rPr>
              <a:t>Why?? – because the CDC’s testing 4</a:t>
            </a:r>
            <a:r>
              <a:rPr lang="en-US" altLang="en-US" baseline="30000" dirty="0" smtClean="0">
                <a:solidFill>
                  <a:srgbClr val="C00000"/>
                </a:solidFill>
              </a:rPr>
              <a:t>th</a:t>
            </a:r>
            <a:r>
              <a:rPr lang="en-US" altLang="en-US" dirty="0" smtClean="0">
                <a:solidFill>
                  <a:srgbClr val="C00000"/>
                </a:solidFill>
              </a:rPr>
              <a:t> generation algorithm is the Gold Standard</a:t>
            </a:r>
          </a:p>
          <a:p>
            <a:r>
              <a:rPr lang="en-US" altLang="en-US" dirty="0" smtClean="0">
                <a:solidFill>
                  <a:srgbClr val="C00000"/>
                </a:solidFill>
              </a:rPr>
              <a:t>HIV 2 Ab Screen</a:t>
            </a:r>
          </a:p>
          <a:p>
            <a:pPr lvl="1"/>
            <a:r>
              <a:rPr lang="en-US" altLang="en-US" dirty="0" smtClean="0">
                <a:solidFill>
                  <a:srgbClr val="C00000"/>
                </a:solidFill>
              </a:rPr>
              <a:t>Specific for HIV 2 antibodies </a:t>
            </a:r>
          </a:p>
          <a:p>
            <a:pPr lvl="1"/>
            <a:r>
              <a:rPr lang="en-US" altLang="en-US" dirty="0" smtClean="0">
                <a:solidFill>
                  <a:srgbClr val="C00000"/>
                </a:solidFill>
              </a:rPr>
              <a:t>Performed when HIV 1/2/0 screen is positive and HIV 1 Western Blot is non-reactive</a:t>
            </a:r>
          </a:p>
          <a:p>
            <a:pPr lvl="2"/>
            <a:endParaRPr lang="en-US" altLang="en-US" dirty="0" smtClean="0"/>
          </a:p>
        </p:txBody>
      </p:sp>
      <p:sp>
        <p:nvSpPr>
          <p:cNvPr id="7172"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7173"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297EF6B0-FA61-42DD-8942-E947E51C72FE}" type="slidenum">
              <a:rPr lang="en-US" altLang="en-US" sz="800" smtClean="0"/>
              <a:pPr eaLnBrk="1" hangingPunct="1"/>
              <a:t>27</a:t>
            </a:fld>
            <a:r>
              <a:rPr lang="en-US" altLang="en-US" sz="800" smtClean="0"/>
              <a:t> </a:t>
            </a:r>
          </a:p>
        </p:txBody>
      </p:sp>
    </p:spTree>
    <p:extLst>
      <p:ext uri="{BB962C8B-B14F-4D97-AF65-F5344CB8AC3E}">
        <p14:creationId xmlns:p14="http://schemas.microsoft.com/office/powerpoint/2010/main" val="23995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HIV Western Blot Testing</a:t>
            </a:r>
          </a:p>
        </p:txBody>
      </p:sp>
      <p:sp>
        <p:nvSpPr>
          <p:cNvPr id="3" name="Content Placeholder 2"/>
          <p:cNvSpPr>
            <a:spLocks noGrp="1"/>
          </p:cNvSpPr>
          <p:nvPr>
            <p:ph idx="1"/>
          </p:nvPr>
        </p:nvSpPr>
        <p:spPr/>
        <p:txBody>
          <a:bodyPr/>
          <a:lstStyle/>
          <a:p>
            <a:r>
              <a:rPr lang="en-US" altLang="en-US" smtClean="0">
                <a:solidFill>
                  <a:srgbClr val="C00000"/>
                </a:solidFill>
              </a:rPr>
              <a:t>HIV 1 Western Blot</a:t>
            </a:r>
          </a:p>
          <a:p>
            <a:pPr lvl="1"/>
            <a:r>
              <a:rPr lang="en-US" altLang="en-US" smtClean="0">
                <a:solidFill>
                  <a:srgbClr val="C00000"/>
                </a:solidFill>
              </a:rPr>
              <a:t>Immunoblot analysis for the following antibodies:</a:t>
            </a:r>
          </a:p>
          <a:p>
            <a:pPr lvl="2"/>
            <a:r>
              <a:rPr lang="en-US" altLang="en-US" smtClean="0">
                <a:solidFill>
                  <a:srgbClr val="C00000"/>
                </a:solidFill>
              </a:rPr>
              <a:t>p18, p24, p31, p40, gp41, p51, p55, p65, gp120, gp160</a:t>
            </a:r>
          </a:p>
          <a:p>
            <a:pPr lvl="1"/>
            <a:r>
              <a:rPr lang="en-US" altLang="en-US" smtClean="0">
                <a:solidFill>
                  <a:srgbClr val="C00000"/>
                </a:solidFill>
              </a:rPr>
              <a:t>By definition, a positive Western Blot must have </a:t>
            </a:r>
            <a:r>
              <a:rPr lang="en-US" altLang="en-US" u="sng" smtClean="0">
                <a:solidFill>
                  <a:srgbClr val="C00000"/>
                </a:solidFill>
              </a:rPr>
              <a:t>at least</a:t>
            </a:r>
            <a:r>
              <a:rPr lang="en-US" altLang="en-US" smtClean="0">
                <a:solidFill>
                  <a:srgbClr val="C00000"/>
                </a:solidFill>
              </a:rPr>
              <a:t> 3 of the above-listed bands present with p24, p41 and/or gp120/160 being 3 of those bands</a:t>
            </a:r>
          </a:p>
          <a:p>
            <a:endParaRPr lang="en-US" altLang="en-US" smtClean="0">
              <a:solidFill>
                <a:srgbClr val="C00000"/>
              </a:solidFill>
            </a:endParaRPr>
          </a:p>
        </p:txBody>
      </p:sp>
      <p:sp>
        <p:nvSpPr>
          <p:cNvPr id="8196"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8197"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20975256-1BEF-4976-BA24-E391E4A9A3FC}" type="slidenum">
              <a:rPr lang="en-US" altLang="en-US" sz="800" smtClean="0"/>
              <a:pPr eaLnBrk="1" hangingPunct="1"/>
              <a:t>28</a:t>
            </a:fld>
            <a:r>
              <a:rPr lang="en-US" altLang="en-US" sz="800" smtClean="0"/>
              <a:t> </a:t>
            </a:r>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044" y="3001964"/>
            <a:ext cx="6500707" cy="3455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272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HIV Western Blot, cont’d</a:t>
            </a:r>
          </a:p>
        </p:txBody>
      </p:sp>
      <p:sp>
        <p:nvSpPr>
          <p:cNvPr id="9219" name="Content Placeholder 2"/>
          <p:cNvSpPr>
            <a:spLocks noGrp="1"/>
          </p:cNvSpPr>
          <p:nvPr>
            <p:ph idx="1"/>
          </p:nvPr>
        </p:nvSpPr>
        <p:spPr>
          <a:xfrm>
            <a:off x="880304" y="1370014"/>
            <a:ext cx="10828163" cy="4764087"/>
          </a:xfrm>
        </p:spPr>
        <p:txBody>
          <a:bodyPr/>
          <a:lstStyle/>
          <a:p>
            <a:r>
              <a:rPr lang="en-US" altLang="en-US" smtClean="0">
                <a:solidFill>
                  <a:srgbClr val="C00000"/>
                </a:solidFill>
              </a:rPr>
              <a:t>HIV 2 Western Blot</a:t>
            </a:r>
          </a:p>
          <a:p>
            <a:pPr lvl="1"/>
            <a:r>
              <a:rPr lang="en-US" altLang="en-US" smtClean="0">
                <a:solidFill>
                  <a:srgbClr val="C00000"/>
                </a:solidFill>
              </a:rPr>
              <a:t>Immunoblot analysis for the following antibodies:</a:t>
            </a:r>
          </a:p>
          <a:p>
            <a:pPr lvl="2"/>
            <a:r>
              <a:rPr lang="en-US" altLang="en-US" smtClean="0">
                <a:solidFill>
                  <a:srgbClr val="C00000"/>
                </a:solidFill>
              </a:rPr>
              <a:t>p18, p24, p31, p40, gp41, p51, p55, p65, gp120, gp160</a:t>
            </a:r>
          </a:p>
          <a:p>
            <a:pPr lvl="1"/>
            <a:r>
              <a:rPr lang="en-US" altLang="en-US" smtClean="0">
                <a:solidFill>
                  <a:srgbClr val="C00000"/>
                </a:solidFill>
              </a:rPr>
              <a:t>By definition, a positive Western Blot must have </a:t>
            </a:r>
            <a:r>
              <a:rPr lang="en-US" altLang="en-US" u="sng" smtClean="0">
                <a:solidFill>
                  <a:srgbClr val="C00000"/>
                </a:solidFill>
              </a:rPr>
              <a:t>at least</a:t>
            </a:r>
            <a:r>
              <a:rPr lang="en-US" altLang="en-US" smtClean="0">
                <a:solidFill>
                  <a:srgbClr val="C00000"/>
                </a:solidFill>
              </a:rPr>
              <a:t> 3 of the above-listed bands present with p24, p41 and/or gp120/160 being 3 of those bands</a:t>
            </a:r>
          </a:p>
          <a:p>
            <a:pPr lvl="1"/>
            <a:endParaRPr lang="en-US" altLang="en-US" smtClean="0"/>
          </a:p>
        </p:txBody>
      </p:sp>
      <p:sp>
        <p:nvSpPr>
          <p:cNvPr id="9220"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9221"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1AC4F0F9-7CC5-48D1-BDA3-DC98ACAA449C}" type="slidenum">
              <a:rPr lang="en-US" altLang="en-US" sz="800" smtClean="0"/>
              <a:pPr eaLnBrk="1" hangingPunct="1"/>
              <a:t>29</a:t>
            </a:fld>
            <a:r>
              <a:rPr lang="en-US" altLang="en-US" sz="800" smtClean="0"/>
              <a:t> </a:t>
            </a:r>
          </a:p>
        </p:txBody>
      </p:sp>
      <p:pic>
        <p:nvPicPr>
          <p:cNvPr id="92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911" y="3144838"/>
            <a:ext cx="5131579" cy="318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380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Hepatitis C Virus, cont’d</a:t>
            </a:r>
          </a:p>
        </p:txBody>
      </p:sp>
      <p:sp>
        <p:nvSpPr>
          <p:cNvPr id="30723" name="Content Placeholder 2"/>
          <p:cNvSpPr>
            <a:spLocks noGrp="1"/>
          </p:cNvSpPr>
          <p:nvPr>
            <p:ph idx="1"/>
          </p:nvPr>
        </p:nvSpPr>
        <p:spPr>
          <a:xfrm>
            <a:off x="1019175" y="1095375"/>
            <a:ext cx="8524875" cy="4086225"/>
          </a:xfrm>
        </p:spPr>
        <p:txBody>
          <a:bodyPr/>
          <a:lstStyle/>
          <a:p>
            <a:pPr marL="0" indent="0" eaLnBrk="1" hangingPunct="1">
              <a:buNone/>
            </a:pPr>
            <a:r>
              <a:rPr lang="en-US" altLang="en-US" sz="3600" dirty="0" smtClean="0"/>
              <a:t>The hepatitis C virus particle consists of a core of genetic material (RNA), surrounded by an </a:t>
            </a:r>
            <a:r>
              <a:rPr lang="en-US" altLang="en-US" sz="3600" dirty="0" smtClean="0">
                <a:hlinkClick r:id="rId2" tooltip="Truncated icosahedron"/>
              </a:rPr>
              <a:t>icosahedral</a:t>
            </a:r>
            <a:r>
              <a:rPr lang="en-US" altLang="en-US" sz="3600" dirty="0" smtClean="0"/>
              <a:t> protective shell of </a:t>
            </a:r>
            <a:r>
              <a:rPr lang="en-US" altLang="en-US" sz="3600" dirty="0" smtClean="0">
                <a:hlinkClick r:id="rId3" tooltip="Protein"/>
              </a:rPr>
              <a:t>protein</a:t>
            </a:r>
            <a:r>
              <a:rPr lang="en-US" altLang="en-US" sz="3600" dirty="0" smtClean="0"/>
              <a:t>, and further encased in a lipid (fatty) envelope of cellular origin. Two viral envelope </a:t>
            </a:r>
            <a:r>
              <a:rPr lang="en-US" altLang="en-US" sz="3600" dirty="0" smtClean="0">
                <a:hlinkClick r:id="rId4" tooltip="Glycoprotein"/>
              </a:rPr>
              <a:t>glycoproteins</a:t>
            </a:r>
            <a:r>
              <a:rPr lang="en-US" altLang="en-US" sz="3600" dirty="0" smtClean="0"/>
              <a:t>, E1 and E2, are embedded in the lipid envelope.</a:t>
            </a:r>
          </a:p>
          <a:p>
            <a:pPr eaLnBrk="1" hangingPunct="1"/>
            <a:endParaRPr lang="en-US" altLang="en-US" sz="3200" dirty="0" smtClean="0"/>
          </a:p>
        </p:txBody>
      </p:sp>
    </p:spTree>
    <p:extLst>
      <p:ext uri="{BB962C8B-B14F-4D97-AF65-F5344CB8AC3E}">
        <p14:creationId xmlns:p14="http://schemas.microsoft.com/office/powerpoint/2010/main" val="2677848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Supplemental Testing</a:t>
            </a:r>
            <a:endParaRPr lang="en-US" dirty="0"/>
          </a:p>
        </p:txBody>
      </p:sp>
      <p:sp>
        <p:nvSpPr>
          <p:cNvPr id="3" name="Content Placeholder 2"/>
          <p:cNvSpPr>
            <a:spLocks noGrp="1"/>
          </p:cNvSpPr>
          <p:nvPr>
            <p:ph idx="1"/>
          </p:nvPr>
        </p:nvSpPr>
        <p:spPr/>
        <p:txBody>
          <a:bodyPr/>
          <a:lstStyle/>
          <a:p>
            <a:r>
              <a:rPr lang="en-US" dirty="0" err="1" smtClean="0"/>
              <a:t>MultiSpot</a:t>
            </a: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725" y="1143001"/>
            <a:ext cx="7515225" cy="5086350"/>
          </a:xfrm>
          <a:prstGeom prst="rect">
            <a:avLst/>
          </a:prstGeom>
        </p:spPr>
      </p:pic>
    </p:spTree>
    <p:extLst>
      <p:ext uri="{BB962C8B-B14F-4D97-AF65-F5344CB8AC3E}">
        <p14:creationId xmlns:p14="http://schemas.microsoft.com/office/powerpoint/2010/main" val="1086357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Supplemental Testing</a:t>
            </a:r>
          </a:p>
        </p:txBody>
      </p:sp>
      <p:sp>
        <p:nvSpPr>
          <p:cNvPr id="3" name="Content Placeholder 2"/>
          <p:cNvSpPr>
            <a:spLocks noGrp="1"/>
          </p:cNvSpPr>
          <p:nvPr>
            <p:ph idx="1"/>
          </p:nvPr>
        </p:nvSpPr>
        <p:spPr/>
        <p:txBody>
          <a:bodyPr/>
          <a:lstStyle/>
          <a:p>
            <a:r>
              <a:rPr lang="en-US" dirty="0" err="1" smtClean="0"/>
              <a:t>Geenius</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564" y="1162050"/>
            <a:ext cx="7743825" cy="5153025"/>
          </a:xfrm>
          <a:prstGeom prst="rect">
            <a:avLst/>
          </a:prstGeom>
        </p:spPr>
      </p:pic>
    </p:spTree>
    <p:extLst>
      <p:ext uri="{BB962C8B-B14F-4D97-AF65-F5344CB8AC3E}">
        <p14:creationId xmlns:p14="http://schemas.microsoft.com/office/powerpoint/2010/main" val="221654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HIV-1/HIV-2 Viral Load Testing</a:t>
            </a:r>
          </a:p>
        </p:txBody>
      </p:sp>
      <p:sp>
        <p:nvSpPr>
          <p:cNvPr id="3" name="Content Placeholder 2"/>
          <p:cNvSpPr>
            <a:spLocks noGrp="1"/>
          </p:cNvSpPr>
          <p:nvPr>
            <p:ph idx="1"/>
          </p:nvPr>
        </p:nvSpPr>
        <p:spPr/>
        <p:txBody>
          <a:bodyPr/>
          <a:lstStyle/>
          <a:p>
            <a:r>
              <a:rPr lang="en-US" altLang="en-US" dirty="0" smtClean="0">
                <a:solidFill>
                  <a:srgbClr val="C00000"/>
                </a:solidFill>
              </a:rPr>
              <a:t>Usually performed by RT- PCR testing, i.e. Real Time – Polymerase Chain Reaction testing, properly called Reverse Transcriptase – Polymerase Chain Reaction testing</a:t>
            </a:r>
          </a:p>
          <a:p>
            <a:r>
              <a:rPr lang="en-US" altLang="en-US" dirty="0" smtClean="0">
                <a:solidFill>
                  <a:srgbClr val="C00000"/>
                </a:solidFill>
              </a:rPr>
              <a:t>Routine sensitivity = &lt;20 copies/mL</a:t>
            </a:r>
          </a:p>
          <a:p>
            <a:r>
              <a:rPr lang="en-US" altLang="en-US" dirty="0" smtClean="0">
                <a:solidFill>
                  <a:srgbClr val="C00000"/>
                </a:solidFill>
              </a:rPr>
              <a:t>Ultrasensitive assays can have sensitivities = &lt;5 copies/mL</a:t>
            </a:r>
          </a:p>
          <a:p>
            <a:r>
              <a:rPr lang="en-US" altLang="en-US" dirty="0" smtClean="0">
                <a:solidFill>
                  <a:srgbClr val="C00000"/>
                </a:solidFill>
              </a:rPr>
              <a:t>Reporting </a:t>
            </a:r>
          </a:p>
          <a:p>
            <a:pPr lvl="3"/>
            <a:r>
              <a:rPr lang="en-US" altLang="en-US" sz="1800" dirty="0" smtClean="0">
                <a:solidFill>
                  <a:srgbClr val="C00000"/>
                </a:solidFill>
              </a:rPr>
              <a:t>&lt;20 NON-DETECTED</a:t>
            </a:r>
          </a:p>
          <a:p>
            <a:pPr lvl="3"/>
            <a:r>
              <a:rPr lang="en-US" altLang="en-US" sz="1800" dirty="0" smtClean="0">
                <a:solidFill>
                  <a:srgbClr val="C00000"/>
                </a:solidFill>
              </a:rPr>
              <a:t>&lt;20 DETECTED</a:t>
            </a:r>
          </a:p>
          <a:p>
            <a:r>
              <a:rPr lang="en-US" altLang="en-US" dirty="0" smtClean="0">
                <a:solidFill>
                  <a:srgbClr val="C00000"/>
                </a:solidFill>
              </a:rPr>
              <a:t>What do those two reporting methods mean?</a:t>
            </a:r>
          </a:p>
        </p:txBody>
      </p:sp>
      <p:sp>
        <p:nvSpPr>
          <p:cNvPr id="10244"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10245"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8E792A32-B11B-4CD5-BDB1-1DCD6339B4AB}" type="slidenum">
              <a:rPr lang="en-US" altLang="en-US" sz="800" smtClean="0"/>
              <a:pPr eaLnBrk="1" hangingPunct="1"/>
              <a:t>32</a:t>
            </a:fld>
            <a:r>
              <a:rPr lang="en-US" altLang="en-US" sz="800" smtClean="0"/>
              <a:t> </a:t>
            </a:r>
          </a:p>
        </p:txBody>
      </p:sp>
    </p:spTree>
    <p:extLst>
      <p:ext uri="{BB962C8B-B14F-4D97-AF65-F5344CB8AC3E}">
        <p14:creationId xmlns:p14="http://schemas.microsoft.com/office/powerpoint/2010/main" val="11036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RNA, Qualitative, TMA</a:t>
            </a:r>
            <a:endParaRPr lang="en-US" dirty="0"/>
          </a:p>
        </p:txBody>
      </p:sp>
      <p:sp>
        <p:nvSpPr>
          <p:cNvPr id="3" name="Content Placeholder 2"/>
          <p:cNvSpPr>
            <a:spLocks noGrp="1"/>
          </p:cNvSpPr>
          <p:nvPr>
            <p:ph idx="1"/>
          </p:nvPr>
        </p:nvSpPr>
        <p:spPr/>
        <p:txBody>
          <a:bodyPr/>
          <a:lstStyle/>
          <a:p>
            <a:r>
              <a:rPr lang="en-US" sz="4800" b="1" dirty="0" smtClean="0"/>
              <a:t>The </a:t>
            </a:r>
            <a:r>
              <a:rPr lang="en-US" sz="4800" b="1" i="1" u="sng" dirty="0" smtClean="0"/>
              <a:t>ONLY</a:t>
            </a:r>
            <a:r>
              <a:rPr lang="en-US" sz="4800" b="1" dirty="0" smtClean="0"/>
              <a:t> NAAT approved for DIAGNOSIS of HIV</a:t>
            </a:r>
          </a:p>
          <a:p>
            <a:r>
              <a:rPr lang="en-US" sz="4800" b="1" dirty="0" smtClean="0"/>
              <a:t>Part of the CDC-Approved Testing Algorithm, seen in the next slide</a:t>
            </a:r>
          </a:p>
          <a:p>
            <a:pPr marL="0" indent="0">
              <a:buNone/>
            </a:pPr>
            <a:endParaRPr lang="en-US" dirty="0"/>
          </a:p>
        </p:txBody>
      </p:sp>
    </p:spTree>
    <p:extLst>
      <p:ext uri="{BB962C8B-B14F-4D97-AF65-F5344CB8AC3E}">
        <p14:creationId xmlns:p14="http://schemas.microsoft.com/office/powerpoint/2010/main" val="309051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4</a:t>
            </a:r>
            <a:r>
              <a:rPr lang="en-US" baseline="30000" dirty="0" smtClean="0"/>
              <a:t>th</a:t>
            </a:r>
            <a:r>
              <a:rPr lang="en-US" dirty="0" smtClean="0"/>
              <a:t> Gen Testing Algorithm</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123950"/>
            <a:ext cx="94869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726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29030" y="344488"/>
            <a:ext cx="11422791" cy="785812"/>
          </a:xfrm>
        </p:spPr>
        <p:txBody>
          <a:bodyPr/>
          <a:lstStyle/>
          <a:p>
            <a:pPr algn="ctr"/>
            <a:r>
              <a:rPr lang="en-US" altLang="en-US" sz="2200" smtClean="0"/>
              <a:t>HIV Phenotyping/Genotyping, Tropism Assays &amp; Drug Resistance</a:t>
            </a:r>
          </a:p>
        </p:txBody>
      </p:sp>
      <p:sp>
        <p:nvSpPr>
          <p:cNvPr id="3" name="Content Placeholder 2"/>
          <p:cNvSpPr>
            <a:spLocks noGrp="1"/>
          </p:cNvSpPr>
          <p:nvPr>
            <p:ph idx="1"/>
          </p:nvPr>
        </p:nvSpPr>
        <p:spPr/>
        <p:txBody>
          <a:bodyPr/>
          <a:lstStyle/>
          <a:p>
            <a:r>
              <a:rPr lang="en-US" altLang="en-US" sz="1800" dirty="0" smtClean="0">
                <a:solidFill>
                  <a:srgbClr val="C00000"/>
                </a:solidFill>
              </a:rPr>
              <a:t>Phenotype/Genotype</a:t>
            </a:r>
          </a:p>
          <a:p>
            <a:pPr lvl="1"/>
            <a:r>
              <a:rPr lang="en-US" altLang="en-US" dirty="0" smtClean="0">
                <a:solidFill>
                  <a:srgbClr val="C00000"/>
                </a:solidFill>
              </a:rPr>
              <a:t>Phenotyping is a technique is an </a:t>
            </a:r>
            <a:r>
              <a:rPr lang="en-US" altLang="en-US" i="1" dirty="0" smtClean="0">
                <a:solidFill>
                  <a:srgbClr val="C00000"/>
                </a:solidFill>
              </a:rPr>
              <a:t>in vitro </a:t>
            </a:r>
            <a:r>
              <a:rPr lang="en-US" altLang="en-US" dirty="0" smtClean="0">
                <a:solidFill>
                  <a:srgbClr val="C00000"/>
                </a:solidFill>
              </a:rPr>
              <a:t>assay that measures the drug susceptibility of the viral population derived from an HIV-positive patient to all available </a:t>
            </a:r>
            <a:r>
              <a:rPr lang="en-US" altLang="en-US" dirty="0" err="1" smtClean="0">
                <a:solidFill>
                  <a:srgbClr val="C00000"/>
                </a:solidFill>
              </a:rPr>
              <a:t>antiretrovirals</a:t>
            </a:r>
            <a:r>
              <a:rPr lang="en-US" altLang="en-US" dirty="0" smtClean="0">
                <a:solidFill>
                  <a:srgbClr val="C00000"/>
                </a:solidFill>
              </a:rPr>
              <a:t>.</a:t>
            </a:r>
          </a:p>
          <a:p>
            <a:pPr lvl="1"/>
            <a:r>
              <a:rPr lang="en-US" altLang="en-US" dirty="0" smtClean="0">
                <a:solidFill>
                  <a:srgbClr val="C00000"/>
                </a:solidFill>
              </a:rPr>
              <a:t>Genotypic HIV resistance testing provides a list of mutations present in the regions that encode for the viral proteins involved in drug resistance - protease, reverse transcriptase, gp41/gp120 and integrase.  Interpretation algorithms are used to draw conclusions about the level of susceptibility to particular drugs.</a:t>
            </a:r>
          </a:p>
          <a:p>
            <a:pPr lvl="1"/>
            <a:r>
              <a:rPr lang="en-US" altLang="en-US" dirty="0" smtClean="0">
                <a:solidFill>
                  <a:srgbClr val="C00000"/>
                </a:solidFill>
              </a:rPr>
              <a:t>Tropism assays are used with entry inhibitor therapies.  These drugs, the  newest class of antiretroviral drugs, target the process by which HIV-1 enters the host cell. This process requires the use of the CD4 receptor and 1 of 2 chemokine </a:t>
            </a:r>
            <a:r>
              <a:rPr lang="en-US" altLang="en-US" dirty="0" err="1" smtClean="0">
                <a:solidFill>
                  <a:srgbClr val="C00000"/>
                </a:solidFill>
              </a:rPr>
              <a:t>coreceptors</a:t>
            </a:r>
            <a:r>
              <a:rPr lang="en-US" altLang="en-US" dirty="0" smtClean="0">
                <a:solidFill>
                  <a:srgbClr val="C00000"/>
                </a:solidFill>
              </a:rPr>
              <a:t>, CCR5 or CXCR4, located on the host cell surface membrane. HIV-1 </a:t>
            </a:r>
            <a:r>
              <a:rPr lang="en-US" altLang="en-US" dirty="0" err="1" smtClean="0">
                <a:solidFill>
                  <a:srgbClr val="C00000"/>
                </a:solidFill>
              </a:rPr>
              <a:t>virions</a:t>
            </a:r>
            <a:r>
              <a:rPr lang="en-US" altLang="en-US" dirty="0" smtClean="0">
                <a:solidFill>
                  <a:srgbClr val="C00000"/>
                </a:solidFill>
              </a:rPr>
              <a:t> that use CCR5 are called R5-tropic and those using CXCR4 are called X4-tropic. Viral mixtures using both </a:t>
            </a:r>
            <a:r>
              <a:rPr lang="en-US" altLang="en-US" dirty="0" err="1" smtClean="0">
                <a:solidFill>
                  <a:srgbClr val="C00000"/>
                </a:solidFill>
              </a:rPr>
              <a:t>coreceptors</a:t>
            </a:r>
            <a:r>
              <a:rPr lang="en-US" altLang="en-US" dirty="0" smtClean="0">
                <a:solidFill>
                  <a:srgbClr val="C00000"/>
                </a:solidFill>
              </a:rPr>
              <a:t> are called dual- or mixed-tropic. R5-tropic viruses are more common in treatment-naive patients. In contrast, X4- tropic viruses are found in only about 13% of recent seroconverters</a:t>
            </a:r>
            <a:r>
              <a:rPr lang="en-US" altLang="en-US" baseline="30000" dirty="0" smtClean="0">
                <a:solidFill>
                  <a:srgbClr val="C00000"/>
                </a:solidFill>
              </a:rPr>
              <a:t>1</a:t>
            </a:r>
            <a:r>
              <a:rPr lang="en-US" altLang="en-US" dirty="0" smtClean="0">
                <a:solidFill>
                  <a:srgbClr val="C00000"/>
                </a:solidFill>
              </a:rPr>
              <a:t> but in up to 50% of treatment-experienced patients and those with advanced disease.</a:t>
            </a:r>
            <a:r>
              <a:rPr lang="en-US" altLang="en-US" baseline="30000" dirty="0" smtClean="0">
                <a:solidFill>
                  <a:srgbClr val="C00000"/>
                </a:solidFill>
              </a:rPr>
              <a:t>2  </a:t>
            </a:r>
            <a:r>
              <a:rPr lang="en-US" altLang="en-US" dirty="0" smtClean="0">
                <a:solidFill>
                  <a:srgbClr val="C00000"/>
                </a:solidFill>
              </a:rPr>
              <a:t>Tropism testing should be performed before initiating entry inhibitor therapy and may also be considered for patients who exhibit </a:t>
            </a:r>
            <a:r>
              <a:rPr lang="en-US" altLang="en-US" dirty="0" err="1" smtClean="0">
                <a:solidFill>
                  <a:srgbClr val="C00000"/>
                </a:solidFill>
              </a:rPr>
              <a:t>virologic</a:t>
            </a:r>
            <a:r>
              <a:rPr lang="en-US" altLang="en-US" dirty="0" smtClean="0">
                <a:solidFill>
                  <a:srgbClr val="C00000"/>
                </a:solidFill>
              </a:rPr>
              <a:t> failure while taking a CCR5 inhibitor.</a:t>
            </a:r>
            <a:r>
              <a:rPr lang="en-US" altLang="en-US" baseline="30000" dirty="0" smtClean="0">
                <a:solidFill>
                  <a:srgbClr val="C00000"/>
                </a:solidFill>
              </a:rPr>
              <a:t>4</a:t>
            </a:r>
          </a:p>
          <a:p>
            <a:pPr lvl="1"/>
            <a:r>
              <a:rPr lang="en-US" altLang="en-US" dirty="0" smtClean="0">
                <a:solidFill>
                  <a:srgbClr val="C00000"/>
                </a:solidFill>
              </a:rPr>
              <a:t>Since the virus(s) is continually mutating, knowledge of the development of drug resistance is vital to the treatment/overall health of the immunocompromised patient.</a:t>
            </a:r>
          </a:p>
        </p:txBody>
      </p:sp>
      <p:sp>
        <p:nvSpPr>
          <p:cNvPr id="11268"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11269"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42B02A16-E963-4FC2-81E0-F1309A724FC5}" type="slidenum">
              <a:rPr lang="en-US" altLang="en-US" sz="800" smtClean="0"/>
              <a:pPr eaLnBrk="1" hangingPunct="1"/>
              <a:t>35</a:t>
            </a:fld>
            <a:r>
              <a:rPr lang="en-US" altLang="en-US" sz="800" smtClean="0"/>
              <a:t> </a:t>
            </a:r>
          </a:p>
        </p:txBody>
      </p:sp>
    </p:spTree>
    <p:extLst>
      <p:ext uri="{BB962C8B-B14F-4D97-AF65-F5344CB8AC3E}">
        <p14:creationId xmlns:p14="http://schemas.microsoft.com/office/powerpoint/2010/main" val="1001499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CD4/CD8 Counts by Flow Cytometry</a:t>
            </a:r>
          </a:p>
        </p:txBody>
      </p:sp>
      <p:sp>
        <p:nvSpPr>
          <p:cNvPr id="3" name="Content Placeholder 2"/>
          <p:cNvSpPr>
            <a:spLocks noGrp="1"/>
          </p:cNvSpPr>
          <p:nvPr>
            <p:ph idx="1"/>
          </p:nvPr>
        </p:nvSpPr>
        <p:spPr/>
        <p:txBody>
          <a:bodyPr/>
          <a:lstStyle/>
          <a:p>
            <a:r>
              <a:rPr lang="en-US" altLang="en-US" sz="3200" dirty="0" smtClean="0">
                <a:solidFill>
                  <a:srgbClr val="C00000"/>
                </a:solidFill>
              </a:rPr>
              <a:t>Otherwise known as Helper/Suppressor ratios</a:t>
            </a:r>
          </a:p>
          <a:p>
            <a:r>
              <a:rPr lang="en-US" altLang="en-US" sz="3200" dirty="0" smtClean="0">
                <a:solidFill>
                  <a:srgbClr val="C00000"/>
                </a:solidFill>
              </a:rPr>
              <a:t>Measures the absolute number of CD4 and CD8 lymphocytes in the patient’s blood</a:t>
            </a:r>
          </a:p>
          <a:p>
            <a:r>
              <a:rPr lang="en-US" altLang="en-US" sz="3200" dirty="0" smtClean="0">
                <a:solidFill>
                  <a:srgbClr val="C00000"/>
                </a:solidFill>
              </a:rPr>
              <a:t>A suppressed ratio is indicative of immunosuppression, one cause of which is infection with HIV</a:t>
            </a:r>
          </a:p>
          <a:p>
            <a:r>
              <a:rPr lang="en-US" altLang="en-US" sz="3200" dirty="0" smtClean="0">
                <a:solidFill>
                  <a:srgbClr val="C00000"/>
                </a:solidFill>
              </a:rPr>
              <a:t>Definition of AIDS: </a:t>
            </a:r>
            <a:r>
              <a:rPr lang="en-US" sz="3200" dirty="0">
                <a:solidFill>
                  <a:srgbClr val="C00000"/>
                </a:solidFill>
              </a:rPr>
              <a:t>a CD4 count less than 200 cells/mm³ (regardless of whether the person has an AIDS-defining condition).</a:t>
            </a:r>
            <a:endParaRPr lang="en-US" altLang="en-US" sz="3200" dirty="0" smtClean="0">
              <a:solidFill>
                <a:srgbClr val="C00000"/>
              </a:solidFill>
            </a:endParaRPr>
          </a:p>
        </p:txBody>
      </p:sp>
      <p:sp>
        <p:nvSpPr>
          <p:cNvPr id="12292" name="Footer Placeholder 3"/>
          <p:cNvSpPr>
            <a:spLocks noGrp="1"/>
          </p:cNvSpPr>
          <p:nvPr>
            <p:ph type="ftr" sz="quarter" idx="4294967295"/>
          </p:nvPr>
        </p:nvSpPr>
        <p:spPr>
          <a:xfrm>
            <a:off x="7649758" y="6623050"/>
            <a:ext cx="3409061"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Confidential – Do not copy or distribute</a:t>
            </a:r>
          </a:p>
        </p:txBody>
      </p:sp>
      <p:sp>
        <p:nvSpPr>
          <p:cNvPr id="12293" name="Slide Number Placeholder 4"/>
          <p:cNvSpPr>
            <a:spLocks noGrp="1"/>
          </p:cNvSpPr>
          <p:nvPr>
            <p:ph type="sldNum" sz="quarter" idx="4294967295"/>
          </p:nvPr>
        </p:nvSpPr>
        <p:spPr>
          <a:xfrm>
            <a:off x="11143464" y="6623050"/>
            <a:ext cx="404179" cy="122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0000"/>
                </a:solidFill>
                <a:latin typeface="Arial" charset="0"/>
                <a:cs typeface="Arial" charset="0"/>
              </a:defRPr>
            </a:lvl1pPr>
            <a:lvl2pPr marL="742950" indent="-285750" eaLnBrk="0" hangingPunct="0">
              <a:defRPr sz="1600">
                <a:solidFill>
                  <a:srgbClr val="000000"/>
                </a:solidFill>
                <a:latin typeface="Arial" charset="0"/>
                <a:cs typeface="Arial" charset="0"/>
              </a:defRPr>
            </a:lvl2pPr>
            <a:lvl3pPr marL="1143000" indent="-228600" eaLnBrk="0" hangingPunct="0">
              <a:defRPr sz="1600">
                <a:solidFill>
                  <a:srgbClr val="000000"/>
                </a:solidFill>
                <a:latin typeface="Arial" charset="0"/>
                <a:cs typeface="Arial" charset="0"/>
              </a:defRPr>
            </a:lvl3pPr>
            <a:lvl4pPr marL="1600200" indent="-228600" eaLnBrk="0" hangingPunct="0">
              <a:defRPr sz="1600">
                <a:solidFill>
                  <a:srgbClr val="000000"/>
                </a:solidFill>
                <a:latin typeface="Arial" charset="0"/>
                <a:cs typeface="Arial" charset="0"/>
              </a:defRPr>
            </a:lvl4pPr>
            <a:lvl5pPr marL="2057400" indent="-228600" eaLnBrk="0" hangingPunct="0">
              <a:defRPr sz="1600">
                <a:solidFill>
                  <a:srgbClr val="000000"/>
                </a:solidFill>
                <a:latin typeface="Arial" charset="0"/>
                <a:cs typeface="Arial" charset="0"/>
              </a:defRPr>
            </a:lvl5pPr>
            <a:lvl6pPr marL="2514600" indent="-228600" eaLnBrk="0" fontAlgn="base" hangingPunct="0">
              <a:spcBef>
                <a:spcPct val="0"/>
              </a:spcBef>
              <a:spcAft>
                <a:spcPct val="0"/>
              </a:spcAft>
              <a:defRPr sz="1600">
                <a:solidFill>
                  <a:srgbClr val="000000"/>
                </a:solidFill>
                <a:latin typeface="Arial" charset="0"/>
                <a:cs typeface="Arial" charset="0"/>
              </a:defRPr>
            </a:lvl6pPr>
            <a:lvl7pPr marL="2971800" indent="-228600" eaLnBrk="0" fontAlgn="base" hangingPunct="0">
              <a:spcBef>
                <a:spcPct val="0"/>
              </a:spcBef>
              <a:spcAft>
                <a:spcPct val="0"/>
              </a:spcAft>
              <a:defRPr sz="1600">
                <a:solidFill>
                  <a:srgbClr val="000000"/>
                </a:solidFill>
                <a:latin typeface="Arial" charset="0"/>
                <a:cs typeface="Arial" charset="0"/>
              </a:defRPr>
            </a:lvl7pPr>
            <a:lvl8pPr marL="3429000" indent="-228600" eaLnBrk="0" fontAlgn="base" hangingPunct="0">
              <a:spcBef>
                <a:spcPct val="0"/>
              </a:spcBef>
              <a:spcAft>
                <a:spcPct val="0"/>
              </a:spcAft>
              <a:defRPr sz="1600">
                <a:solidFill>
                  <a:srgbClr val="000000"/>
                </a:solidFill>
                <a:latin typeface="Arial" charset="0"/>
                <a:cs typeface="Arial" charset="0"/>
              </a:defRPr>
            </a:lvl8pPr>
            <a:lvl9pPr marL="3886200" indent="-228600" eaLnBrk="0" fontAlgn="base" hangingPunct="0">
              <a:spcBef>
                <a:spcPct val="0"/>
              </a:spcBef>
              <a:spcAft>
                <a:spcPct val="0"/>
              </a:spcAft>
              <a:defRPr sz="1600">
                <a:solidFill>
                  <a:srgbClr val="000000"/>
                </a:solidFill>
                <a:latin typeface="Arial" charset="0"/>
                <a:cs typeface="Arial" charset="0"/>
              </a:defRPr>
            </a:lvl9pPr>
          </a:lstStyle>
          <a:p>
            <a:pPr eaLnBrk="1" hangingPunct="1"/>
            <a:r>
              <a:rPr lang="en-US" altLang="en-US" sz="800" smtClean="0"/>
              <a:t>|  </a:t>
            </a:r>
            <a:fld id="{9E050A8E-44B0-4B6A-B86E-E0D186ADB02F}" type="slidenum">
              <a:rPr lang="en-US" altLang="en-US" sz="800" smtClean="0"/>
              <a:pPr eaLnBrk="1" hangingPunct="1"/>
              <a:t>36</a:t>
            </a:fld>
            <a:r>
              <a:rPr lang="en-US" altLang="en-US" sz="800" smtClean="0"/>
              <a:t> </a:t>
            </a:r>
          </a:p>
        </p:txBody>
      </p:sp>
    </p:spTree>
    <p:extLst>
      <p:ext uri="{BB962C8B-B14F-4D97-AF65-F5344CB8AC3E}">
        <p14:creationId xmlns:p14="http://schemas.microsoft.com/office/powerpoint/2010/main" val="2511165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294" y="304801"/>
            <a:ext cx="11579384" cy="3416320"/>
          </a:xfrm>
          <a:prstGeom prst="rect">
            <a:avLst/>
          </a:prstGeom>
        </p:spPr>
        <p:txBody>
          <a:bodyPr wrap="square">
            <a:spAutoFit/>
          </a:bodyPr>
          <a:lstStyle/>
          <a:p>
            <a:pPr marL="0" indent="0" algn="ctr">
              <a:buNone/>
              <a:defRPr/>
            </a:pPr>
            <a:endParaRPr lang="en-US" sz="6000" b="1" dirty="0" smtClean="0">
              <a:solidFill>
                <a:srgbClr val="C00000"/>
              </a:solidFill>
            </a:endParaRPr>
          </a:p>
          <a:p>
            <a:pPr marL="0" indent="0" algn="ctr">
              <a:buNone/>
              <a:defRPr/>
            </a:pPr>
            <a:endParaRPr lang="en-US" sz="6000" b="1" dirty="0">
              <a:solidFill>
                <a:srgbClr val="C00000"/>
              </a:solidFill>
            </a:endParaRPr>
          </a:p>
          <a:p>
            <a:pPr marL="0" indent="0" algn="ctr">
              <a:buNone/>
              <a:defRPr/>
            </a:pPr>
            <a:r>
              <a:rPr lang="en-US" sz="6000" b="1" dirty="0" smtClean="0">
                <a:solidFill>
                  <a:srgbClr val="C00000"/>
                </a:solidFill>
              </a:rPr>
              <a:t>THE </a:t>
            </a:r>
            <a:r>
              <a:rPr lang="en-US" sz="6000" b="1" dirty="0">
                <a:solidFill>
                  <a:srgbClr val="C00000"/>
                </a:solidFill>
              </a:rPr>
              <a:t>IMPENDING CRISIS</a:t>
            </a:r>
          </a:p>
          <a:p>
            <a:pPr marL="0" indent="0" algn="ctr">
              <a:buNone/>
              <a:defRPr/>
            </a:pPr>
            <a:endParaRPr lang="en-US" b="1" dirty="0">
              <a:solidFill>
                <a:srgbClr val="C00000"/>
              </a:solidFill>
            </a:endParaRPr>
          </a:p>
          <a:p>
            <a:pPr marL="0" indent="0" algn="ctr">
              <a:buNone/>
              <a:defRPr/>
            </a:pPr>
            <a:r>
              <a:rPr lang="en-US" b="1" dirty="0">
                <a:solidFill>
                  <a:srgbClr val="C00000"/>
                </a:solidFill>
              </a:rPr>
              <a:t>…….. and the necessary solutions.</a:t>
            </a:r>
          </a:p>
        </p:txBody>
      </p:sp>
    </p:spTree>
    <p:extLst>
      <p:ext uri="{BB962C8B-B14F-4D97-AF65-F5344CB8AC3E}">
        <p14:creationId xmlns:p14="http://schemas.microsoft.com/office/powerpoint/2010/main" val="3595323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Scenario: </a:t>
            </a:r>
            <a:br>
              <a:rPr lang="en-US" dirty="0" smtClean="0"/>
            </a:br>
            <a:r>
              <a:rPr lang="en-US" dirty="0" smtClean="0"/>
              <a:t>Dr’s. Appt. for a Routine Checkup</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z="2400" dirty="0" smtClean="0"/>
              <a:t>Your blood is drawn for a routine physical</a:t>
            </a:r>
          </a:p>
          <a:p>
            <a:pPr>
              <a:buFont typeface="Arial" pitchFamily="34" charset="0"/>
              <a:buChar char="•"/>
              <a:defRPr/>
            </a:pPr>
            <a:r>
              <a:rPr lang="en-US" sz="2400" dirty="0" smtClean="0"/>
              <a:t> 5 days later, the Dr’s office call and states that they need “more blood” for the testing</a:t>
            </a:r>
          </a:p>
          <a:p>
            <a:pPr>
              <a:buFont typeface="Arial" pitchFamily="34" charset="0"/>
              <a:buChar char="•"/>
              <a:defRPr/>
            </a:pPr>
            <a:r>
              <a:rPr lang="en-US" sz="2400" dirty="0" smtClean="0"/>
              <a:t>You ask “Why”</a:t>
            </a:r>
          </a:p>
          <a:p>
            <a:pPr>
              <a:buFont typeface="Arial" pitchFamily="34" charset="0"/>
              <a:buChar char="•"/>
              <a:defRPr/>
            </a:pPr>
            <a:r>
              <a:rPr lang="en-US" sz="2400" b="1" u="sng" dirty="0" smtClean="0"/>
              <a:t>The answer </a:t>
            </a:r>
            <a:r>
              <a:rPr lang="en-US" sz="2400" dirty="0" smtClean="0"/>
              <a:t>– the lab to which your specimens were sent did not have sufficient Med Techs (CLSs) to perform the testing promptly and the samples are now out of stability.</a:t>
            </a:r>
          </a:p>
          <a:p>
            <a:pPr>
              <a:buFont typeface="Arial" pitchFamily="34" charset="0"/>
              <a:buChar char="•"/>
              <a:defRPr/>
            </a:pPr>
            <a:r>
              <a:rPr lang="en-US" dirty="0" smtClean="0"/>
              <a:t>Is this far fetched?????</a:t>
            </a:r>
          </a:p>
          <a:p>
            <a:pPr marL="0" indent="0">
              <a:buFont typeface="Wingdings" pitchFamily="2" charset="2"/>
              <a:buNone/>
              <a:defRPr/>
            </a:pPr>
            <a:endParaRPr lang="en-US" dirty="0"/>
          </a:p>
        </p:txBody>
      </p:sp>
    </p:spTree>
    <p:extLst>
      <p:ext uri="{BB962C8B-B14F-4D97-AF65-F5344CB8AC3E}">
        <p14:creationId xmlns:p14="http://schemas.microsoft.com/office/powerpoint/2010/main" val="28378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600" i="1" dirty="0" smtClean="0"/>
              <a:t>Is This Far-fetched?</a:t>
            </a:r>
            <a:endParaRPr lang="en-US" sz="6600" i="1" dirty="0"/>
          </a:p>
        </p:txBody>
      </p:sp>
      <p:sp>
        <p:nvSpPr>
          <p:cNvPr id="3" name="Content Placeholder 2"/>
          <p:cNvSpPr>
            <a:spLocks noGrp="1"/>
          </p:cNvSpPr>
          <p:nvPr>
            <p:ph idx="1"/>
          </p:nvPr>
        </p:nvSpPr>
        <p:spPr>
          <a:xfrm>
            <a:off x="609441" y="3200400"/>
            <a:ext cx="10969943" cy="1600200"/>
          </a:xfrm>
        </p:spPr>
        <p:txBody>
          <a:bodyPr>
            <a:noAutofit/>
          </a:bodyPr>
          <a:lstStyle/>
          <a:p>
            <a:pPr>
              <a:defRPr/>
            </a:pPr>
            <a:r>
              <a:rPr lang="en-US" sz="4800" dirty="0" smtClean="0"/>
              <a:t>Unfortunately, the answer is no.</a:t>
            </a:r>
          </a:p>
          <a:p>
            <a:pPr>
              <a:defRPr/>
            </a:pPr>
            <a:r>
              <a:rPr lang="en-US" sz="4800" dirty="0" smtClean="0"/>
              <a:t>And why is this the case???</a:t>
            </a:r>
            <a:endParaRPr lang="en-US" sz="4800" dirty="0"/>
          </a:p>
        </p:txBody>
      </p:sp>
    </p:spTree>
    <p:extLst>
      <p:ext uri="{BB962C8B-B14F-4D97-AF65-F5344CB8AC3E}">
        <p14:creationId xmlns:p14="http://schemas.microsoft.com/office/powerpoint/2010/main" val="3759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Image result for electron micrograph of hepatitis c virus"/>
          <p:cNvSpPr>
            <a:spLocks noChangeAspect="1" noChangeArrowheads="1"/>
          </p:cNvSpPr>
          <p:nvPr/>
        </p:nvSpPr>
        <p:spPr bwMode="auto">
          <a:xfrm>
            <a:off x="0" y="-182563"/>
            <a:ext cx="406294"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701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849702"/>
          </a:xfrm>
        </p:spPr>
        <p:txBody>
          <a:bodyPr>
            <a:noAutofit/>
          </a:bodyPr>
          <a:lstStyle/>
          <a:p>
            <a:pPr algn="ctr">
              <a:defRPr/>
            </a:pPr>
            <a:r>
              <a:rPr lang="en-US" sz="6000" dirty="0" smtClean="0"/>
              <a:t>The Hard Cold Facts</a:t>
            </a:r>
            <a:endParaRPr lang="en-US" sz="6000" dirty="0"/>
          </a:p>
        </p:txBody>
      </p:sp>
      <p:sp>
        <p:nvSpPr>
          <p:cNvPr id="3" name="Content Placeholder 2"/>
          <p:cNvSpPr>
            <a:spLocks noGrp="1"/>
          </p:cNvSpPr>
          <p:nvPr>
            <p:ph idx="1"/>
          </p:nvPr>
        </p:nvSpPr>
        <p:spPr>
          <a:xfrm>
            <a:off x="609441" y="1524000"/>
            <a:ext cx="10969943" cy="4572000"/>
          </a:xfrm>
        </p:spPr>
        <p:txBody>
          <a:bodyPr/>
          <a:lstStyle/>
          <a:p>
            <a:pPr>
              <a:defRPr/>
            </a:pPr>
            <a:r>
              <a:rPr lang="en-US" sz="3000" dirty="0" smtClean="0"/>
              <a:t>78% of the schools of Medical Technology open in 1980 ……….. are now closed</a:t>
            </a:r>
          </a:p>
          <a:p>
            <a:pPr>
              <a:defRPr/>
            </a:pPr>
            <a:r>
              <a:rPr lang="en-US" sz="3000" dirty="0" smtClean="0"/>
              <a:t>In my laboratory, the average age of a Medical Technologist is 58 years of age</a:t>
            </a:r>
          </a:p>
          <a:p>
            <a:pPr>
              <a:defRPr/>
            </a:pPr>
            <a:r>
              <a:rPr lang="en-US" sz="3000" dirty="0" smtClean="0"/>
              <a:t>Within 4-7 years, approximately 36% (~ 100 of my Medical Technologists) will be eligible for retirement.</a:t>
            </a:r>
          </a:p>
          <a:p>
            <a:pPr>
              <a:defRPr/>
            </a:pPr>
            <a:r>
              <a:rPr lang="en-US" sz="3000" dirty="0" smtClean="0"/>
              <a:t>There is currently no way I will be able to fill all of these positions, which, by law, I need to run and report my laboratory values</a:t>
            </a:r>
            <a:endParaRPr lang="en-US" sz="3000" dirty="0"/>
          </a:p>
        </p:txBody>
      </p:sp>
    </p:spTree>
    <p:extLst>
      <p:ext uri="{BB962C8B-B14F-4D97-AF65-F5344CB8AC3E}">
        <p14:creationId xmlns:p14="http://schemas.microsoft.com/office/powerpoint/2010/main" val="3238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b="1" i="1" dirty="0" smtClean="0"/>
              <a:t>The Problem … and the reason</a:t>
            </a:r>
            <a:endParaRPr lang="en-US" sz="5400" b="1" i="1" dirty="0"/>
          </a:p>
        </p:txBody>
      </p:sp>
      <p:sp>
        <p:nvSpPr>
          <p:cNvPr id="3" name="Content Placeholder 2"/>
          <p:cNvSpPr>
            <a:spLocks noGrp="1"/>
          </p:cNvSpPr>
          <p:nvPr>
            <p:ph idx="1"/>
          </p:nvPr>
        </p:nvSpPr>
        <p:spPr>
          <a:xfrm>
            <a:off x="609441" y="2819400"/>
            <a:ext cx="10969943" cy="3505200"/>
          </a:xfrm>
        </p:spPr>
        <p:txBody>
          <a:bodyPr>
            <a:normAutofit/>
          </a:bodyPr>
          <a:lstStyle/>
          <a:p>
            <a:pPr>
              <a:defRPr/>
            </a:pPr>
            <a:r>
              <a:rPr lang="en-US" sz="5400" dirty="0">
                <a:solidFill>
                  <a:srgbClr val="C00000"/>
                </a:solidFill>
              </a:rPr>
              <a:t>The Patients’ </a:t>
            </a:r>
            <a:r>
              <a:rPr lang="en-US" sz="5400" dirty="0" smtClean="0">
                <a:solidFill>
                  <a:srgbClr val="C00000"/>
                </a:solidFill>
              </a:rPr>
              <a:t>Perception</a:t>
            </a:r>
          </a:p>
          <a:p>
            <a:pPr>
              <a:defRPr/>
            </a:pPr>
            <a:r>
              <a:rPr lang="en-US" sz="5400" dirty="0" smtClean="0">
                <a:solidFill>
                  <a:srgbClr val="C00000"/>
                </a:solidFill>
              </a:rPr>
              <a:t>The Cocktail Party</a:t>
            </a:r>
          </a:p>
        </p:txBody>
      </p:sp>
    </p:spTree>
    <p:extLst>
      <p:ext uri="{BB962C8B-B14F-4D97-AF65-F5344CB8AC3E}">
        <p14:creationId xmlns:p14="http://schemas.microsoft.com/office/powerpoint/2010/main" val="13581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704850"/>
            <a:ext cx="10969943" cy="133350"/>
          </a:xfrm>
        </p:spPr>
        <p:txBody>
          <a:bodyPr>
            <a:normAutofit fontScale="90000"/>
          </a:bodyPr>
          <a:lstStyle/>
          <a:p>
            <a:pPr>
              <a:defRPr/>
            </a:pPr>
            <a:r>
              <a:rPr lang="en-US" dirty="0" smtClean="0"/>
              <a:t> </a:t>
            </a:r>
            <a:endParaRPr lang="en-US" dirty="0"/>
          </a:p>
        </p:txBody>
      </p:sp>
      <p:pic>
        <p:nvPicPr>
          <p:cNvPr id="409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34676" y="838200"/>
            <a:ext cx="5709279" cy="6019800"/>
          </a:xfrm>
        </p:spPr>
      </p:pic>
    </p:spTree>
    <p:extLst>
      <p:ext uri="{BB962C8B-B14F-4D97-AF65-F5344CB8AC3E}">
        <p14:creationId xmlns:p14="http://schemas.microsoft.com/office/powerpoint/2010/main" val="22932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smtClean="0">
                <a:solidFill>
                  <a:srgbClr val="C00000"/>
                </a:solidFill>
              </a:rPr>
              <a:t>So What Are the Solutions?</a:t>
            </a:r>
            <a:endParaRPr lang="en-US" sz="5400" b="1" i="1" dirty="0">
              <a:solidFill>
                <a:srgbClr val="C00000"/>
              </a:solidFill>
            </a:endParaRPr>
          </a:p>
        </p:txBody>
      </p:sp>
      <p:sp>
        <p:nvSpPr>
          <p:cNvPr id="3" name="Content Placeholder 2"/>
          <p:cNvSpPr>
            <a:spLocks noGrp="1"/>
          </p:cNvSpPr>
          <p:nvPr>
            <p:ph idx="1"/>
          </p:nvPr>
        </p:nvSpPr>
        <p:spPr/>
        <p:txBody>
          <a:bodyPr/>
          <a:lstStyle/>
          <a:p>
            <a:r>
              <a:rPr lang="en-US" sz="3600" i="1" dirty="0" smtClean="0">
                <a:solidFill>
                  <a:srgbClr val="002060"/>
                </a:solidFill>
              </a:rPr>
              <a:t>Start exposing children to the profession in Middle School </a:t>
            </a:r>
            <a:r>
              <a:rPr lang="en-US" sz="3600" i="1" dirty="0" smtClean="0">
                <a:solidFill>
                  <a:srgbClr val="002060"/>
                </a:solidFill>
              </a:rPr>
              <a:t>or Grammar School– </a:t>
            </a:r>
            <a:r>
              <a:rPr lang="en-US" sz="3600" i="1" dirty="0" smtClean="0">
                <a:solidFill>
                  <a:srgbClr val="002060"/>
                </a:solidFill>
              </a:rPr>
              <a:t>High School is </a:t>
            </a:r>
            <a:r>
              <a:rPr lang="en-US" sz="3600" i="1" u="sng" dirty="0" smtClean="0">
                <a:solidFill>
                  <a:srgbClr val="002060"/>
                </a:solidFill>
              </a:rPr>
              <a:t>too late</a:t>
            </a:r>
          </a:p>
          <a:p>
            <a:r>
              <a:rPr lang="en-US" sz="3600" i="1" dirty="0" smtClean="0">
                <a:solidFill>
                  <a:srgbClr val="002060"/>
                </a:solidFill>
              </a:rPr>
              <a:t>Begin exposing </a:t>
            </a:r>
            <a:r>
              <a:rPr lang="en-US" sz="3600" b="1" i="1" dirty="0" smtClean="0">
                <a:solidFill>
                  <a:srgbClr val="C00000"/>
                </a:solidFill>
              </a:rPr>
              <a:t>teachers</a:t>
            </a:r>
            <a:r>
              <a:rPr lang="en-US" sz="3600" i="1" dirty="0" smtClean="0">
                <a:solidFill>
                  <a:srgbClr val="002060"/>
                </a:solidFill>
              </a:rPr>
              <a:t> to the profession – </a:t>
            </a:r>
            <a:r>
              <a:rPr lang="en-US" sz="4800" i="1" u="sng" dirty="0" smtClean="0">
                <a:solidFill>
                  <a:srgbClr val="C00000"/>
                </a:solidFill>
              </a:rPr>
              <a:t>they have no idea it </a:t>
            </a:r>
            <a:r>
              <a:rPr lang="en-US" sz="4800" i="1" u="sng" dirty="0" smtClean="0">
                <a:solidFill>
                  <a:srgbClr val="C00000"/>
                </a:solidFill>
              </a:rPr>
              <a:t>exists!!!</a:t>
            </a:r>
            <a:endParaRPr lang="en-US" sz="4800" i="1" u="sng" dirty="0" smtClean="0">
              <a:solidFill>
                <a:srgbClr val="C00000"/>
              </a:solidFill>
            </a:endParaRPr>
          </a:p>
          <a:p>
            <a:r>
              <a:rPr lang="en-US" sz="3600" i="1" dirty="0" smtClean="0">
                <a:solidFill>
                  <a:srgbClr val="002060"/>
                </a:solidFill>
              </a:rPr>
              <a:t>Take every opportunity presented to you to talk about your profession</a:t>
            </a:r>
            <a:endParaRPr lang="en-US" sz="3600" i="1" dirty="0">
              <a:solidFill>
                <a:srgbClr val="002060"/>
              </a:solidFill>
            </a:endParaRPr>
          </a:p>
        </p:txBody>
      </p:sp>
    </p:spTree>
    <p:extLst>
      <p:ext uri="{BB962C8B-B14F-4D97-AF65-F5344CB8AC3E}">
        <p14:creationId xmlns:p14="http://schemas.microsoft.com/office/powerpoint/2010/main" val="20808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69943" cy="914400"/>
          </a:xfrm>
        </p:spPr>
        <p:txBody>
          <a:bodyPr/>
          <a:lstStyle/>
          <a:p>
            <a:r>
              <a:rPr lang="en-US" sz="6000" b="1" i="1" u="sng" dirty="0" smtClean="0">
                <a:solidFill>
                  <a:srgbClr val="C00000"/>
                </a:solidFill>
              </a:rPr>
              <a:t>Lab Medicine 101</a:t>
            </a:r>
            <a:endParaRPr lang="en-US" sz="6000" b="1" i="1" u="sng" dirty="0">
              <a:solidFill>
                <a:srgbClr val="C00000"/>
              </a:solidFill>
            </a:endParaRPr>
          </a:p>
        </p:txBody>
      </p:sp>
      <p:sp>
        <p:nvSpPr>
          <p:cNvPr id="3" name="Content Placeholder 2"/>
          <p:cNvSpPr>
            <a:spLocks noGrp="1"/>
          </p:cNvSpPr>
          <p:nvPr>
            <p:ph idx="1"/>
          </p:nvPr>
        </p:nvSpPr>
        <p:spPr>
          <a:xfrm>
            <a:off x="609441" y="1524000"/>
            <a:ext cx="10969943" cy="4800600"/>
          </a:xfrm>
        </p:spPr>
        <p:txBody>
          <a:bodyPr/>
          <a:lstStyle/>
          <a:p>
            <a:pPr lvl="3"/>
            <a:r>
              <a:rPr lang="en-US" sz="5400" b="1" i="1" dirty="0" smtClean="0">
                <a:solidFill>
                  <a:srgbClr val="C00000"/>
                </a:solidFill>
              </a:rPr>
              <a:t>Good</a:t>
            </a:r>
          </a:p>
          <a:p>
            <a:pPr lvl="3"/>
            <a:r>
              <a:rPr lang="en-US" sz="5400" b="1" i="1" dirty="0" smtClean="0">
                <a:solidFill>
                  <a:srgbClr val="C00000"/>
                </a:solidFill>
              </a:rPr>
              <a:t>Quick</a:t>
            </a:r>
          </a:p>
          <a:p>
            <a:pPr lvl="3"/>
            <a:r>
              <a:rPr lang="en-US" sz="5400" b="1" i="1" dirty="0" smtClean="0">
                <a:solidFill>
                  <a:srgbClr val="C00000"/>
                </a:solidFill>
              </a:rPr>
              <a:t>Cheap</a:t>
            </a:r>
          </a:p>
          <a:p>
            <a:pPr lvl="3"/>
            <a:endParaRPr lang="en-US" sz="5400" b="1" i="1" dirty="0">
              <a:solidFill>
                <a:srgbClr val="C00000"/>
              </a:solidFill>
            </a:endParaRPr>
          </a:p>
          <a:p>
            <a:pPr lvl="3"/>
            <a:r>
              <a:rPr lang="en-US" sz="5400" b="1" i="1" dirty="0" smtClean="0">
                <a:solidFill>
                  <a:srgbClr val="C00000"/>
                </a:solidFill>
              </a:rPr>
              <a:t>……..Pick 2</a:t>
            </a:r>
            <a:endParaRPr lang="en-US" sz="5400" b="1" i="1" dirty="0">
              <a:solidFill>
                <a:srgbClr val="C00000"/>
              </a:solidFill>
            </a:endParaRPr>
          </a:p>
        </p:txBody>
      </p:sp>
    </p:spTree>
    <p:extLst>
      <p:ext uri="{BB962C8B-B14F-4D97-AF65-F5344CB8AC3E}">
        <p14:creationId xmlns:p14="http://schemas.microsoft.com/office/powerpoint/2010/main" val="233563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cs typeface="Arial" charset="0"/>
              </a:rPr>
              <a:t>Hepatitis C Today</a:t>
            </a:r>
            <a:endParaRPr lang="en-US" altLang="en-US" baseline="30000" smtClean="0">
              <a:cs typeface="Arial" charset="0"/>
            </a:endParaRPr>
          </a:p>
        </p:txBody>
      </p:sp>
      <p:sp>
        <p:nvSpPr>
          <p:cNvPr id="9" name="TextBox 8"/>
          <p:cNvSpPr txBox="1"/>
          <p:nvPr/>
        </p:nvSpPr>
        <p:spPr>
          <a:xfrm>
            <a:off x="416876" y="6013451"/>
            <a:ext cx="9321488" cy="4619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tIns="45714" rIns="0" bIns="45714" spcCol="38100" anchor="b">
            <a:spAutoFit/>
          </a:bodyPr>
          <a:lstStyle/>
          <a:p>
            <a:pPr fontAlgn="auto">
              <a:spcAft>
                <a:spcPts val="0"/>
              </a:spcAft>
              <a:defRPr/>
            </a:pPr>
            <a:r>
              <a:rPr lang="en-US" altLang="en-US" sz="800" dirty="0">
                <a:ea typeface="ＭＳ Ｐゴシック" charset="0"/>
                <a:cs typeface="Arial" charset="0"/>
              </a:rPr>
              <a:t>CDC, Centers for Disease Control and Prevention.</a:t>
            </a:r>
            <a:br>
              <a:rPr lang="en-US" altLang="en-US" sz="800" dirty="0">
                <a:ea typeface="ＭＳ Ｐゴシック" charset="0"/>
                <a:cs typeface="Arial" charset="0"/>
              </a:rPr>
            </a:br>
            <a:r>
              <a:rPr lang="en-US" altLang="en-US" sz="800" dirty="0">
                <a:ea typeface="ＭＳ Ｐゴシック" charset="0"/>
                <a:cs typeface="Arial" charset="0"/>
              </a:rPr>
              <a:t>Centers for Disease Control and Prevention. Viral hepatitis surveillance. United States, 2013. http://www.cdc.gov/hepatitis/Statistics/2013Surveillance/PDFs/2013HepSurveillanceRpt.pdf. Accessed July 15, 2016.</a:t>
            </a:r>
            <a:r>
              <a:rPr lang="en-US" altLang="en-US" sz="800" dirty="0">
                <a:cs typeface="Arial" charset="0"/>
              </a:rPr>
              <a:t> </a:t>
            </a:r>
          </a:p>
        </p:txBody>
      </p:sp>
      <p:pic>
        <p:nvPicPr>
          <p:cNvPr id="11" name="Picture 2" descr="http://medimoon.com/wp-content/uploads/2014/11/Hepatitis-C-Virus.jpg"/>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406295" y="1443718"/>
            <a:ext cx="2364255" cy="1772216"/>
          </a:xfrm>
          <a:prstGeom prst="ellipse">
            <a:avLst/>
          </a:prstGeom>
          <a:noFill/>
          <a:ln w="28575">
            <a:solidFill>
              <a:schemeClr val="accent5"/>
            </a:solidFill>
          </a:ln>
          <a:extLst>
            <a:ext uri="{909E8E84-426E-40DD-AFC4-6F175D3DCCD1}">
              <a14:hiddenFill xmlns:a14="http://schemas.microsoft.com/office/drawing/2010/main">
                <a:solidFill>
                  <a:srgbClr val="FFFFFF"/>
                </a:solidFill>
              </a14:hiddenFill>
            </a:ext>
          </a:extLst>
        </p:spPr>
      </p:pic>
      <p:grpSp>
        <p:nvGrpSpPr>
          <p:cNvPr id="11269" name="Group 14"/>
          <p:cNvGrpSpPr>
            <a:grpSpLocks/>
          </p:cNvGrpSpPr>
          <p:nvPr/>
        </p:nvGrpSpPr>
        <p:grpSpPr bwMode="auto">
          <a:xfrm>
            <a:off x="7675152" y="4151313"/>
            <a:ext cx="1108844" cy="703262"/>
            <a:chOff x="7364677" y="2051957"/>
            <a:chExt cx="827628" cy="698665"/>
          </a:xfrm>
        </p:grpSpPr>
        <p:sp>
          <p:nvSpPr>
            <p:cNvPr id="16" name="Freeform 15"/>
            <p:cNvSpPr/>
            <p:nvPr/>
          </p:nvSpPr>
          <p:spPr>
            <a:xfrm flipV="1">
              <a:off x="7685303" y="2225441"/>
              <a:ext cx="317468" cy="156135"/>
            </a:xfrm>
            <a:custGeom>
              <a:avLst/>
              <a:gdLst>
                <a:gd name="connsiteX0" fmla="*/ 0 w 240026"/>
                <a:gd name="connsiteY0" fmla="*/ 119063 h 119063"/>
                <a:gd name="connsiteX1" fmla="*/ 240026 w 240026"/>
                <a:gd name="connsiteY1" fmla="*/ 119063 h 119063"/>
                <a:gd name="connsiteX2" fmla="*/ 230816 w 240026"/>
                <a:gd name="connsiteY2" fmla="*/ 73446 h 119063"/>
                <a:gd name="connsiteX3" fmla="*/ 120013 w 240026"/>
                <a:gd name="connsiteY3" fmla="*/ 0 h 119063"/>
                <a:gd name="connsiteX4" fmla="*/ 9209 w 240026"/>
                <a:gd name="connsiteY4" fmla="*/ 73446 h 11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26" h="119063">
                  <a:moveTo>
                    <a:pt x="0" y="119063"/>
                  </a:moveTo>
                  <a:lnTo>
                    <a:pt x="240026" y="119063"/>
                  </a:lnTo>
                  <a:lnTo>
                    <a:pt x="230816" y="73446"/>
                  </a:lnTo>
                  <a:cubicBezTo>
                    <a:pt x="212561" y="30285"/>
                    <a:pt x="169824" y="0"/>
                    <a:pt x="120013" y="0"/>
                  </a:cubicBezTo>
                  <a:cubicBezTo>
                    <a:pt x="70202" y="0"/>
                    <a:pt x="27465" y="30285"/>
                    <a:pt x="9209" y="73446"/>
                  </a:cubicBezTo>
                  <a:close/>
                </a:path>
              </a:pathLst>
            </a:custGeom>
            <a:solidFill>
              <a:srgbClr val="8EA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Freeform 16"/>
            <p:cNvSpPr/>
            <p:nvPr/>
          </p:nvSpPr>
          <p:spPr>
            <a:xfrm flipH="1">
              <a:off x="7685303" y="2051957"/>
              <a:ext cx="317468" cy="157712"/>
            </a:xfrm>
            <a:custGeom>
              <a:avLst/>
              <a:gdLst>
                <a:gd name="connsiteX0" fmla="*/ 0 w 240026"/>
                <a:gd name="connsiteY0" fmla="*/ 119063 h 119063"/>
                <a:gd name="connsiteX1" fmla="*/ 240026 w 240026"/>
                <a:gd name="connsiteY1" fmla="*/ 119063 h 119063"/>
                <a:gd name="connsiteX2" fmla="*/ 230816 w 240026"/>
                <a:gd name="connsiteY2" fmla="*/ 73446 h 119063"/>
                <a:gd name="connsiteX3" fmla="*/ 120013 w 240026"/>
                <a:gd name="connsiteY3" fmla="*/ 0 h 119063"/>
                <a:gd name="connsiteX4" fmla="*/ 9209 w 240026"/>
                <a:gd name="connsiteY4" fmla="*/ 73446 h 11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26" h="119063">
                  <a:moveTo>
                    <a:pt x="0" y="119063"/>
                  </a:moveTo>
                  <a:lnTo>
                    <a:pt x="240026" y="119063"/>
                  </a:lnTo>
                  <a:lnTo>
                    <a:pt x="230816" y="73446"/>
                  </a:lnTo>
                  <a:cubicBezTo>
                    <a:pt x="212561" y="30285"/>
                    <a:pt x="169824" y="0"/>
                    <a:pt x="120013" y="0"/>
                  </a:cubicBezTo>
                  <a:cubicBezTo>
                    <a:pt x="70202" y="0"/>
                    <a:pt x="27465" y="30285"/>
                    <a:pt x="9209" y="73446"/>
                  </a:cubicBezTo>
                  <a:close/>
                </a:path>
              </a:pathLst>
            </a:custGeom>
            <a:solidFill>
              <a:srgbClr val="8EA9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Rounded Rectangle 17"/>
            <p:cNvSpPr/>
            <p:nvPr/>
          </p:nvSpPr>
          <p:spPr>
            <a:xfrm rot="18237034">
              <a:off x="7485615" y="2180205"/>
              <a:ext cx="149826" cy="391702"/>
            </a:xfrm>
            <a:prstGeom prst="roundRect">
              <a:avLst>
                <a:gd name="adj" fmla="val 50000"/>
              </a:avLst>
            </a:prstGeom>
            <a:solidFill>
              <a:srgbClr val="96B0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Freeform 18"/>
            <p:cNvSpPr/>
            <p:nvPr/>
          </p:nvSpPr>
          <p:spPr>
            <a:xfrm rot="14520938">
              <a:off x="7632555" y="2484648"/>
              <a:ext cx="220797" cy="311151"/>
            </a:xfrm>
            <a:custGeom>
              <a:avLst/>
              <a:gdLst>
                <a:gd name="connsiteX0" fmla="*/ 167194 w 167194"/>
                <a:gd name="connsiteY0" fmla="*/ 83597 h 235718"/>
                <a:gd name="connsiteX1" fmla="*/ 167194 w 167194"/>
                <a:gd name="connsiteY1" fmla="*/ 235718 h 235718"/>
                <a:gd name="connsiteX2" fmla="*/ 0 w 167194"/>
                <a:gd name="connsiteY2" fmla="*/ 235718 h 235718"/>
                <a:gd name="connsiteX3" fmla="*/ 0 w 167194"/>
                <a:gd name="connsiteY3" fmla="*/ 83597 h 235718"/>
                <a:gd name="connsiteX4" fmla="*/ 83597 w 167194"/>
                <a:gd name="connsiteY4" fmla="*/ 0 h 235718"/>
                <a:gd name="connsiteX5" fmla="*/ 167194 w 167194"/>
                <a:gd name="connsiteY5" fmla="*/ 83597 h 2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94" h="235718">
                  <a:moveTo>
                    <a:pt x="167194" y="83597"/>
                  </a:moveTo>
                  <a:lnTo>
                    <a:pt x="167194" y="235718"/>
                  </a:lnTo>
                  <a:lnTo>
                    <a:pt x="0" y="235718"/>
                  </a:lnTo>
                  <a:lnTo>
                    <a:pt x="0" y="83597"/>
                  </a:lnTo>
                  <a:cubicBezTo>
                    <a:pt x="0" y="37428"/>
                    <a:pt x="37428" y="0"/>
                    <a:pt x="83597" y="0"/>
                  </a:cubicBezTo>
                  <a:cubicBezTo>
                    <a:pt x="129766" y="0"/>
                    <a:pt x="167194" y="37428"/>
                    <a:pt x="167194" y="8359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Freeform 19"/>
            <p:cNvSpPr/>
            <p:nvPr/>
          </p:nvSpPr>
          <p:spPr>
            <a:xfrm rot="3720938" flipH="1">
              <a:off x="7926331" y="2328513"/>
              <a:ext cx="220797" cy="311151"/>
            </a:xfrm>
            <a:custGeom>
              <a:avLst/>
              <a:gdLst>
                <a:gd name="connsiteX0" fmla="*/ 167194 w 167194"/>
                <a:gd name="connsiteY0" fmla="*/ 83597 h 235718"/>
                <a:gd name="connsiteX1" fmla="*/ 167194 w 167194"/>
                <a:gd name="connsiteY1" fmla="*/ 235718 h 235718"/>
                <a:gd name="connsiteX2" fmla="*/ 0 w 167194"/>
                <a:gd name="connsiteY2" fmla="*/ 235718 h 235718"/>
                <a:gd name="connsiteX3" fmla="*/ 0 w 167194"/>
                <a:gd name="connsiteY3" fmla="*/ 83597 h 235718"/>
                <a:gd name="connsiteX4" fmla="*/ 83597 w 167194"/>
                <a:gd name="connsiteY4" fmla="*/ 0 h 235718"/>
                <a:gd name="connsiteX5" fmla="*/ 167194 w 167194"/>
                <a:gd name="connsiteY5" fmla="*/ 83597 h 2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194" h="235718">
                  <a:moveTo>
                    <a:pt x="167194" y="83597"/>
                  </a:moveTo>
                  <a:lnTo>
                    <a:pt x="167194" y="235718"/>
                  </a:lnTo>
                  <a:lnTo>
                    <a:pt x="0" y="235718"/>
                  </a:lnTo>
                  <a:lnTo>
                    <a:pt x="0" y="83597"/>
                  </a:lnTo>
                  <a:cubicBezTo>
                    <a:pt x="0" y="37428"/>
                    <a:pt x="37428" y="0"/>
                    <a:pt x="83597" y="0"/>
                  </a:cubicBezTo>
                  <a:cubicBezTo>
                    <a:pt x="129766" y="0"/>
                    <a:pt x="167194" y="37428"/>
                    <a:pt x="167194" y="8359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11270" name="Group 4"/>
          <p:cNvGrpSpPr>
            <a:grpSpLocks/>
          </p:cNvGrpSpPr>
          <p:nvPr/>
        </p:nvGrpSpPr>
        <p:grpSpPr bwMode="auto">
          <a:xfrm>
            <a:off x="9753178" y="1182688"/>
            <a:ext cx="943787" cy="976312"/>
            <a:chOff x="6405316" y="0"/>
            <a:chExt cx="707918" cy="976313"/>
          </a:xfrm>
        </p:grpSpPr>
        <p:grpSp>
          <p:nvGrpSpPr>
            <p:cNvPr id="11276" name="Group 20"/>
            <p:cNvGrpSpPr>
              <a:grpSpLocks/>
            </p:cNvGrpSpPr>
            <p:nvPr/>
          </p:nvGrpSpPr>
          <p:grpSpPr bwMode="auto">
            <a:xfrm>
              <a:off x="6405316" y="0"/>
              <a:ext cx="707918" cy="976313"/>
              <a:chOff x="6855619" y="1819276"/>
              <a:chExt cx="707918" cy="976313"/>
            </a:xfrm>
          </p:grpSpPr>
          <p:sp>
            <p:nvSpPr>
              <p:cNvPr id="22" name="Freeform 21"/>
              <p:cNvSpPr/>
              <p:nvPr/>
            </p:nvSpPr>
            <p:spPr>
              <a:xfrm>
                <a:off x="6855619" y="2251076"/>
                <a:ext cx="707918" cy="544513"/>
              </a:xfrm>
              <a:custGeom>
                <a:avLst/>
                <a:gdLst>
                  <a:gd name="connsiteX0" fmla="*/ 254452 w 707918"/>
                  <a:gd name="connsiteY0" fmla="*/ 0 h 544343"/>
                  <a:gd name="connsiteX1" fmla="*/ 276419 w 707918"/>
                  <a:gd name="connsiteY1" fmla="*/ 14810 h 544343"/>
                  <a:gd name="connsiteX2" fmla="*/ 360175 w 707918"/>
                  <a:gd name="connsiteY2" fmla="*/ 31720 h 544343"/>
                  <a:gd name="connsiteX3" fmla="*/ 360177 w 707918"/>
                  <a:gd name="connsiteY3" fmla="*/ 31720 h 544343"/>
                  <a:gd name="connsiteX4" fmla="*/ 443934 w 707918"/>
                  <a:gd name="connsiteY4" fmla="*/ 14810 h 544343"/>
                  <a:gd name="connsiteX5" fmla="*/ 461456 w 707918"/>
                  <a:gd name="connsiteY5" fmla="*/ 2997 h 544343"/>
                  <a:gd name="connsiteX6" fmla="*/ 491736 w 707918"/>
                  <a:gd name="connsiteY6" fmla="*/ 14354 h 544343"/>
                  <a:gd name="connsiteX7" fmla="*/ 707917 w 707918"/>
                  <a:gd name="connsiteY7" fmla="*/ 408430 h 544343"/>
                  <a:gd name="connsiteX8" fmla="*/ 706661 w 707918"/>
                  <a:gd name="connsiteY8" fmla="*/ 438494 h 544343"/>
                  <a:gd name="connsiteX9" fmla="*/ 707918 w 707918"/>
                  <a:gd name="connsiteY9" fmla="*/ 442097 h 544343"/>
                  <a:gd name="connsiteX10" fmla="*/ 353959 w 707918"/>
                  <a:gd name="connsiteY10" fmla="*/ 544343 h 544343"/>
                  <a:gd name="connsiteX11" fmla="*/ 0 w 707918"/>
                  <a:gd name="connsiteY11" fmla="*/ 442097 h 544343"/>
                  <a:gd name="connsiteX12" fmla="*/ 1257 w 707918"/>
                  <a:gd name="connsiteY12" fmla="*/ 438496 h 544343"/>
                  <a:gd name="connsiteX13" fmla="*/ 0 w 707918"/>
                  <a:gd name="connsiteY13" fmla="*/ 408430 h 544343"/>
                  <a:gd name="connsiteX14" fmla="*/ 216183 w 707918"/>
                  <a:gd name="connsiteY14" fmla="*/ 14354 h 54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7918" h="544343">
                    <a:moveTo>
                      <a:pt x="254452" y="0"/>
                    </a:moveTo>
                    <a:lnTo>
                      <a:pt x="276419" y="14810"/>
                    </a:lnTo>
                    <a:cubicBezTo>
                      <a:pt x="302163" y="25699"/>
                      <a:pt x="330466" y="31720"/>
                      <a:pt x="360175" y="31720"/>
                    </a:cubicBezTo>
                    <a:lnTo>
                      <a:pt x="360177" y="31720"/>
                    </a:lnTo>
                    <a:cubicBezTo>
                      <a:pt x="389887" y="31720"/>
                      <a:pt x="418190" y="25699"/>
                      <a:pt x="443934" y="14810"/>
                    </a:cubicBezTo>
                    <a:lnTo>
                      <a:pt x="461456" y="2997"/>
                    </a:lnTo>
                    <a:lnTo>
                      <a:pt x="491736" y="14354"/>
                    </a:lnTo>
                    <a:cubicBezTo>
                      <a:pt x="618777" y="79280"/>
                      <a:pt x="707917" y="231276"/>
                      <a:pt x="707917" y="408430"/>
                    </a:cubicBezTo>
                    <a:lnTo>
                      <a:pt x="706661" y="438494"/>
                    </a:lnTo>
                    <a:lnTo>
                      <a:pt x="707918" y="442097"/>
                    </a:lnTo>
                    <a:cubicBezTo>
                      <a:pt x="707918" y="498566"/>
                      <a:pt x="549445" y="544343"/>
                      <a:pt x="353959" y="544343"/>
                    </a:cubicBezTo>
                    <a:cubicBezTo>
                      <a:pt x="158473" y="544343"/>
                      <a:pt x="0" y="498566"/>
                      <a:pt x="0" y="442097"/>
                    </a:cubicBezTo>
                    <a:lnTo>
                      <a:pt x="1257" y="438496"/>
                    </a:lnTo>
                    <a:lnTo>
                      <a:pt x="0" y="408430"/>
                    </a:lnTo>
                    <a:cubicBezTo>
                      <a:pt x="0" y="231276"/>
                      <a:pt x="89141" y="79280"/>
                      <a:pt x="216183" y="143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reeform 22"/>
              <p:cNvSpPr/>
              <p:nvPr/>
            </p:nvSpPr>
            <p:spPr>
              <a:xfrm>
                <a:off x="7000059" y="1819276"/>
                <a:ext cx="430148" cy="430212"/>
              </a:xfrm>
              <a:custGeom>
                <a:avLst/>
                <a:gdLst>
                  <a:gd name="connsiteX0" fmla="*/ 215176 w 430355"/>
                  <a:gd name="connsiteY0" fmla="*/ 0 h 430353"/>
                  <a:gd name="connsiteX1" fmla="*/ 215178 w 430355"/>
                  <a:gd name="connsiteY1" fmla="*/ 0 h 430353"/>
                  <a:gd name="connsiteX2" fmla="*/ 430355 w 430355"/>
                  <a:gd name="connsiteY2" fmla="*/ 215176 h 430353"/>
                  <a:gd name="connsiteX3" fmla="*/ 215178 w 430355"/>
                  <a:gd name="connsiteY3" fmla="*/ 430353 h 430353"/>
                  <a:gd name="connsiteX4" fmla="*/ 215176 w 430355"/>
                  <a:gd name="connsiteY4" fmla="*/ 430353 h 430353"/>
                  <a:gd name="connsiteX5" fmla="*/ 0 w 430355"/>
                  <a:gd name="connsiteY5" fmla="*/ 215176 h 430353"/>
                  <a:gd name="connsiteX6" fmla="*/ 215176 w 430355"/>
                  <a:gd name="connsiteY6" fmla="*/ 0 h 4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5" h="430353">
                    <a:moveTo>
                      <a:pt x="215176" y="0"/>
                    </a:moveTo>
                    <a:lnTo>
                      <a:pt x="215178" y="0"/>
                    </a:lnTo>
                    <a:cubicBezTo>
                      <a:pt x="334017" y="0"/>
                      <a:pt x="430355" y="96338"/>
                      <a:pt x="430355" y="215176"/>
                    </a:cubicBezTo>
                    <a:cubicBezTo>
                      <a:pt x="430355" y="334015"/>
                      <a:pt x="334017" y="430353"/>
                      <a:pt x="215178" y="430353"/>
                    </a:cubicBezTo>
                    <a:lnTo>
                      <a:pt x="215176" y="430353"/>
                    </a:lnTo>
                    <a:cubicBezTo>
                      <a:pt x="96338" y="430353"/>
                      <a:pt x="0" y="334015"/>
                      <a:pt x="0" y="215176"/>
                    </a:cubicBezTo>
                    <a:cubicBezTo>
                      <a:pt x="0" y="96338"/>
                      <a:pt x="96338" y="0"/>
                      <a:pt x="2151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 name="TextBox 3"/>
            <p:cNvSpPr txBox="1"/>
            <p:nvPr/>
          </p:nvSpPr>
          <p:spPr>
            <a:xfrm>
              <a:off x="6464044" y="571501"/>
              <a:ext cx="590461" cy="314325"/>
            </a:xfrm>
            <a:prstGeom prst="rect">
              <a:avLst/>
            </a:prstGeom>
          </p:spPr>
          <p:txBody>
            <a:bodyPr wrap="none" anchor="ctr"/>
            <a:lstStyle/>
            <a:p>
              <a:pPr algn="ctr" fontAlgn="auto">
                <a:spcAft>
                  <a:spcPts val="0"/>
                </a:spcAft>
                <a:buFont typeface="Wingdings 2" panose="05020102010507070707" pitchFamily="18" charset="2"/>
                <a:buNone/>
                <a:defRPr/>
              </a:pPr>
              <a:r>
                <a:rPr lang="en-US" b="1" dirty="0">
                  <a:solidFill>
                    <a:schemeClr val="accent5"/>
                  </a:solidFill>
                  <a:cs typeface="Arial" charset="0"/>
                </a:rPr>
                <a:t>50+</a:t>
              </a:r>
            </a:p>
          </p:txBody>
        </p:sp>
      </p:grpSp>
      <p:sp>
        <p:nvSpPr>
          <p:cNvPr id="25" name="Content Placeholder 2"/>
          <p:cNvSpPr txBox="1">
            <a:spLocks/>
          </p:cNvSpPr>
          <p:nvPr/>
        </p:nvSpPr>
        <p:spPr>
          <a:xfrm>
            <a:off x="2973143" y="1325563"/>
            <a:ext cx="7328107" cy="933450"/>
          </a:xfrm>
          <a:prstGeom prst="rect">
            <a:avLst/>
          </a:prstGeom>
        </p:spPr>
        <p:txBody>
          <a:bodyPr/>
          <a:lstStyle>
            <a:lvl1pPr marL="228600" indent="-228600" algn="l" defTabSz="914400" rtl="0" eaLnBrk="1" latinLnBrk="0" hangingPunct="1">
              <a:lnSpc>
                <a:spcPct val="95000"/>
              </a:lnSpc>
              <a:spcBef>
                <a:spcPts val="1600"/>
              </a:spcBef>
              <a:buClr>
                <a:schemeClr val="accent5"/>
              </a:buClr>
              <a:buFont typeface="Wingdings 2" panose="05020102010507070707" pitchFamily="18" charset="2"/>
              <a:buChar char=""/>
              <a:defRPr sz="1800" kern="1200">
                <a:solidFill>
                  <a:schemeClr val="tx1"/>
                </a:solidFill>
                <a:latin typeface="+mn-lt"/>
                <a:ea typeface="+mn-ea"/>
                <a:cs typeface="+mn-cs"/>
              </a:defRPr>
            </a:lvl1pPr>
            <a:lvl2pPr marL="514350" indent="-169863" algn="l" defTabSz="914400" rtl="0" eaLnBrk="1" latinLnBrk="0" hangingPunct="1">
              <a:lnSpc>
                <a:spcPct val="95000"/>
              </a:lnSpc>
              <a:spcBef>
                <a:spcPts val="800"/>
              </a:spcBef>
              <a:buFont typeface="Wingdings 2" panose="05020102010507070707" pitchFamily="18" charset="2"/>
              <a:buChar char=""/>
              <a:defRPr sz="1600" kern="1200">
                <a:solidFill>
                  <a:schemeClr val="tx1"/>
                </a:solidFill>
                <a:latin typeface="+mn-lt"/>
                <a:ea typeface="+mn-ea"/>
                <a:cs typeface="+mn-cs"/>
              </a:defRPr>
            </a:lvl2pPr>
            <a:lvl3pPr marL="801688" indent="-174625" algn="l" defTabSz="914400" rtl="0" eaLnBrk="1" latinLnBrk="0" hangingPunct="1">
              <a:lnSpc>
                <a:spcPct val="95000"/>
              </a:lnSpc>
              <a:spcBef>
                <a:spcPts val="400"/>
              </a:spcBef>
              <a:buFont typeface="Wingdings 2" panose="05020102010507070707" pitchFamily="18" charset="2"/>
              <a:buChar char=""/>
              <a:defRPr sz="1400" kern="1200">
                <a:solidFill>
                  <a:schemeClr val="tx1"/>
                </a:solidFill>
                <a:latin typeface="+mn-lt"/>
                <a:ea typeface="+mn-ea"/>
                <a:cs typeface="+mn-cs"/>
              </a:defRPr>
            </a:lvl3pPr>
            <a:lvl4pPr marL="1089025" indent="-169863" algn="l" defTabSz="914400" rtl="0" eaLnBrk="1" latinLnBrk="0" hangingPunct="1">
              <a:lnSpc>
                <a:spcPct val="95000"/>
              </a:lnSpc>
              <a:spcBef>
                <a:spcPts val="200"/>
              </a:spcBef>
              <a:buFont typeface="Wingdings 2" panose="05020102010507070707" pitchFamily="18" charset="2"/>
              <a:buChar char=""/>
              <a:defRPr sz="1200" kern="1200">
                <a:solidFill>
                  <a:schemeClr val="tx1"/>
                </a:solidFill>
                <a:latin typeface="+mn-lt"/>
                <a:ea typeface="+mn-ea"/>
                <a:cs typeface="+mn-cs"/>
              </a:defRPr>
            </a:lvl4pPr>
            <a:lvl5pPr marL="1376363" indent="-122238" algn="l" defTabSz="914400" rtl="0" eaLnBrk="1" latinLnBrk="0" hangingPunct="1">
              <a:lnSpc>
                <a:spcPct val="95000"/>
              </a:lnSpc>
              <a:spcBef>
                <a:spcPts val="200"/>
              </a:spcBef>
              <a:buFont typeface="Wingdings 2" panose="050201020105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200"/>
              </a:spcAft>
              <a:buFont typeface="Wingdings 2" panose="05020102010507070707" pitchFamily="18" charset="2"/>
              <a:buNone/>
              <a:defRPr/>
            </a:pPr>
            <a:r>
              <a:rPr lang="en-US" altLang="en-US" dirty="0" smtClean="0">
                <a:solidFill>
                  <a:schemeClr val="accent1"/>
                </a:solidFill>
              </a:rPr>
              <a:t>HCV is a significant public health problem, especially in </a:t>
            </a:r>
            <a:r>
              <a:rPr lang="en-US" altLang="en-US" b="1" dirty="0" smtClean="0">
                <a:solidFill>
                  <a:schemeClr val="accent5"/>
                </a:solidFill>
              </a:rPr>
              <a:t>baby boomers</a:t>
            </a:r>
            <a:endParaRPr lang="en-US" altLang="en-US" baseline="30000" dirty="0" smtClean="0">
              <a:solidFill>
                <a:schemeClr val="accent5"/>
              </a:solidFill>
            </a:endParaRPr>
          </a:p>
        </p:txBody>
      </p:sp>
      <p:sp>
        <p:nvSpPr>
          <p:cNvPr id="11272" name="Content Placeholder 2"/>
          <p:cNvSpPr txBox="1">
            <a:spLocks/>
          </p:cNvSpPr>
          <p:nvPr/>
        </p:nvSpPr>
        <p:spPr bwMode="auto">
          <a:xfrm>
            <a:off x="1424147" y="4232276"/>
            <a:ext cx="625100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14350"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marL="801688" indent="-174625"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089025"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defTabSz="914400" eaLnBrk="1" hangingPunct="1">
              <a:lnSpc>
                <a:spcPct val="100000"/>
              </a:lnSpc>
              <a:spcBef>
                <a:spcPct val="0"/>
              </a:spcBef>
              <a:spcAft>
                <a:spcPts val="1200"/>
              </a:spcAft>
              <a:buSzTx/>
              <a:buFont typeface="Wingdings 2" pitchFamily="18" charset="2"/>
              <a:buNone/>
            </a:pPr>
            <a:r>
              <a:rPr lang="en-US" altLang="en-US">
                <a:solidFill>
                  <a:schemeClr val="accent1"/>
                </a:solidFill>
                <a:cs typeface="Arial" charset="0"/>
              </a:rPr>
              <a:t>Newer treatments mean that this is a </a:t>
            </a:r>
            <a:r>
              <a:rPr lang="en-US" altLang="en-US" b="1">
                <a:solidFill>
                  <a:schemeClr val="accent1"/>
                </a:solidFill>
                <a:cs typeface="Arial" charset="0"/>
              </a:rPr>
              <a:t>curable disease for over 90% of patients</a:t>
            </a:r>
            <a:endParaRPr lang="en-US" altLang="en-US">
              <a:solidFill>
                <a:schemeClr val="accent1"/>
              </a:solidFill>
              <a:cs typeface="Arial" charset="0"/>
            </a:endParaRPr>
          </a:p>
        </p:txBody>
      </p:sp>
      <p:sp>
        <p:nvSpPr>
          <p:cNvPr id="11273" name="Content Placeholder 2"/>
          <p:cNvSpPr txBox="1">
            <a:spLocks/>
          </p:cNvSpPr>
          <p:nvPr/>
        </p:nvSpPr>
        <p:spPr bwMode="auto">
          <a:xfrm>
            <a:off x="1182909" y="5237164"/>
            <a:ext cx="10208141"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ts val="1800"/>
              </a:spcBef>
              <a:buClr>
                <a:srgbClr val="C6D52F"/>
              </a:buClr>
              <a:buSzPct val="100000"/>
              <a:buFont typeface="Wingdings 2" pitchFamily="18" charset="2"/>
              <a:buChar char=""/>
              <a:defRPr>
                <a:solidFill>
                  <a:schemeClr val="tx1"/>
                </a:solidFill>
                <a:latin typeface="Arial" charset="0"/>
                <a:ea typeface="MS PGothic" pitchFamily="34" charset="-128"/>
                <a:cs typeface="MS PGothic" pitchFamily="34" charset="-128"/>
              </a:defRPr>
            </a:lvl1pPr>
            <a:lvl2pPr marL="514350" indent="-169863" eaLnBrk="0" hangingPunct="0">
              <a:lnSpc>
                <a:spcPct val="90000"/>
              </a:lnSpc>
              <a:spcBef>
                <a:spcPts val="1000"/>
              </a:spcBef>
              <a:buSzPct val="100000"/>
              <a:buFont typeface="Wingdings 2" pitchFamily="18" charset="2"/>
              <a:buChar char=""/>
              <a:defRPr sz="1600">
                <a:solidFill>
                  <a:schemeClr val="tx1"/>
                </a:solidFill>
                <a:latin typeface="Arial" charset="0"/>
                <a:ea typeface="MS PGothic" pitchFamily="34" charset="-128"/>
                <a:cs typeface="Arial" charset="0"/>
              </a:defRPr>
            </a:lvl2pPr>
            <a:lvl3pPr marL="801688" indent="-174625" eaLnBrk="0" hangingPunct="0">
              <a:lnSpc>
                <a:spcPct val="90000"/>
              </a:lnSpc>
              <a:spcBef>
                <a:spcPts val="500"/>
              </a:spcBef>
              <a:buSzPct val="100000"/>
              <a:buFont typeface="Wingdings 2" pitchFamily="18" charset="2"/>
              <a:buChar char=""/>
              <a:defRPr sz="1400">
                <a:solidFill>
                  <a:schemeClr val="tx1"/>
                </a:solidFill>
                <a:latin typeface="Arial" charset="0"/>
                <a:ea typeface="MS PGothic" pitchFamily="34" charset="-128"/>
                <a:cs typeface="Arial" charset="0"/>
              </a:defRPr>
            </a:lvl3pPr>
            <a:lvl4pPr marL="1089025" indent="-169863" eaLnBrk="0" hangingPunct="0">
              <a:lnSpc>
                <a:spcPct val="90000"/>
              </a:lnSpc>
              <a:spcBef>
                <a:spcPts val="200"/>
              </a:spcBef>
              <a:buSzPct val="100000"/>
              <a:buFont typeface="Wingdings 2" pitchFamily="18" charset="2"/>
              <a:buChar char=""/>
              <a:defRPr sz="1200">
                <a:solidFill>
                  <a:schemeClr val="tx1"/>
                </a:solidFill>
                <a:latin typeface="Arial" charset="0"/>
                <a:ea typeface="MS PGothic" pitchFamily="34" charset="-128"/>
                <a:cs typeface="Arial" charset="0"/>
              </a:defRPr>
            </a:lvl4pPr>
            <a:lvl5pPr marL="1376363" indent="-122238" eaLnBrk="0" hangingPunct="0">
              <a:lnSpc>
                <a:spcPct val="90000"/>
              </a:lnSpc>
              <a:spcBef>
                <a:spcPts val="100"/>
              </a:spcBef>
              <a:buSzPct val="100000"/>
              <a:buFont typeface="Wingdings 2" pitchFamily="18" charset="2"/>
              <a:buChar char=""/>
              <a:defRPr sz="1100">
                <a:solidFill>
                  <a:schemeClr val="tx1"/>
                </a:solidFill>
                <a:latin typeface="Arial" charset="0"/>
                <a:ea typeface="MS PGothic" pitchFamily="34" charset="-128"/>
                <a:cs typeface="Arial" charset="0"/>
              </a:defRPr>
            </a:lvl5pPr>
            <a:lvl6pPr marL="18335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6pPr>
            <a:lvl7pPr marL="22907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7pPr>
            <a:lvl8pPr marL="27479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8pPr>
            <a:lvl9pPr marL="3205163" indent="-122238" eaLnBrk="0" fontAlgn="base" hangingPunct="0">
              <a:lnSpc>
                <a:spcPct val="90000"/>
              </a:lnSpc>
              <a:spcBef>
                <a:spcPts val="100"/>
              </a:spcBef>
              <a:spcAft>
                <a:spcPct val="0"/>
              </a:spcAft>
              <a:buSzPct val="100000"/>
              <a:buFont typeface="Wingdings 2" pitchFamily="18" charset="2"/>
              <a:buChar char=""/>
              <a:defRPr sz="1100">
                <a:solidFill>
                  <a:schemeClr val="tx1"/>
                </a:solidFill>
                <a:latin typeface="Arial" charset="0"/>
                <a:ea typeface="MS PGothic" pitchFamily="34" charset="-128"/>
                <a:cs typeface="Arial" charset="0"/>
              </a:defRPr>
            </a:lvl9pPr>
          </a:lstStyle>
          <a:p>
            <a:pPr defTabSz="914400" eaLnBrk="1" hangingPunct="1">
              <a:lnSpc>
                <a:spcPct val="100000"/>
              </a:lnSpc>
              <a:spcBef>
                <a:spcPct val="0"/>
              </a:spcBef>
              <a:spcAft>
                <a:spcPts val="1200"/>
              </a:spcAft>
              <a:buSzTx/>
              <a:buFont typeface="Wingdings 2" pitchFamily="18" charset="2"/>
              <a:buNone/>
            </a:pPr>
            <a:r>
              <a:rPr lang="en-US" altLang="en-US">
                <a:solidFill>
                  <a:schemeClr val="accent1"/>
                </a:solidFill>
                <a:cs typeface="Arial" charset="0"/>
              </a:rPr>
              <a:t>HCV cure requires </a:t>
            </a:r>
            <a:r>
              <a:rPr lang="en-US" altLang="en-US" b="1">
                <a:solidFill>
                  <a:schemeClr val="accent1"/>
                </a:solidFill>
                <a:cs typeface="Arial" charset="0"/>
              </a:rPr>
              <a:t>adequate screening </a:t>
            </a:r>
            <a:r>
              <a:rPr lang="en-US" altLang="en-US">
                <a:solidFill>
                  <a:schemeClr val="accent1"/>
                </a:solidFill>
                <a:cs typeface="Arial" charset="0"/>
              </a:rPr>
              <a:t>to ensure timely diagnosis, appropriate treatment, and subsequent monitoring of patients</a:t>
            </a:r>
          </a:p>
        </p:txBody>
      </p:sp>
      <p:sp>
        <p:nvSpPr>
          <p:cNvPr id="2" name="Rectangle 1"/>
          <p:cNvSpPr/>
          <p:nvPr/>
        </p:nvSpPr>
        <p:spPr>
          <a:xfrm>
            <a:off x="3237657" y="2503488"/>
            <a:ext cx="8439068" cy="1200329"/>
          </a:xfrm>
          <a:prstGeom prst="rect">
            <a:avLst/>
          </a:prstGeom>
        </p:spPr>
        <p:txBody>
          <a:bodyPr>
            <a:spAutoFit/>
          </a:bodyPr>
          <a:lstStyle/>
          <a:p>
            <a:pPr>
              <a:defRPr/>
            </a:pPr>
            <a:r>
              <a:rPr lang="en-US" b="1" dirty="0">
                <a:solidFill>
                  <a:schemeClr val="accent1"/>
                </a:solidFill>
                <a:latin typeface="+mn-lt"/>
                <a:ea typeface="+mn-ea"/>
                <a:cs typeface="Arial" charset="0"/>
              </a:rPr>
              <a:t>People who inject drugs are also at risk </a:t>
            </a:r>
            <a:r>
              <a:rPr lang="en-US" dirty="0">
                <a:solidFill>
                  <a:schemeClr val="accent1"/>
                </a:solidFill>
                <a:latin typeface="+mn-lt"/>
                <a:ea typeface="+mn-ea"/>
                <a:cs typeface="Arial" charset="0"/>
              </a:rPr>
              <a:t>for HCV due to the sharing of needles as well as drug-preparing equipment</a:t>
            </a:r>
          </a:p>
          <a:p>
            <a:pPr marL="285750" indent="-285750">
              <a:buFont typeface="Arial" panose="020B0604020202020204" pitchFamily="34" charset="0"/>
              <a:buChar char="•"/>
              <a:defRPr/>
            </a:pPr>
            <a:r>
              <a:rPr lang="en-US" dirty="0">
                <a:solidFill>
                  <a:schemeClr val="accent1"/>
                </a:solidFill>
                <a:latin typeface="+mn-lt"/>
                <a:ea typeface="+mn-ea"/>
                <a:cs typeface="Arial" charset="0"/>
              </a:rPr>
              <a:t>In 2013, the CDC reported increases in the incidence of HCV occurring in young persons, usually younger than 24 years old</a:t>
            </a:r>
          </a:p>
        </p:txBody>
      </p:sp>
    </p:spTree>
    <p:extLst>
      <p:ext uri="{BB962C8B-B14F-4D97-AF65-F5344CB8AC3E}">
        <p14:creationId xmlns:p14="http://schemas.microsoft.com/office/powerpoint/2010/main" val="2672004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14759" y="119064"/>
            <a:ext cx="11367772" cy="877887"/>
          </a:xfrm>
        </p:spPr>
        <p:txBody>
          <a:bodyPr/>
          <a:lstStyle/>
          <a:p>
            <a:r>
              <a:rPr lang="en-US" altLang="en-US" smtClean="0">
                <a:cs typeface="Arial" charset="0"/>
              </a:rPr>
              <a:t>Current Estimates Show a Significant Gap in HCV Care</a:t>
            </a:r>
          </a:p>
        </p:txBody>
      </p:sp>
      <p:sp>
        <p:nvSpPr>
          <p:cNvPr id="13315" name="Text Placeholder 5"/>
          <p:cNvSpPr>
            <a:spLocks noGrp="1"/>
          </p:cNvSpPr>
          <p:nvPr>
            <p:ph type="body" sz="quarter" idx="16"/>
          </p:nvPr>
        </p:nvSpPr>
        <p:spPr>
          <a:xfrm>
            <a:off x="406295" y="6105525"/>
            <a:ext cx="9588120" cy="368300"/>
          </a:xfrm>
        </p:spPr>
        <p:txBody>
          <a:bodyPr/>
          <a:lstStyle/>
          <a:p>
            <a:r>
              <a:rPr lang="en-US" altLang="en-US" baseline="30000" smtClean="0">
                <a:cs typeface="Arial" charset="0"/>
              </a:rPr>
              <a:t>a</a:t>
            </a:r>
            <a:r>
              <a:rPr lang="en-US" altLang="en-US" smtClean="0">
                <a:cs typeface="Arial" charset="0"/>
              </a:rPr>
              <a:t>Prevalence estimate based on National Health and Nutrition Examination Survey (NHANES) data from 1999 through 2002.</a:t>
            </a:r>
            <a:r>
              <a:rPr lang="en-US" altLang="en-US" baseline="30000" smtClean="0">
                <a:cs typeface="Arial" charset="0"/>
              </a:rPr>
              <a:t>1,2</a:t>
            </a:r>
            <a:r>
              <a:rPr lang="en-US" altLang="en-US" smtClean="0">
                <a:cs typeface="Arial" charset="0"/>
              </a:rPr>
              <a:t> NHANES data underestimate the actual prevalence of HCV in the United States by not accounting for incarcerated, homeless, hospitalized, nursing home, and active military duty populations.</a:t>
            </a:r>
            <a:r>
              <a:rPr lang="en-US" altLang="en-US" baseline="30000" smtClean="0">
                <a:cs typeface="Arial" charset="0"/>
              </a:rPr>
              <a:t>5,6</a:t>
            </a:r>
            <a:r>
              <a:rPr lang="en-US" altLang="en-US" smtClean="0">
                <a:cs typeface="Arial" charset="0"/>
              </a:rPr>
              <a:t> </a:t>
            </a:r>
          </a:p>
          <a:p>
            <a:pPr eaLnBrk="1" hangingPunct="1"/>
            <a:r>
              <a:rPr lang="en-US" altLang="en-US" smtClean="0">
                <a:cs typeface="Arial" charset="0"/>
              </a:rPr>
              <a:t>1. Armstrong GL et al. </a:t>
            </a:r>
            <a:r>
              <a:rPr lang="en-US" altLang="en-US" i="1" smtClean="0">
                <a:cs typeface="Arial" charset="0"/>
              </a:rPr>
              <a:t>Ann Intern Med. </a:t>
            </a:r>
            <a:r>
              <a:rPr lang="en-US" altLang="en-US" smtClean="0">
                <a:cs typeface="Arial" charset="0"/>
              </a:rPr>
              <a:t>2006;144(10):705-714. 2. Centers for Disease Control and Prevention. Hepatitis C FAQs for Health Professionals. http://www.cdc.gov/hepatitis/HCV/HCVfaq.htm. Accessed April 1, 2015. 3. Denniston MM et al. </a:t>
            </a:r>
            <a:r>
              <a:rPr lang="en-US" altLang="en-US" i="1" smtClean="0">
                <a:cs typeface="Arial" charset="0"/>
              </a:rPr>
              <a:t>Hepatology. </a:t>
            </a:r>
            <a:r>
              <a:rPr lang="en-US" altLang="en-US" smtClean="0">
                <a:cs typeface="Arial" charset="0"/>
              </a:rPr>
              <a:t>2012;55(6):1652-1661. 4. Holmberg SD et al. </a:t>
            </a:r>
            <a:r>
              <a:rPr lang="en-US" altLang="en-US" i="1" smtClean="0">
                <a:cs typeface="Arial" charset="0"/>
              </a:rPr>
              <a:t>N Engl J Med. </a:t>
            </a:r>
            <a:r>
              <a:rPr lang="en-US" altLang="en-US" smtClean="0">
                <a:cs typeface="Arial" charset="0"/>
              </a:rPr>
              <a:t>2013;368(20):1859-1861. 5. Chak E et al. </a:t>
            </a:r>
            <a:r>
              <a:rPr lang="en-US" altLang="en-US" i="1" smtClean="0">
                <a:cs typeface="Arial" charset="0"/>
              </a:rPr>
              <a:t>Liver Int. </a:t>
            </a:r>
            <a:r>
              <a:rPr lang="en-US" altLang="en-US" smtClean="0">
                <a:cs typeface="Arial" charset="0"/>
              </a:rPr>
              <a:t>2011;31(8):1090-1101. 6. Smith BD et al. </a:t>
            </a:r>
            <a:r>
              <a:rPr lang="en-US" altLang="en-US" i="1" smtClean="0">
                <a:cs typeface="Arial" charset="0"/>
              </a:rPr>
              <a:t>MMWR Recomm Rep</a:t>
            </a:r>
            <a:r>
              <a:rPr lang="en-US" altLang="en-US" smtClean="0">
                <a:cs typeface="Arial" charset="0"/>
              </a:rPr>
              <a:t>. 2012;61(RR-4):1-32.</a:t>
            </a:r>
          </a:p>
        </p:txBody>
      </p:sp>
      <p:sp>
        <p:nvSpPr>
          <p:cNvPr id="29" name="Freeform 28"/>
          <p:cNvSpPr/>
          <p:nvPr/>
        </p:nvSpPr>
        <p:spPr bwMode="gray">
          <a:xfrm flipH="1" flipV="1">
            <a:off x="1362778" y="1352551"/>
            <a:ext cx="9387088" cy="3914775"/>
          </a:xfrm>
          <a:custGeom>
            <a:avLst/>
            <a:gdLst>
              <a:gd name="connsiteX0" fmla="*/ 4782908 w 7042639"/>
              <a:gd name="connsiteY0" fmla="*/ 1402815 h 3915508"/>
              <a:gd name="connsiteX1" fmla="*/ 2259731 w 7042639"/>
              <a:gd name="connsiteY1" fmla="*/ 1402815 h 3915508"/>
              <a:gd name="connsiteX2" fmla="*/ 3521320 w 7042639"/>
              <a:gd name="connsiteY2" fmla="*/ 0 h 3915508"/>
              <a:gd name="connsiteX3" fmla="*/ 5939329 w 7042639"/>
              <a:gd name="connsiteY3" fmla="*/ 2688690 h 3915508"/>
              <a:gd name="connsiteX4" fmla="*/ 1103310 w 7042639"/>
              <a:gd name="connsiteY4" fmla="*/ 2688690 h 3915508"/>
              <a:gd name="connsiteX5" fmla="*/ 2218615 w 7042639"/>
              <a:gd name="connsiteY5" fmla="*/ 1448534 h 3915508"/>
              <a:gd name="connsiteX6" fmla="*/ 4824025 w 7042639"/>
              <a:gd name="connsiteY6" fmla="*/ 1448534 h 3915508"/>
              <a:gd name="connsiteX7" fmla="*/ 7042639 w 7042639"/>
              <a:gd name="connsiteY7" fmla="*/ 3915508 h 3915508"/>
              <a:gd name="connsiteX8" fmla="*/ 0 w 7042639"/>
              <a:gd name="connsiteY8" fmla="*/ 3915508 h 3915508"/>
              <a:gd name="connsiteX9" fmla="*/ 1062194 w 7042639"/>
              <a:gd name="connsiteY9" fmla="*/ 2734409 h 3915508"/>
              <a:gd name="connsiteX10" fmla="*/ 5980446 w 7042639"/>
              <a:gd name="connsiteY10" fmla="*/ 2734409 h 391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2639" h="3915508">
                <a:moveTo>
                  <a:pt x="4782908" y="1402815"/>
                </a:moveTo>
                <a:lnTo>
                  <a:pt x="2259731" y="1402815"/>
                </a:lnTo>
                <a:lnTo>
                  <a:pt x="3521320" y="0"/>
                </a:lnTo>
                <a:close/>
                <a:moveTo>
                  <a:pt x="5939329" y="2688690"/>
                </a:moveTo>
                <a:lnTo>
                  <a:pt x="1103310" y="2688690"/>
                </a:lnTo>
                <a:lnTo>
                  <a:pt x="2218615" y="1448534"/>
                </a:lnTo>
                <a:lnTo>
                  <a:pt x="4824025" y="1448534"/>
                </a:lnTo>
                <a:close/>
                <a:moveTo>
                  <a:pt x="7042639" y="3915508"/>
                </a:moveTo>
                <a:lnTo>
                  <a:pt x="0" y="3915508"/>
                </a:lnTo>
                <a:lnTo>
                  <a:pt x="1062194" y="2734409"/>
                </a:lnTo>
                <a:lnTo>
                  <a:pt x="5980446" y="2734409"/>
                </a:lnTo>
                <a:close/>
              </a:path>
            </a:pathLst>
          </a:custGeom>
          <a:gradFill flip="none" rotWithShape="1">
            <a:gsLst>
              <a:gs pos="0">
                <a:srgbClr val="507937"/>
              </a:gs>
              <a:gs pos="100000">
                <a:srgbClr val="C2D231"/>
              </a:gs>
            </a:gsLst>
            <a:lin ang="16200000" scaled="1"/>
            <a:tileRect/>
          </a:gradFill>
          <a:ln>
            <a:noFill/>
          </a:ln>
          <a:effectLst>
            <a:outerShdw blurRad="419100" dist="279400" dir="4620000" algn="ctr" rotWithShape="0">
              <a:srgbClr val="000000">
                <a:alpha val="23000"/>
              </a:srgb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21" tIns="20320" rIns="20320" bIns="20321" spcCol="1270" anchor="ctr"/>
          <a:lstStyle/>
          <a:p>
            <a:pPr algn="ctr" defTabSz="711200">
              <a:lnSpc>
                <a:spcPct val="90000"/>
              </a:lnSpc>
              <a:spcAft>
                <a:spcPct val="35000"/>
              </a:spcAft>
              <a:defRPr/>
            </a:pPr>
            <a:endParaRPr lang="en-US" sz="1600" dirty="0">
              <a:solidFill>
                <a:schemeClr val="bg1"/>
              </a:solidFill>
            </a:endParaRPr>
          </a:p>
        </p:txBody>
      </p:sp>
      <p:sp>
        <p:nvSpPr>
          <p:cNvPr id="18" name="Freeform 17"/>
          <p:cNvSpPr/>
          <p:nvPr/>
        </p:nvSpPr>
        <p:spPr>
          <a:xfrm>
            <a:off x="1625177" y="1352550"/>
            <a:ext cx="9010420" cy="1163638"/>
          </a:xfrm>
          <a:custGeom>
            <a:avLst/>
            <a:gdLst>
              <a:gd name="connsiteX0" fmla="*/ 0 w 6760213"/>
              <a:gd name="connsiteY0" fmla="*/ 1341119 h 1341119"/>
              <a:gd name="connsiteX1" fmla="*/ 1126701 w 6760213"/>
              <a:gd name="connsiteY1" fmla="*/ 0 h 1341119"/>
              <a:gd name="connsiteX2" fmla="*/ 5633512 w 6760213"/>
              <a:gd name="connsiteY2" fmla="*/ 0 h 1341119"/>
              <a:gd name="connsiteX3" fmla="*/ 6760213 w 6760213"/>
              <a:gd name="connsiteY3" fmla="*/ 1341119 h 1341119"/>
              <a:gd name="connsiteX4" fmla="*/ 0 w 6760213"/>
              <a:gd name="connsiteY4" fmla="*/ 1341119 h 1341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0213" h="1341119">
                <a:moveTo>
                  <a:pt x="6760213" y="1"/>
                </a:moveTo>
                <a:lnTo>
                  <a:pt x="5633512" y="1341118"/>
                </a:lnTo>
                <a:lnTo>
                  <a:pt x="1126701" y="1341118"/>
                </a:lnTo>
                <a:lnTo>
                  <a:pt x="0" y="1"/>
                </a:lnTo>
                <a:lnTo>
                  <a:pt x="6760213" y="1"/>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92181" tIns="9145" rIns="1203358" bIns="20321" spcCol="1270" anchor="ctr"/>
          <a:lstStyle/>
          <a:p>
            <a:pPr algn="ctr" defTabSz="711200">
              <a:spcAft>
                <a:spcPts val="0"/>
              </a:spcAft>
              <a:defRPr/>
            </a:pPr>
            <a:r>
              <a:rPr lang="en-US" sz="1600" b="1" dirty="0">
                <a:solidFill>
                  <a:srgbClr val="FFFFFF"/>
                </a:solidFill>
              </a:rPr>
              <a:t>Approximately 3.2 million people in the United States have chronic HCV infection</a:t>
            </a:r>
            <a:r>
              <a:rPr lang="en-US" sz="1600" b="1" baseline="30000" dirty="0">
                <a:solidFill>
                  <a:srgbClr val="FFFFFF"/>
                </a:solidFill>
              </a:rPr>
              <a:t>1,2,a </a:t>
            </a:r>
            <a:endParaRPr lang="en-US" sz="1600" baseline="30000" dirty="0"/>
          </a:p>
        </p:txBody>
      </p:sp>
      <p:sp>
        <p:nvSpPr>
          <p:cNvPr id="19" name="Freeform 18"/>
          <p:cNvSpPr/>
          <p:nvPr/>
        </p:nvSpPr>
        <p:spPr>
          <a:xfrm>
            <a:off x="3127620" y="2693989"/>
            <a:ext cx="6007652" cy="1163637"/>
          </a:xfrm>
          <a:custGeom>
            <a:avLst/>
            <a:gdLst>
              <a:gd name="connsiteX0" fmla="*/ 0 w 4506808"/>
              <a:gd name="connsiteY0" fmla="*/ 1341119 h 1341119"/>
              <a:gd name="connsiteX1" fmla="*/ 1126701 w 4506808"/>
              <a:gd name="connsiteY1" fmla="*/ 0 h 1341119"/>
              <a:gd name="connsiteX2" fmla="*/ 3380107 w 4506808"/>
              <a:gd name="connsiteY2" fmla="*/ 0 h 1341119"/>
              <a:gd name="connsiteX3" fmla="*/ 4506808 w 4506808"/>
              <a:gd name="connsiteY3" fmla="*/ 1341119 h 1341119"/>
              <a:gd name="connsiteX4" fmla="*/ 0 w 4506808"/>
              <a:gd name="connsiteY4" fmla="*/ 1341119 h 1341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808" h="1341119">
                <a:moveTo>
                  <a:pt x="4506808" y="1"/>
                </a:moveTo>
                <a:lnTo>
                  <a:pt x="3380107" y="1341118"/>
                </a:lnTo>
                <a:lnTo>
                  <a:pt x="1126701" y="1341118"/>
                </a:lnTo>
                <a:lnTo>
                  <a:pt x="0" y="1"/>
                </a:lnTo>
                <a:lnTo>
                  <a:pt x="4506808" y="1"/>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809011" tIns="20321" rIns="809012" bIns="20320" spcCol="1270" anchor="ctr"/>
          <a:lstStyle/>
          <a:p>
            <a:pPr algn="ctr" defTabSz="711200">
              <a:lnSpc>
                <a:spcPct val="90000"/>
              </a:lnSpc>
              <a:spcAft>
                <a:spcPct val="35000"/>
              </a:spcAft>
              <a:defRPr/>
            </a:pPr>
            <a:r>
              <a:rPr lang="en-US" sz="1600" b="1" dirty="0">
                <a:solidFill>
                  <a:srgbClr val="FFFFFF"/>
                </a:solidFill>
              </a:rPr>
              <a:t>1.6 million (50%) diagnosed</a:t>
            </a:r>
            <a:r>
              <a:rPr lang="en-US" sz="1600" b="1" baseline="30000" dirty="0">
                <a:solidFill>
                  <a:srgbClr val="FFFFFF"/>
                </a:solidFill>
              </a:rPr>
              <a:t>3,4</a:t>
            </a:r>
            <a:endParaRPr lang="en-US" sz="1600" dirty="0"/>
          </a:p>
        </p:txBody>
      </p:sp>
      <p:sp>
        <p:nvSpPr>
          <p:cNvPr id="15364" name="TextBox 1"/>
          <p:cNvSpPr txBox="1">
            <a:spLocks noChangeArrowheads="1"/>
          </p:cNvSpPr>
          <p:nvPr/>
        </p:nvSpPr>
        <p:spPr bwMode="auto">
          <a:xfrm>
            <a:off x="4632178" y="3935413"/>
            <a:ext cx="2920239" cy="1116012"/>
          </a:xfrm>
          <a:prstGeom prst="rect">
            <a:avLst/>
          </a:prstGeom>
          <a:noFill/>
          <a:ln>
            <a:noFill/>
          </a:ln>
          <a:extLst/>
        </p:spPr>
        <p:txBody>
          <a:bodyPr>
            <a:spAutoFit/>
          </a:bodyPr>
          <a:lstStyle>
            <a:lvl1pPr>
              <a:defRPr sz="1600">
                <a:solidFill>
                  <a:srgbClr val="000000"/>
                </a:solidFill>
                <a:latin typeface="Arial" panose="020B0604020202020204" pitchFamily="34" charset="0"/>
                <a:ea typeface="MS PGothic" panose="020B0600070205080204" pitchFamily="34" charset="-128"/>
              </a:defRPr>
            </a:lvl1pPr>
            <a:lvl2pPr marL="742950" indent="-285750">
              <a:defRPr sz="1600">
                <a:solidFill>
                  <a:srgbClr val="000000"/>
                </a:solidFill>
                <a:latin typeface="Arial" panose="020B0604020202020204" pitchFamily="34" charset="0"/>
                <a:ea typeface="MS PGothic" panose="020B0600070205080204" pitchFamily="34" charset="-128"/>
              </a:defRPr>
            </a:lvl2pPr>
            <a:lvl3pPr marL="1143000" indent="-228600">
              <a:defRPr sz="1600">
                <a:solidFill>
                  <a:srgbClr val="000000"/>
                </a:solidFill>
                <a:latin typeface="Arial" panose="020B0604020202020204" pitchFamily="34" charset="0"/>
                <a:ea typeface="MS PGothic" panose="020B0600070205080204" pitchFamily="34" charset="-128"/>
              </a:defRPr>
            </a:lvl3pPr>
            <a:lvl4pPr marL="1600200" indent="-228600">
              <a:defRPr sz="1600">
                <a:solidFill>
                  <a:srgbClr val="000000"/>
                </a:solidFill>
                <a:latin typeface="Arial" panose="020B0604020202020204" pitchFamily="34" charset="0"/>
                <a:ea typeface="MS PGothic" panose="020B0600070205080204" pitchFamily="34" charset="-128"/>
              </a:defRPr>
            </a:lvl4pPr>
            <a:lvl5pPr marL="2057400" indent="-228600">
              <a:defRPr sz="16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MS PGothic" panose="020B0600070205080204" pitchFamily="34" charset="-128"/>
              </a:defRPr>
            </a:lvl9pPr>
          </a:lstStyle>
          <a:p>
            <a:pPr algn="ctr">
              <a:lnSpc>
                <a:spcPct val="95000"/>
              </a:lnSpc>
              <a:defRPr/>
            </a:pPr>
            <a:r>
              <a:rPr lang="en-US" altLang="en-US" sz="1400" b="1" dirty="0">
                <a:solidFill>
                  <a:schemeClr val="accent1">
                    <a:lumMod val="75000"/>
                  </a:schemeClr>
                </a:solidFill>
              </a:rPr>
              <a:t>170,000-200,000 </a:t>
            </a:r>
            <a:br>
              <a:rPr lang="en-US" altLang="en-US" sz="1400" b="1" dirty="0">
                <a:solidFill>
                  <a:schemeClr val="accent1">
                    <a:lumMod val="75000"/>
                  </a:schemeClr>
                </a:solidFill>
              </a:rPr>
            </a:br>
            <a:r>
              <a:rPr lang="en-US" altLang="en-US" sz="1400" b="1" dirty="0">
                <a:solidFill>
                  <a:schemeClr val="accent1">
                    <a:lumMod val="75000"/>
                  </a:schemeClr>
                </a:solidFill>
              </a:rPr>
              <a:t>(5%-6%) were </a:t>
            </a:r>
          </a:p>
          <a:p>
            <a:pPr algn="ctr">
              <a:lnSpc>
                <a:spcPct val="95000"/>
              </a:lnSpc>
              <a:defRPr/>
            </a:pPr>
            <a:r>
              <a:rPr lang="en-US" altLang="en-US" sz="1400" b="1" dirty="0">
                <a:solidFill>
                  <a:schemeClr val="accent1">
                    <a:lumMod val="75000"/>
                  </a:schemeClr>
                </a:solidFill>
              </a:rPr>
              <a:t>successfully </a:t>
            </a:r>
          </a:p>
          <a:p>
            <a:pPr algn="ctr">
              <a:lnSpc>
                <a:spcPct val="95000"/>
              </a:lnSpc>
              <a:defRPr/>
            </a:pPr>
            <a:r>
              <a:rPr lang="en-US" altLang="en-US" sz="1400" b="1" dirty="0">
                <a:solidFill>
                  <a:schemeClr val="accent1">
                    <a:lumMod val="75000"/>
                  </a:schemeClr>
                </a:solidFill>
              </a:rPr>
              <a:t>treated</a:t>
            </a:r>
            <a:r>
              <a:rPr lang="en-US" altLang="en-US" sz="1400" b="1" baseline="30000" dirty="0">
                <a:solidFill>
                  <a:schemeClr val="accent1">
                    <a:lumMod val="75000"/>
                  </a:schemeClr>
                </a:solidFill>
              </a:rPr>
              <a:t>4</a:t>
            </a:r>
            <a:r>
              <a:rPr lang="en-US" altLang="en-US" sz="1400" b="1" dirty="0">
                <a:solidFill>
                  <a:schemeClr val="accent1">
                    <a:lumMod val="75000"/>
                  </a:schemeClr>
                </a:solidFill>
              </a:rPr>
              <a:t> </a:t>
            </a:r>
            <a:endParaRPr lang="en-US" altLang="en-US" sz="1400" dirty="0">
              <a:solidFill>
                <a:schemeClr val="accent1">
                  <a:lumMod val="75000"/>
                </a:schemeClr>
              </a:solidFill>
            </a:endParaRPr>
          </a:p>
          <a:p>
            <a:pPr>
              <a:lnSpc>
                <a:spcPct val="95000"/>
              </a:lnSpc>
              <a:defRPr/>
            </a:pPr>
            <a:endParaRPr lang="en-US" altLang="en-US" sz="1400" dirty="0">
              <a:solidFill>
                <a:schemeClr val="accent1">
                  <a:lumMod val="75000"/>
                </a:schemeClr>
              </a:solidFill>
            </a:endParaRPr>
          </a:p>
        </p:txBody>
      </p:sp>
    </p:spTree>
    <p:extLst>
      <p:ext uri="{BB962C8B-B14F-4D97-AF65-F5344CB8AC3E}">
        <p14:creationId xmlns:p14="http://schemas.microsoft.com/office/powerpoint/2010/main" val="49587383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4759" y="119064"/>
            <a:ext cx="11316985" cy="877887"/>
          </a:xfrm>
        </p:spPr>
        <p:txBody>
          <a:bodyPr/>
          <a:lstStyle/>
          <a:p>
            <a:r>
              <a:rPr lang="en-US" altLang="en-US" smtClean="0">
                <a:cs typeface="Arial" charset="0"/>
              </a:rPr>
              <a:t>Clinical and Laboratory Characteristics of Chronic Hepatitis C</a:t>
            </a:r>
          </a:p>
        </p:txBody>
      </p:sp>
      <p:sp>
        <p:nvSpPr>
          <p:cNvPr id="29699" name="Content Placeholder 2"/>
          <p:cNvSpPr>
            <a:spLocks noGrp="1"/>
          </p:cNvSpPr>
          <p:nvPr>
            <p:ph idx="1"/>
          </p:nvPr>
        </p:nvSpPr>
        <p:spPr>
          <a:xfrm>
            <a:off x="2042052" y="1131888"/>
            <a:ext cx="9465384" cy="3963987"/>
          </a:xfrm>
        </p:spPr>
        <p:txBody>
          <a:bodyPr/>
          <a:lstStyle/>
          <a:p>
            <a:pPr marL="0" indent="0">
              <a:lnSpc>
                <a:spcPct val="100000"/>
              </a:lnSpc>
              <a:spcBef>
                <a:spcPts val="0"/>
              </a:spcBef>
              <a:spcAft>
                <a:spcPts val="600"/>
              </a:spcAft>
              <a:buFont typeface="Wingdings 2" pitchFamily="18" charset="2"/>
              <a:buNone/>
              <a:defRPr/>
            </a:pPr>
            <a:r>
              <a:rPr lang="en-US" altLang="en-US" b="1" dirty="0" smtClean="0">
                <a:solidFill>
                  <a:schemeClr val="accent5"/>
                </a:solidFill>
              </a:rPr>
              <a:t>Clinical characteristics</a:t>
            </a:r>
            <a:r>
              <a:rPr lang="en-US" altLang="en-US" b="1" baseline="30000" dirty="0" smtClean="0">
                <a:solidFill>
                  <a:schemeClr val="accent5"/>
                </a:solidFill>
              </a:rPr>
              <a:t>1</a:t>
            </a:r>
          </a:p>
          <a:p>
            <a:pPr marL="168275" lvl="1" indent="-160338">
              <a:lnSpc>
                <a:spcPct val="100000"/>
              </a:lnSpc>
              <a:spcBef>
                <a:spcPts val="0"/>
              </a:spcBef>
              <a:spcAft>
                <a:spcPts val="600"/>
              </a:spcAft>
              <a:buClr>
                <a:schemeClr val="accent5"/>
              </a:buClr>
              <a:defRPr/>
            </a:pPr>
            <a:r>
              <a:rPr lang="en-US" altLang="en-US" dirty="0" smtClean="0"/>
              <a:t>Most patients are asymptomatic because the development of symptomatic disease may take </a:t>
            </a:r>
            <a:r>
              <a:rPr lang="en-US" dirty="0" smtClean="0"/>
              <a:t>≥</a:t>
            </a:r>
            <a:r>
              <a:rPr lang="en-US" altLang="en-US" dirty="0" smtClean="0"/>
              <a:t>20 to 30 years</a:t>
            </a:r>
            <a:r>
              <a:rPr lang="en-US" altLang="en-US" baseline="30000" dirty="0" smtClean="0"/>
              <a:t>2</a:t>
            </a:r>
          </a:p>
          <a:p>
            <a:pPr marL="403225" lvl="2">
              <a:lnSpc>
                <a:spcPct val="100000"/>
              </a:lnSpc>
              <a:spcBef>
                <a:spcPts val="0"/>
              </a:spcBef>
              <a:spcAft>
                <a:spcPts val="600"/>
              </a:spcAft>
              <a:defRPr/>
            </a:pPr>
            <a:r>
              <a:rPr lang="en-US" altLang="en-US" dirty="0" smtClean="0"/>
              <a:t>Cirrhosis develops in </a:t>
            </a:r>
            <a:r>
              <a:rPr lang="en-US" altLang="en-US" dirty="0"/>
              <a:t>10% to 40%</a:t>
            </a:r>
            <a:r>
              <a:rPr lang="en-US" altLang="en-US" baseline="30000" dirty="0" smtClean="0"/>
              <a:t>2</a:t>
            </a:r>
          </a:p>
          <a:p>
            <a:pPr marL="746125" lvl="3">
              <a:lnSpc>
                <a:spcPct val="100000"/>
              </a:lnSpc>
              <a:spcBef>
                <a:spcPts val="0"/>
              </a:spcBef>
              <a:spcAft>
                <a:spcPts val="600"/>
              </a:spcAft>
              <a:defRPr/>
            </a:pPr>
            <a:r>
              <a:rPr lang="en-US" altLang="en-US" dirty="0" smtClean="0"/>
              <a:t>In </a:t>
            </a:r>
            <a:r>
              <a:rPr lang="en-US" altLang="en-US" dirty="0"/>
              <a:t>patients who have had hepatitis for 30 years, cirrhosis rates are estimated at 41%, almost 3 times higher than the rates predicted at 20 years’ </a:t>
            </a:r>
            <a:r>
              <a:rPr lang="en-US" altLang="en-US" dirty="0" smtClean="0"/>
              <a:t>duration</a:t>
            </a:r>
            <a:r>
              <a:rPr lang="en-US" altLang="en-US" baseline="30000" dirty="0" smtClean="0"/>
              <a:t>3</a:t>
            </a:r>
            <a:endParaRPr lang="en-US" altLang="en-US" baseline="30000" dirty="0"/>
          </a:p>
          <a:p>
            <a:pPr marL="746125" lvl="3">
              <a:lnSpc>
                <a:spcPct val="100000"/>
              </a:lnSpc>
              <a:spcBef>
                <a:spcPts val="0"/>
              </a:spcBef>
              <a:spcAft>
                <a:spcPts val="600"/>
              </a:spcAft>
              <a:defRPr/>
            </a:pPr>
            <a:r>
              <a:rPr lang="en-US" altLang="en-US" dirty="0" smtClean="0"/>
              <a:t>Patients with HBV or HIV co-infection, or those patients who consume excessive amounts of alcohol, progress to cirrhosis more rapidly</a:t>
            </a:r>
            <a:r>
              <a:rPr lang="en-US" altLang="en-US" baseline="30000" dirty="0" smtClean="0"/>
              <a:t>4-6</a:t>
            </a:r>
          </a:p>
          <a:p>
            <a:pPr marL="168275" lvl="1" indent="-160338">
              <a:lnSpc>
                <a:spcPct val="100000"/>
              </a:lnSpc>
              <a:spcBef>
                <a:spcPts val="0"/>
              </a:spcBef>
              <a:spcAft>
                <a:spcPts val="600"/>
              </a:spcAft>
              <a:buClr>
                <a:schemeClr val="accent5"/>
              </a:buClr>
              <a:defRPr/>
            </a:pPr>
            <a:r>
              <a:rPr lang="en-US" altLang="en-US" dirty="0" smtClean="0"/>
              <a:t>Mild to severe chronic liver disease</a:t>
            </a:r>
          </a:p>
          <a:p>
            <a:pPr marL="390525" lvl="2" indent="-160338">
              <a:lnSpc>
                <a:spcPct val="100000"/>
              </a:lnSpc>
              <a:spcBef>
                <a:spcPts val="0"/>
              </a:spcBef>
              <a:spcAft>
                <a:spcPts val="600"/>
              </a:spcAft>
              <a:buClr>
                <a:schemeClr val="tx1"/>
              </a:buClr>
              <a:defRPr/>
            </a:pPr>
            <a:r>
              <a:rPr lang="en-US" altLang="en-US" dirty="0" smtClean="0"/>
              <a:t>Marked by chronic liver inflammation with fluctuating levels of intensity and with relapses and remissions</a:t>
            </a:r>
          </a:p>
          <a:p>
            <a:pPr marL="0" indent="0">
              <a:lnSpc>
                <a:spcPct val="100000"/>
              </a:lnSpc>
              <a:spcBef>
                <a:spcPts val="600"/>
              </a:spcBef>
              <a:spcAft>
                <a:spcPts val="600"/>
              </a:spcAft>
              <a:buFont typeface="Wingdings 2" pitchFamily="18" charset="2"/>
              <a:buNone/>
              <a:defRPr/>
            </a:pPr>
            <a:r>
              <a:rPr lang="en-US" altLang="en-US" b="1" dirty="0" smtClean="0">
                <a:solidFill>
                  <a:schemeClr val="accent5"/>
                </a:solidFill>
              </a:rPr>
              <a:t>Laboratory diagnosis</a:t>
            </a:r>
            <a:r>
              <a:rPr lang="en-US" altLang="en-US" b="1" baseline="30000" dirty="0" smtClean="0">
                <a:solidFill>
                  <a:schemeClr val="accent5"/>
                </a:solidFill>
              </a:rPr>
              <a:t>1,7</a:t>
            </a:r>
          </a:p>
          <a:p>
            <a:pPr marL="168275" lvl="2">
              <a:lnSpc>
                <a:spcPct val="100000"/>
              </a:lnSpc>
              <a:spcBef>
                <a:spcPts val="0"/>
              </a:spcBef>
              <a:spcAft>
                <a:spcPts val="600"/>
              </a:spcAft>
              <a:buClr>
                <a:schemeClr val="accent5"/>
              </a:buClr>
              <a:defRPr/>
            </a:pPr>
            <a:r>
              <a:rPr lang="en-US" altLang="en-US" sz="1600" dirty="0" smtClean="0"/>
              <a:t>Anti-HCV+ by EIA</a:t>
            </a:r>
          </a:p>
          <a:p>
            <a:pPr marL="168275" lvl="2">
              <a:lnSpc>
                <a:spcPct val="100000"/>
              </a:lnSpc>
              <a:spcBef>
                <a:spcPts val="0"/>
              </a:spcBef>
              <a:spcAft>
                <a:spcPts val="600"/>
              </a:spcAft>
              <a:buClr>
                <a:schemeClr val="accent5"/>
              </a:buClr>
              <a:defRPr/>
            </a:pPr>
            <a:r>
              <a:rPr lang="en-US" altLang="en-US" sz="1600" dirty="0" smtClean="0"/>
              <a:t>Confirmed by NAT/PCR for HCV RNA+</a:t>
            </a:r>
          </a:p>
          <a:p>
            <a:pPr lvl="1">
              <a:lnSpc>
                <a:spcPct val="100000"/>
              </a:lnSpc>
              <a:spcBef>
                <a:spcPts val="0"/>
              </a:spcBef>
              <a:spcAft>
                <a:spcPts val="600"/>
              </a:spcAft>
              <a:defRPr/>
            </a:pPr>
            <a:endParaRPr lang="en-US" altLang="en-US" dirty="0" smtClean="0"/>
          </a:p>
        </p:txBody>
      </p:sp>
      <p:sp>
        <p:nvSpPr>
          <p:cNvPr id="7" name="TextBox 6"/>
          <p:cNvSpPr txBox="1"/>
          <p:nvPr/>
        </p:nvSpPr>
        <p:spPr>
          <a:xfrm>
            <a:off x="414759" y="5426782"/>
            <a:ext cx="9816660" cy="10772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tIns="45714" rIns="0" bIns="45714" spcCol="38100" anchor="b">
            <a:spAutoFit/>
          </a:bodyPr>
          <a:lstStyle/>
          <a:p>
            <a:pPr>
              <a:spcBef>
                <a:spcPts val="0"/>
              </a:spcBef>
              <a:defRPr/>
            </a:pPr>
            <a:r>
              <a:rPr lang="en-US" altLang="en-US" sz="800" dirty="0">
                <a:solidFill>
                  <a:srgbClr val="63666A"/>
                </a:solidFill>
                <a:cs typeface="Arial" charset="0"/>
              </a:rPr>
              <a:t>EIA, enzyme immunoassay; HBV, hepatitis B virus; HIV, human immunodeficiency virus; NAT/PCR, nucleic acid test/polymerase chain reaction.</a:t>
            </a:r>
            <a:r>
              <a:rPr lang="en-US" sz="800" dirty="0">
                <a:solidFill>
                  <a:srgbClr val="63666A"/>
                </a:solidFill>
                <a:cs typeface="Arial" charset="0"/>
              </a:rPr>
              <a:t> </a:t>
            </a:r>
          </a:p>
          <a:p>
            <a:pPr marL="117475" indent="-117475">
              <a:spcBef>
                <a:spcPts val="0"/>
              </a:spcBef>
              <a:buFontTx/>
              <a:buAutoNum type="arabicPeriod"/>
              <a:defRPr/>
            </a:pPr>
            <a:r>
              <a:rPr lang="en-US" altLang="en-US" sz="800" dirty="0">
                <a:cs typeface="Arial" charset="0"/>
              </a:rPr>
              <a:t>Centers for Disease Control and Prevention. Viral hepatitis surveillance. United States, 2013. http://www.cdc.gov/hepatitis/statistics/2013surveillance/PDFs/2013hepsurveillancerpt.pdf. Accessed July 15, 2016.</a:t>
            </a:r>
          </a:p>
          <a:p>
            <a:pPr marL="117475" indent="-117475">
              <a:spcBef>
                <a:spcPts val="0"/>
              </a:spcBef>
              <a:buFontTx/>
              <a:buAutoNum type="arabicPeriod"/>
              <a:defRPr/>
            </a:pPr>
            <a:r>
              <a:rPr lang="en-US" altLang="en-US" sz="800" dirty="0">
                <a:cs typeface="Arial" charset="0"/>
              </a:rPr>
              <a:t>Centers for Disease Control and Prevention. Hepatitis C FAQs for Health Professionals. http://www.cdc.gov/hepatitis/hcv/hcvfaq.htm. Accessed July 15, 2016.</a:t>
            </a:r>
          </a:p>
          <a:p>
            <a:pPr marL="117475" indent="-117475">
              <a:spcBef>
                <a:spcPts val="0"/>
              </a:spcBef>
              <a:buFontTx/>
              <a:buAutoNum type="arabicPeriod"/>
              <a:defRPr/>
            </a:pPr>
            <a:r>
              <a:rPr lang="en-US" altLang="en-US" sz="800" dirty="0">
                <a:cs typeface="Arial" charset="0"/>
              </a:rPr>
              <a:t>Westbrook RH, Dusheiko G. </a:t>
            </a:r>
            <a:r>
              <a:rPr lang="en-US" altLang="en-US" sz="800" i="1" dirty="0">
                <a:cs typeface="Arial" charset="0"/>
              </a:rPr>
              <a:t>J Hepatol. </a:t>
            </a:r>
            <a:r>
              <a:rPr lang="en-US" altLang="en-US" sz="800" dirty="0">
                <a:cs typeface="Arial" charset="0"/>
              </a:rPr>
              <a:t>2014;61(1 suppl):S58-S68.</a:t>
            </a:r>
          </a:p>
          <a:p>
            <a:pPr marL="117475" indent="-117475">
              <a:spcBef>
                <a:spcPts val="0"/>
              </a:spcBef>
              <a:buFontTx/>
              <a:buAutoNum type="arabicPeriod"/>
              <a:defRPr/>
            </a:pPr>
            <a:r>
              <a:rPr lang="en-US" altLang="en-US" sz="800" dirty="0">
                <a:cs typeface="Arial" charset="0"/>
              </a:rPr>
              <a:t>Chen JY et al. </a:t>
            </a:r>
            <a:r>
              <a:rPr lang="en-US" altLang="en-US" sz="800" i="1" dirty="0">
                <a:cs typeface="Arial" charset="0"/>
              </a:rPr>
              <a:t>Nat Rev Gastroenterol Hepatol. </a:t>
            </a:r>
            <a:r>
              <a:rPr lang="en-US" altLang="en-US" sz="800" dirty="0">
                <a:cs typeface="Arial" charset="0"/>
              </a:rPr>
              <a:t>2014;11(6):362-371.</a:t>
            </a:r>
          </a:p>
          <a:p>
            <a:pPr marL="117475" indent="-117475">
              <a:spcBef>
                <a:spcPts val="0"/>
              </a:spcBef>
              <a:buFontTx/>
              <a:buAutoNum type="arabicPeriod"/>
              <a:defRPr/>
            </a:pPr>
            <a:r>
              <a:rPr lang="en-US" sz="800" dirty="0">
                <a:cs typeface="Arial" charset="0"/>
              </a:rPr>
              <a:t>Fong TL et al. </a:t>
            </a:r>
            <a:r>
              <a:rPr lang="en-US" sz="800" i="1" dirty="0">
                <a:cs typeface="Arial" charset="0"/>
              </a:rPr>
              <a:t>Hepatology</a:t>
            </a:r>
            <a:r>
              <a:rPr lang="en-US" sz="800" dirty="0">
                <a:cs typeface="Arial" charset="0"/>
              </a:rPr>
              <a:t>. 1991;14(1):64-67.</a:t>
            </a:r>
          </a:p>
          <a:p>
            <a:pPr marL="117475" indent="-117475">
              <a:spcBef>
                <a:spcPts val="0"/>
              </a:spcBef>
              <a:buFontTx/>
              <a:buAutoNum type="arabicPeriod"/>
              <a:defRPr/>
            </a:pPr>
            <a:r>
              <a:rPr lang="en-US" sz="800" dirty="0">
                <a:cs typeface="Arial" charset="0"/>
              </a:rPr>
              <a:t>Thomas DL et al. </a:t>
            </a:r>
            <a:r>
              <a:rPr lang="en-US" sz="800" i="1" dirty="0">
                <a:cs typeface="Arial" charset="0"/>
              </a:rPr>
              <a:t>JAMA</a:t>
            </a:r>
            <a:r>
              <a:rPr lang="en-US" sz="800" dirty="0">
                <a:cs typeface="Arial" charset="0"/>
              </a:rPr>
              <a:t>. 2000;284(4):450-456.</a:t>
            </a:r>
          </a:p>
          <a:p>
            <a:pPr marL="117475" indent="-117475">
              <a:spcBef>
                <a:spcPts val="0"/>
              </a:spcBef>
              <a:buFontTx/>
              <a:buAutoNum type="arabicPeriod"/>
              <a:defRPr/>
            </a:pPr>
            <a:r>
              <a:rPr lang="en-US" altLang="en-US" sz="800" dirty="0">
                <a:cs typeface="Arial" charset="0"/>
              </a:rPr>
              <a:t>Centers for Disease Control and Prevention. </a:t>
            </a:r>
            <a:r>
              <a:rPr lang="en-US" altLang="en-US" sz="800" i="1" dirty="0">
                <a:cs typeface="Arial" charset="0"/>
              </a:rPr>
              <a:t>MMWR Morb Mortal Wkly Rep. </a:t>
            </a:r>
            <a:r>
              <a:rPr lang="en-US" altLang="en-US" sz="800" dirty="0">
                <a:cs typeface="Arial" charset="0"/>
              </a:rPr>
              <a:t>2013;62(18):362-365.</a:t>
            </a:r>
          </a:p>
        </p:txBody>
      </p:sp>
      <p:grpSp>
        <p:nvGrpSpPr>
          <p:cNvPr id="14341" name="Group 16"/>
          <p:cNvGrpSpPr>
            <a:grpSpLocks/>
          </p:cNvGrpSpPr>
          <p:nvPr/>
        </p:nvGrpSpPr>
        <p:grpSpPr bwMode="auto">
          <a:xfrm>
            <a:off x="1094032" y="1131888"/>
            <a:ext cx="948020" cy="711200"/>
            <a:chOff x="-467355" y="2401131"/>
            <a:chExt cx="710242" cy="710476"/>
          </a:xfrm>
        </p:grpSpPr>
        <p:sp>
          <p:nvSpPr>
            <p:cNvPr id="18" name="AutoShape 4"/>
            <p:cNvSpPr>
              <a:spLocks noChangeArrowheads="1"/>
            </p:cNvSpPr>
            <p:nvPr/>
          </p:nvSpPr>
          <p:spPr bwMode="gray">
            <a:xfrm>
              <a:off x="-467355" y="2401131"/>
              <a:ext cx="710242" cy="710476"/>
            </a:xfrm>
            <a:prstGeom prst="ellipse">
              <a:avLst/>
            </a:prstGeom>
            <a:gradFill>
              <a:gsLst>
                <a:gs pos="100000">
                  <a:schemeClr val="accent1"/>
                </a:gs>
                <a:gs pos="0">
                  <a:schemeClr val="accent5"/>
                </a:gs>
              </a:gsLst>
              <a:lin ang="8400000" scaled="0"/>
            </a:gradFill>
            <a:ln w="28575" cap="flat" cmpd="sng" algn="ctr">
              <a:noFill/>
              <a:prstDash val="solid"/>
              <a:miter lim="800000"/>
              <a:headEnd type="none" w="med" len="med"/>
              <a:tailEnd type="none" w="med" len="med"/>
            </a:ln>
            <a:effectLst/>
          </p:spPr>
          <p:txBody>
            <a:bodyPr wrap="none" lIns="0" tIns="45715" rIns="0" bIns="45715" anchor="ctr"/>
            <a:lstStyle/>
            <a:p>
              <a:pPr algn="ctr" eaLnBrk="0" hangingPunct="0">
                <a:spcBef>
                  <a:spcPts val="0"/>
                </a:spcBef>
                <a:buClr>
                  <a:schemeClr val="accent2"/>
                </a:buClr>
                <a:buSzPct val="90000"/>
                <a:defRPr/>
              </a:pPr>
              <a:endParaRPr lang="en-US" sz="2000" b="1" dirty="0">
                <a:solidFill>
                  <a:schemeClr val="bg1"/>
                </a:solidFill>
                <a:latin typeface="+mj-lt"/>
                <a:cs typeface="Arial" charset="0"/>
              </a:endParaRPr>
            </a:p>
          </p:txBody>
        </p:sp>
        <p:grpSp>
          <p:nvGrpSpPr>
            <p:cNvPr id="19" name="Group 18"/>
            <p:cNvGrpSpPr/>
            <p:nvPr/>
          </p:nvGrpSpPr>
          <p:grpSpPr>
            <a:xfrm flipH="1">
              <a:off x="-287031" y="2503638"/>
              <a:ext cx="349594" cy="505463"/>
              <a:chOff x="-635693" y="2913202"/>
              <a:chExt cx="772217" cy="1116518"/>
            </a:xfrm>
            <a:solidFill>
              <a:schemeClr val="bg1"/>
            </a:solidFill>
          </p:grpSpPr>
          <p:sp>
            <p:nvSpPr>
              <p:cNvPr id="20" name="Rounded Rectangle 43"/>
              <p:cNvSpPr/>
              <p:nvPr/>
            </p:nvSpPr>
            <p:spPr bwMode="auto">
              <a:xfrm flipV="1">
                <a:off x="-635693" y="2913202"/>
                <a:ext cx="629654" cy="1098832"/>
              </a:xfrm>
              <a:custGeom>
                <a:avLst/>
                <a:gdLst/>
                <a:ahLst/>
                <a:cxnLst/>
                <a:rect l="l" t="t" r="r" b="b"/>
                <a:pathLst>
                  <a:path w="2615041" h="4563603">
                    <a:moveTo>
                      <a:pt x="917764" y="4563603"/>
                    </a:moveTo>
                    <a:cubicBezTo>
                      <a:pt x="1056642" y="4563603"/>
                      <a:pt x="1169224" y="4451021"/>
                      <a:pt x="1169224" y="4312143"/>
                    </a:cubicBezTo>
                    <a:cubicBezTo>
                      <a:pt x="1169224" y="4173265"/>
                      <a:pt x="1056642" y="4060683"/>
                      <a:pt x="917764" y="4060683"/>
                    </a:cubicBezTo>
                    <a:cubicBezTo>
                      <a:pt x="802260" y="4060683"/>
                      <a:pt x="704945" y="4138558"/>
                      <a:pt x="676534" y="4244966"/>
                    </a:cubicBezTo>
                    <a:cubicBezTo>
                      <a:pt x="389947" y="4245028"/>
                      <a:pt x="190868" y="3989570"/>
                      <a:pt x="203974" y="3571481"/>
                    </a:cubicBezTo>
                    <a:cubicBezTo>
                      <a:pt x="212205" y="3308930"/>
                      <a:pt x="304951" y="3018545"/>
                      <a:pt x="460747" y="2767539"/>
                    </a:cubicBezTo>
                    <a:cubicBezTo>
                      <a:pt x="693171" y="2393077"/>
                      <a:pt x="1027028" y="2167140"/>
                      <a:pt x="1305195" y="2196063"/>
                    </a:cubicBezTo>
                    <a:lnTo>
                      <a:pt x="1307521" y="2189036"/>
                    </a:lnTo>
                    <a:lnTo>
                      <a:pt x="1309847" y="2196063"/>
                    </a:lnTo>
                    <a:cubicBezTo>
                      <a:pt x="1588014" y="2167140"/>
                      <a:pt x="1921871" y="2393077"/>
                      <a:pt x="2154295" y="2767539"/>
                    </a:cubicBezTo>
                    <a:cubicBezTo>
                      <a:pt x="2310091" y="3018545"/>
                      <a:pt x="2402836" y="3308930"/>
                      <a:pt x="2411067" y="3571481"/>
                    </a:cubicBezTo>
                    <a:cubicBezTo>
                      <a:pt x="2423621" y="3971961"/>
                      <a:pt x="2241487" y="4223222"/>
                      <a:pt x="1974139" y="4242326"/>
                    </a:cubicBezTo>
                    <a:cubicBezTo>
                      <a:pt x="1944910" y="4137254"/>
                      <a:pt x="1848262" y="4060683"/>
                      <a:pt x="1733729" y="4060683"/>
                    </a:cubicBezTo>
                    <a:cubicBezTo>
                      <a:pt x="1594851" y="4060683"/>
                      <a:pt x="1482269" y="4173265"/>
                      <a:pt x="1482269" y="4312143"/>
                    </a:cubicBezTo>
                    <a:cubicBezTo>
                      <a:pt x="1482269" y="4451021"/>
                      <a:pt x="1594851" y="4563603"/>
                      <a:pt x="1733729" y="4563603"/>
                    </a:cubicBezTo>
                    <a:cubicBezTo>
                      <a:pt x="1822196" y="4563603"/>
                      <a:pt x="1899992" y="4517919"/>
                      <a:pt x="1944471" y="4448633"/>
                    </a:cubicBezTo>
                    <a:cubicBezTo>
                      <a:pt x="2314807" y="4451768"/>
                      <a:pt x="2590505" y="4152242"/>
                      <a:pt x="2613520" y="3665019"/>
                    </a:cubicBezTo>
                    <a:cubicBezTo>
                      <a:pt x="2629522" y="3326250"/>
                      <a:pt x="2518707" y="2946593"/>
                      <a:pt x="2310780" y="2627834"/>
                    </a:cubicBezTo>
                    <a:cubicBezTo>
                      <a:pt x="2080810" y="2275279"/>
                      <a:pt x="1764044" y="2044954"/>
                      <a:pt x="1462999" y="2001486"/>
                    </a:cubicBezTo>
                    <a:lnTo>
                      <a:pt x="1462999" y="482401"/>
                    </a:lnTo>
                    <a:lnTo>
                      <a:pt x="1467430" y="482401"/>
                    </a:lnTo>
                    <a:cubicBezTo>
                      <a:pt x="1382331" y="202173"/>
                      <a:pt x="1123742" y="0"/>
                      <a:pt x="818485" y="0"/>
                    </a:cubicBezTo>
                    <a:cubicBezTo>
                      <a:pt x="440437" y="0"/>
                      <a:pt x="133968" y="310088"/>
                      <a:pt x="133968" y="692601"/>
                    </a:cubicBezTo>
                    <a:cubicBezTo>
                      <a:pt x="133968" y="1075114"/>
                      <a:pt x="440437" y="1385202"/>
                      <a:pt x="818485" y="1385202"/>
                    </a:cubicBezTo>
                    <a:cubicBezTo>
                      <a:pt x="889859" y="1385202"/>
                      <a:pt x="958681" y="1374149"/>
                      <a:pt x="1022352" y="1350429"/>
                    </a:cubicBezTo>
                    <a:lnTo>
                      <a:pt x="1022352" y="1084487"/>
                    </a:lnTo>
                    <a:cubicBezTo>
                      <a:pt x="962223" y="1119353"/>
                      <a:pt x="892500" y="1138078"/>
                      <a:pt x="818484" y="1138078"/>
                    </a:cubicBezTo>
                    <a:cubicBezTo>
                      <a:pt x="576919" y="1138078"/>
                      <a:pt x="381092" y="938631"/>
                      <a:pt x="381092" y="692601"/>
                    </a:cubicBezTo>
                    <a:cubicBezTo>
                      <a:pt x="381092" y="446571"/>
                      <a:pt x="576919" y="247124"/>
                      <a:pt x="818484" y="247124"/>
                    </a:cubicBezTo>
                    <a:cubicBezTo>
                      <a:pt x="985029" y="247124"/>
                      <a:pt x="1129833" y="341927"/>
                      <a:pt x="1201892" y="482401"/>
                    </a:cubicBezTo>
                    <a:lnTo>
                      <a:pt x="1206967" y="482401"/>
                    </a:lnTo>
                    <a:lnTo>
                      <a:pt x="1206967" y="1995680"/>
                    </a:lnTo>
                    <a:cubicBezTo>
                      <a:pt x="890100" y="2017217"/>
                      <a:pt x="548306" y="2253700"/>
                      <a:pt x="304261" y="2627834"/>
                    </a:cubicBezTo>
                    <a:cubicBezTo>
                      <a:pt x="96335" y="2946593"/>
                      <a:pt x="-14481" y="3326250"/>
                      <a:pt x="1521" y="3665019"/>
                    </a:cubicBezTo>
                    <a:cubicBezTo>
                      <a:pt x="25286" y="4168126"/>
                      <a:pt x="318479" y="4471098"/>
                      <a:pt x="707083" y="4448745"/>
                    </a:cubicBezTo>
                    <a:cubicBezTo>
                      <a:pt x="751581" y="4517966"/>
                      <a:pt x="829343" y="4563603"/>
                      <a:pt x="917764" y="4563603"/>
                    </a:cubicBezTo>
                    <a:close/>
                  </a:path>
                </a:pathLst>
              </a:custGeom>
              <a:grpFill/>
              <a:ln>
                <a:noFill/>
              </a:ln>
              <a:effectLst/>
              <a:extLst/>
            </p:spPr>
            <p:txBody>
              <a:bodyPr lIns="90488" tIns="44450" rIns="90488" bIns="44450"/>
              <a:lstStyle/>
              <a:p>
                <a:pPr algn="r" eaLnBrk="0" hangingPunct="0">
                  <a:defRPr/>
                </a:pPr>
                <a:endParaRPr lang="en-US" sz="1600" dirty="0">
                  <a:solidFill>
                    <a:srgbClr val="FFFFFF"/>
                  </a:solidFill>
                  <a:cs typeface="Arial" charset="0"/>
                </a:endParaRPr>
              </a:p>
            </p:txBody>
          </p:sp>
          <p:sp>
            <p:nvSpPr>
              <p:cNvPr id="21" name="Oval 20"/>
              <p:cNvSpPr/>
              <p:nvPr/>
            </p:nvSpPr>
            <p:spPr bwMode="auto">
              <a:xfrm>
                <a:off x="-82765" y="3805294"/>
                <a:ext cx="137363" cy="141059"/>
              </a:xfrm>
              <a:prstGeom prst="ellipse">
                <a:avLst/>
              </a:prstGeom>
              <a:grpFill/>
              <a:ln>
                <a:noFill/>
              </a:ln>
              <a:effectLst/>
              <a:extLst/>
            </p:spPr>
            <p:txBody>
              <a:bodyPr lIns="90488" tIns="44450" rIns="90488" bIns="44450"/>
              <a:lstStyle/>
              <a:p>
                <a:pPr algn="r" eaLnBrk="0" hangingPunct="0">
                  <a:defRPr/>
                </a:pPr>
                <a:endParaRPr lang="en-US" sz="1600" dirty="0">
                  <a:solidFill>
                    <a:srgbClr val="FFFFFF"/>
                  </a:solidFill>
                  <a:cs typeface="Arial" charset="0"/>
                </a:endParaRPr>
              </a:p>
            </p:txBody>
          </p:sp>
          <p:sp>
            <p:nvSpPr>
              <p:cNvPr id="22" name="Donut 45"/>
              <p:cNvSpPr/>
              <p:nvPr/>
            </p:nvSpPr>
            <p:spPr bwMode="auto">
              <a:xfrm>
                <a:off x="-238852" y="3718340"/>
                <a:ext cx="375376" cy="311380"/>
              </a:xfrm>
              <a:custGeom>
                <a:avLst/>
                <a:gdLst/>
                <a:ahLst/>
                <a:cxnLst/>
                <a:rect l="l" t="t" r="r" b="b"/>
                <a:pathLst>
                  <a:path w="1558988" h="1293204">
                    <a:moveTo>
                      <a:pt x="919934" y="230712"/>
                    </a:moveTo>
                    <a:cubicBezTo>
                      <a:pt x="694412" y="230712"/>
                      <a:pt x="511591" y="416912"/>
                      <a:pt x="511591" y="646602"/>
                    </a:cubicBezTo>
                    <a:cubicBezTo>
                      <a:pt x="511591" y="876292"/>
                      <a:pt x="694412" y="1062492"/>
                      <a:pt x="919934" y="1062492"/>
                    </a:cubicBezTo>
                    <a:cubicBezTo>
                      <a:pt x="1145456" y="1062492"/>
                      <a:pt x="1328277" y="876292"/>
                      <a:pt x="1328277" y="646602"/>
                    </a:cubicBezTo>
                    <a:cubicBezTo>
                      <a:pt x="1328277" y="416912"/>
                      <a:pt x="1145456" y="230712"/>
                      <a:pt x="919934" y="230712"/>
                    </a:cubicBezTo>
                    <a:close/>
                    <a:moveTo>
                      <a:pt x="919934" y="0"/>
                    </a:moveTo>
                    <a:cubicBezTo>
                      <a:pt x="1272874" y="0"/>
                      <a:pt x="1558988" y="289494"/>
                      <a:pt x="1558988" y="646602"/>
                    </a:cubicBezTo>
                    <a:cubicBezTo>
                      <a:pt x="1558988" y="1003710"/>
                      <a:pt x="1272874" y="1293204"/>
                      <a:pt x="919934" y="1293204"/>
                    </a:cubicBezTo>
                    <a:cubicBezTo>
                      <a:pt x="566994" y="1293204"/>
                      <a:pt x="280880" y="1003710"/>
                      <a:pt x="280880" y="646602"/>
                    </a:cubicBezTo>
                    <a:lnTo>
                      <a:pt x="292366" y="531315"/>
                    </a:lnTo>
                    <a:cubicBezTo>
                      <a:pt x="281499" y="530787"/>
                      <a:pt x="271427" y="526727"/>
                      <a:pt x="261643" y="521494"/>
                    </a:cubicBezTo>
                    <a:lnTo>
                      <a:pt x="0" y="381561"/>
                    </a:lnTo>
                    <a:lnTo>
                      <a:pt x="13302" y="101426"/>
                    </a:lnTo>
                    <a:lnTo>
                      <a:pt x="27711" y="106032"/>
                    </a:lnTo>
                    <a:lnTo>
                      <a:pt x="382391" y="295723"/>
                    </a:lnTo>
                    <a:lnTo>
                      <a:pt x="383736" y="296795"/>
                    </a:lnTo>
                    <a:cubicBezTo>
                      <a:pt x="496569" y="117965"/>
                      <a:pt x="694636" y="0"/>
                      <a:pt x="919934" y="0"/>
                    </a:cubicBezTo>
                    <a:close/>
                  </a:path>
                </a:pathLst>
              </a:custGeom>
              <a:grpFill/>
              <a:ln>
                <a:noFill/>
              </a:ln>
              <a:effectLst/>
              <a:extLst/>
            </p:spPr>
            <p:txBody>
              <a:bodyPr lIns="90488" tIns="44450" rIns="90488" bIns="44450"/>
              <a:lstStyle/>
              <a:p>
                <a:pPr algn="r" eaLnBrk="0" hangingPunct="0">
                  <a:defRPr/>
                </a:pPr>
                <a:endParaRPr lang="en-US" sz="1600" dirty="0">
                  <a:solidFill>
                    <a:srgbClr val="FFFFFF"/>
                  </a:solidFill>
                  <a:cs typeface="Arial" charset="0"/>
                </a:endParaRPr>
              </a:p>
            </p:txBody>
          </p:sp>
        </p:grpSp>
      </p:grpSp>
      <p:grpSp>
        <p:nvGrpSpPr>
          <p:cNvPr id="14342" name="Group 22"/>
          <p:cNvGrpSpPr>
            <a:grpSpLocks/>
          </p:cNvGrpSpPr>
          <p:nvPr/>
        </p:nvGrpSpPr>
        <p:grpSpPr bwMode="auto">
          <a:xfrm>
            <a:off x="1094032" y="4528888"/>
            <a:ext cx="948020" cy="709612"/>
            <a:chOff x="-405442" y="3120269"/>
            <a:chExt cx="710242" cy="710476"/>
          </a:xfrm>
        </p:grpSpPr>
        <p:sp>
          <p:nvSpPr>
            <p:cNvPr id="24" name="AutoShape 4"/>
            <p:cNvSpPr>
              <a:spLocks noChangeArrowheads="1"/>
            </p:cNvSpPr>
            <p:nvPr/>
          </p:nvSpPr>
          <p:spPr bwMode="gray">
            <a:xfrm>
              <a:off x="-405442" y="3120269"/>
              <a:ext cx="710242" cy="710476"/>
            </a:xfrm>
            <a:prstGeom prst="ellipse">
              <a:avLst/>
            </a:prstGeom>
            <a:gradFill>
              <a:gsLst>
                <a:gs pos="100000">
                  <a:schemeClr val="accent1"/>
                </a:gs>
                <a:gs pos="0">
                  <a:schemeClr val="accent5"/>
                </a:gs>
              </a:gsLst>
              <a:lin ang="8400000" scaled="0"/>
            </a:gradFill>
            <a:ln w="28575" cap="flat" cmpd="sng" algn="ctr">
              <a:noFill/>
              <a:prstDash val="solid"/>
              <a:miter lim="800000"/>
              <a:headEnd type="none" w="med" len="med"/>
              <a:tailEnd type="none" w="med" len="med"/>
            </a:ln>
            <a:effectLst/>
          </p:spPr>
          <p:txBody>
            <a:bodyPr wrap="none" lIns="0" tIns="45715" rIns="0" bIns="45715" anchor="ctr"/>
            <a:lstStyle/>
            <a:p>
              <a:pPr algn="ctr" eaLnBrk="0" hangingPunct="0">
                <a:spcBef>
                  <a:spcPts val="0"/>
                </a:spcBef>
                <a:buClr>
                  <a:schemeClr val="accent2"/>
                </a:buClr>
                <a:buSzPct val="90000"/>
                <a:defRPr/>
              </a:pPr>
              <a:endParaRPr lang="en-US" sz="2000" b="1" dirty="0">
                <a:solidFill>
                  <a:schemeClr val="bg1"/>
                </a:solidFill>
                <a:latin typeface="+mj-lt"/>
                <a:cs typeface="Arial" charset="0"/>
              </a:endParaRPr>
            </a:p>
          </p:txBody>
        </p:sp>
        <p:grpSp>
          <p:nvGrpSpPr>
            <p:cNvPr id="25" name="Group 24"/>
            <p:cNvGrpSpPr/>
            <p:nvPr/>
          </p:nvGrpSpPr>
          <p:grpSpPr>
            <a:xfrm>
              <a:off x="-240821" y="3175470"/>
              <a:ext cx="381000" cy="600075"/>
              <a:chOff x="655637" y="2800350"/>
              <a:chExt cx="381000" cy="600075"/>
            </a:xfrm>
            <a:solidFill>
              <a:schemeClr val="bg1"/>
            </a:solidFill>
          </p:grpSpPr>
          <p:sp>
            <p:nvSpPr>
              <p:cNvPr id="26" name="Freeform 38"/>
              <p:cNvSpPr>
                <a:spLocks/>
              </p:cNvSpPr>
              <p:nvPr/>
            </p:nvSpPr>
            <p:spPr bwMode="auto">
              <a:xfrm>
                <a:off x="830262" y="3187700"/>
                <a:ext cx="206375" cy="31750"/>
              </a:xfrm>
              <a:custGeom>
                <a:avLst/>
                <a:gdLst>
                  <a:gd name="T0" fmla="*/ 130 w 130"/>
                  <a:gd name="T1" fmla="*/ 14 h 20"/>
                  <a:gd name="T2" fmla="*/ 130 w 130"/>
                  <a:gd name="T3" fmla="*/ 14 h 20"/>
                  <a:gd name="T4" fmla="*/ 128 w 130"/>
                  <a:gd name="T5" fmla="*/ 18 h 20"/>
                  <a:gd name="T6" fmla="*/ 124 w 130"/>
                  <a:gd name="T7" fmla="*/ 20 h 20"/>
                  <a:gd name="T8" fmla="*/ 8 w 130"/>
                  <a:gd name="T9" fmla="*/ 20 h 20"/>
                  <a:gd name="T10" fmla="*/ 8 w 130"/>
                  <a:gd name="T11" fmla="*/ 20 h 20"/>
                  <a:gd name="T12" fmla="*/ 2 w 130"/>
                  <a:gd name="T13" fmla="*/ 18 h 20"/>
                  <a:gd name="T14" fmla="*/ 0 w 130"/>
                  <a:gd name="T15" fmla="*/ 14 h 20"/>
                  <a:gd name="T16" fmla="*/ 0 w 130"/>
                  <a:gd name="T17" fmla="*/ 6 h 20"/>
                  <a:gd name="T18" fmla="*/ 0 w 130"/>
                  <a:gd name="T19" fmla="*/ 6 h 20"/>
                  <a:gd name="T20" fmla="*/ 2 w 130"/>
                  <a:gd name="T21" fmla="*/ 2 h 20"/>
                  <a:gd name="T22" fmla="*/ 8 w 130"/>
                  <a:gd name="T23" fmla="*/ 0 h 20"/>
                  <a:gd name="T24" fmla="*/ 124 w 130"/>
                  <a:gd name="T25" fmla="*/ 0 h 20"/>
                  <a:gd name="T26" fmla="*/ 124 w 130"/>
                  <a:gd name="T27" fmla="*/ 0 h 20"/>
                  <a:gd name="T28" fmla="*/ 128 w 130"/>
                  <a:gd name="T29" fmla="*/ 2 h 20"/>
                  <a:gd name="T30" fmla="*/ 130 w 130"/>
                  <a:gd name="T31" fmla="*/ 6 h 20"/>
                  <a:gd name="T32" fmla="*/ 130 w 130"/>
                  <a:gd name="T3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0">
                    <a:moveTo>
                      <a:pt x="130" y="14"/>
                    </a:moveTo>
                    <a:lnTo>
                      <a:pt x="130" y="14"/>
                    </a:lnTo>
                    <a:lnTo>
                      <a:pt x="128" y="18"/>
                    </a:lnTo>
                    <a:lnTo>
                      <a:pt x="124" y="20"/>
                    </a:lnTo>
                    <a:lnTo>
                      <a:pt x="8" y="20"/>
                    </a:lnTo>
                    <a:lnTo>
                      <a:pt x="8" y="20"/>
                    </a:lnTo>
                    <a:lnTo>
                      <a:pt x="2" y="18"/>
                    </a:lnTo>
                    <a:lnTo>
                      <a:pt x="0" y="14"/>
                    </a:lnTo>
                    <a:lnTo>
                      <a:pt x="0" y="6"/>
                    </a:lnTo>
                    <a:lnTo>
                      <a:pt x="0" y="6"/>
                    </a:lnTo>
                    <a:lnTo>
                      <a:pt x="2" y="2"/>
                    </a:lnTo>
                    <a:lnTo>
                      <a:pt x="8" y="0"/>
                    </a:lnTo>
                    <a:lnTo>
                      <a:pt x="124" y="0"/>
                    </a:lnTo>
                    <a:lnTo>
                      <a:pt x="124" y="0"/>
                    </a:lnTo>
                    <a:lnTo>
                      <a:pt x="128" y="2"/>
                    </a:lnTo>
                    <a:lnTo>
                      <a:pt x="130" y="6"/>
                    </a:lnTo>
                    <a:lnTo>
                      <a:pt x="1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cs typeface="Arial" charset="0"/>
                </a:endParaRPr>
              </a:p>
            </p:txBody>
          </p:sp>
          <p:sp>
            <p:nvSpPr>
              <p:cNvPr id="27" name="Freeform 39"/>
              <p:cNvSpPr>
                <a:spLocks/>
              </p:cNvSpPr>
              <p:nvPr/>
            </p:nvSpPr>
            <p:spPr bwMode="auto">
              <a:xfrm>
                <a:off x="887412" y="3070225"/>
                <a:ext cx="88900" cy="60325"/>
              </a:xfrm>
              <a:custGeom>
                <a:avLst/>
                <a:gdLst>
                  <a:gd name="T0" fmla="*/ 14 w 56"/>
                  <a:gd name="T1" fmla="*/ 36 h 38"/>
                  <a:gd name="T2" fmla="*/ 14 w 56"/>
                  <a:gd name="T3" fmla="*/ 36 h 38"/>
                  <a:gd name="T4" fmla="*/ 10 w 56"/>
                  <a:gd name="T5" fmla="*/ 38 h 38"/>
                  <a:gd name="T6" fmla="*/ 6 w 56"/>
                  <a:gd name="T7" fmla="*/ 38 h 38"/>
                  <a:gd name="T8" fmla="*/ 2 w 56"/>
                  <a:gd name="T9" fmla="*/ 38 h 38"/>
                  <a:gd name="T10" fmla="*/ 0 w 56"/>
                  <a:gd name="T11" fmla="*/ 34 h 38"/>
                  <a:gd name="T12" fmla="*/ 0 w 56"/>
                  <a:gd name="T13" fmla="*/ 34 h 38"/>
                  <a:gd name="T14" fmla="*/ 0 w 56"/>
                  <a:gd name="T15" fmla="*/ 32 h 38"/>
                  <a:gd name="T16" fmla="*/ 0 w 56"/>
                  <a:gd name="T17" fmla="*/ 28 h 38"/>
                  <a:gd name="T18" fmla="*/ 2 w 56"/>
                  <a:gd name="T19" fmla="*/ 24 h 38"/>
                  <a:gd name="T20" fmla="*/ 6 w 56"/>
                  <a:gd name="T21" fmla="*/ 22 h 38"/>
                  <a:gd name="T22" fmla="*/ 42 w 56"/>
                  <a:gd name="T23" fmla="*/ 2 h 38"/>
                  <a:gd name="T24" fmla="*/ 42 w 56"/>
                  <a:gd name="T25" fmla="*/ 2 h 38"/>
                  <a:gd name="T26" fmla="*/ 46 w 56"/>
                  <a:gd name="T27" fmla="*/ 0 h 38"/>
                  <a:gd name="T28" fmla="*/ 50 w 56"/>
                  <a:gd name="T29" fmla="*/ 0 h 38"/>
                  <a:gd name="T30" fmla="*/ 52 w 56"/>
                  <a:gd name="T31" fmla="*/ 0 h 38"/>
                  <a:gd name="T32" fmla="*/ 54 w 56"/>
                  <a:gd name="T33" fmla="*/ 4 h 38"/>
                  <a:gd name="T34" fmla="*/ 54 w 56"/>
                  <a:gd name="T35" fmla="*/ 4 h 38"/>
                  <a:gd name="T36" fmla="*/ 56 w 56"/>
                  <a:gd name="T37" fmla="*/ 6 h 38"/>
                  <a:gd name="T38" fmla="*/ 54 w 56"/>
                  <a:gd name="T39" fmla="*/ 10 h 38"/>
                  <a:gd name="T40" fmla="*/ 52 w 56"/>
                  <a:gd name="T41" fmla="*/ 14 h 38"/>
                  <a:gd name="T42" fmla="*/ 50 w 56"/>
                  <a:gd name="T43" fmla="*/ 16 h 38"/>
                  <a:gd name="T44" fmla="*/ 14 w 56"/>
                  <a:gd name="T4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38">
                    <a:moveTo>
                      <a:pt x="14" y="36"/>
                    </a:moveTo>
                    <a:lnTo>
                      <a:pt x="14" y="36"/>
                    </a:lnTo>
                    <a:lnTo>
                      <a:pt x="10" y="38"/>
                    </a:lnTo>
                    <a:lnTo>
                      <a:pt x="6" y="38"/>
                    </a:lnTo>
                    <a:lnTo>
                      <a:pt x="2" y="38"/>
                    </a:lnTo>
                    <a:lnTo>
                      <a:pt x="0" y="34"/>
                    </a:lnTo>
                    <a:lnTo>
                      <a:pt x="0" y="34"/>
                    </a:lnTo>
                    <a:lnTo>
                      <a:pt x="0" y="32"/>
                    </a:lnTo>
                    <a:lnTo>
                      <a:pt x="0" y="28"/>
                    </a:lnTo>
                    <a:lnTo>
                      <a:pt x="2" y="24"/>
                    </a:lnTo>
                    <a:lnTo>
                      <a:pt x="6" y="22"/>
                    </a:lnTo>
                    <a:lnTo>
                      <a:pt x="42" y="2"/>
                    </a:lnTo>
                    <a:lnTo>
                      <a:pt x="42" y="2"/>
                    </a:lnTo>
                    <a:lnTo>
                      <a:pt x="46" y="0"/>
                    </a:lnTo>
                    <a:lnTo>
                      <a:pt x="50" y="0"/>
                    </a:lnTo>
                    <a:lnTo>
                      <a:pt x="52" y="0"/>
                    </a:lnTo>
                    <a:lnTo>
                      <a:pt x="54" y="4"/>
                    </a:lnTo>
                    <a:lnTo>
                      <a:pt x="54" y="4"/>
                    </a:lnTo>
                    <a:lnTo>
                      <a:pt x="56" y="6"/>
                    </a:lnTo>
                    <a:lnTo>
                      <a:pt x="54" y="10"/>
                    </a:lnTo>
                    <a:lnTo>
                      <a:pt x="52" y="14"/>
                    </a:lnTo>
                    <a:lnTo>
                      <a:pt x="50" y="16"/>
                    </a:lnTo>
                    <a:lnTo>
                      <a:pt x="1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cs typeface="Arial" charset="0"/>
                </a:endParaRPr>
              </a:p>
            </p:txBody>
          </p:sp>
          <p:sp>
            <p:nvSpPr>
              <p:cNvPr id="28" name="Freeform 40"/>
              <p:cNvSpPr>
                <a:spLocks/>
              </p:cNvSpPr>
              <p:nvPr/>
            </p:nvSpPr>
            <p:spPr bwMode="auto">
              <a:xfrm>
                <a:off x="741362" y="2800350"/>
                <a:ext cx="60325" cy="47625"/>
              </a:xfrm>
              <a:custGeom>
                <a:avLst/>
                <a:gdLst>
                  <a:gd name="T0" fmla="*/ 12 w 38"/>
                  <a:gd name="T1" fmla="*/ 28 h 30"/>
                  <a:gd name="T2" fmla="*/ 12 w 38"/>
                  <a:gd name="T3" fmla="*/ 28 h 30"/>
                  <a:gd name="T4" fmla="*/ 8 w 38"/>
                  <a:gd name="T5" fmla="*/ 30 h 30"/>
                  <a:gd name="T6" fmla="*/ 4 w 38"/>
                  <a:gd name="T7" fmla="*/ 26 h 30"/>
                  <a:gd name="T8" fmla="*/ 2 w 38"/>
                  <a:gd name="T9" fmla="*/ 22 h 30"/>
                  <a:gd name="T10" fmla="*/ 2 w 38"/>
                  <a:gd name="T11" fmla="*/ 22 h 30"/>
                  <a:gd name="T12" fmla="*/ 0 w 38"/>
                  <a:gd name="T13" fmla="*/ 18 h 30"/>
                  <a:gd name="T14" fmla="*/ 4 w 38"/>
                  <a:gd name="T15" fmla="*/ 14 h 30"/>
                  <a:gd name="T16" fmla="*/ 26 w 38"/>
                  <a:gd name="T17" fmla="*/ 2 h 30"/>
                  <a:gd name="T18" fmla="*/ 26 w 38"/>
                  <a:gd name="T19" fmla="*/ 2 h 30"/>
                  <a:gd name="T20" fmla="*/ 30 w 38"/>
                  <a:gd name="T21" fmla="*/ 0 h 30"/>
                  <a:gd name="T22" fmla="*/ 34 w 38"/>
                  <a:gd name="T23" fmla="*/ 4 h 30"/>
                  <a:gd name="T24" fmla="*/ 36 w 38"/>
                  <a:gd name="T25" fmla="*/ 8 h 30"/>
                  <a:gd name="T26" fmla="*/ 36 w 38"/>
                  <a:gd name="T27" fmla="*/ 8 h 30"/>
                  <a:gd name="T28" fmla="*/ 38 w 38"/>
                  <a:gd name="T29" fmla="*/ 12 h 30"/>
                  <a:gd name="T30" fmla="*/ 34 w 38"/>
                  <a:gd name="T31" fmla="*/ 16 h 30"/>
                  <a:gd name="T32" fmla="*/ 12 w 38"/>
                  <a:gd name="T3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0">
                    <a:moveTo>
                      <a:pt x="12" y="28"/>
                    </a:moveTo>
                    <a:lnTo>
                      <a:pt x="12" y="28"/>
                    </a:lnTo>
                    <a:lnTo>
                      <a:pt x="8" y="30"/>
                    </a:lnTo>
                    <a:lnTo>
                      <a:pt x="4" y="26"/>
                    </a:lnTo>
                    <a:lnTo>
                      <a:pt x="2" y="22"/>
                    </a:lnTo>
                    <a:lnTo>
                      <a:pt x="2" y="22"/>
                    </a:lnTo>
                    <a:lnTo>
                      <a:pt x="0" y="18"/>
                    </a:lnTo>
                    <a:lnTo>
                      <a:pt x="4" y="14"/>
                    </a:lnTo>
                    <a:lnTo>
                      <a:pt x="26" y="2"/>
                    </a:lnTo>
                    <a:lnTo>
                      <a:pt x="26" y="2"/>
                    </a:lnTo>
                    <a:lnTo>
                      <a:pt x="30" y="0"/>
                    </a:lnTo>
                    <a:lnTo>
                      <a:pt x="34" y="4"/>
                    </a:lnTo>
                    <a:lnTo>
                      <a:pt x="36" y="8"/>
                    </a:lnTo>
                    <a:lnTo>
                      <a:pt x="36" y="8"/>
                    </a:lnTo>
                    <a:lnTo>
                      <a:pt x="38" y="12"/>
                    </a:lnTo>
                    <a:lnTo>
                      <a:pt x="34" y="16"/>
                    </a:lnTo>
                    <a:lnTo>
                      <a:pt x="1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cs typeface="Arial" charset="0"/>
                </a:endParaRPr>
              </a:p>
            </p:txBody>
          </p:sp>
          <p:sp>
            <p:nvSpPr>
              <p:cNvPr id="29" name="Freeform 41"/>
              <p:cNvSpPr>
                <a:spLocks noEditPoints="1"/>
              </p:cNvSpPr>
              <p:nvPr/>
            </p:nvSpPr>
            <p:spPr bwMode="auto">
              <a:xfrm>
                <a:off x="655637" y="2832100"/>
                <a:ext cx="330200" cy="568325"/>
              </a:xfrm>
              <a:custGeom>
                <a:avLst/>
                <a:gdLst>
                  <a:gd name="T0" fmla="*/ 140 w 208"/>
                  <a:gd name="T1" fmla="*/ 332 h 358"/>
                  <a:gd name="T2" fmla="*/ 116 w 208"/>
                  <a:gd name="T3" fmla="*/ 342 h 358"/>
                  <a:gd name="T4" fmla="*/ 98 w 208"/>
                  <a:gd name="T5" fmla="*/ 338 h 358"/>
                  <a:gd name="T6" fmla="*/ 86 w 208"/>
                  <a:gd name="T7" fmla="*/ 324 h 358"/>
                  <a:gd name="T8" fmla="*/ 46 w 208"/>
                  <a:gd name="T9" fmla="*/ 342 h 358"/>
                  <a:gd name="T10" fmla="*/ 42 w 208"/>
                  <a:gd name="T11" fmla="*/ 348 h 358"/>
                  <a:gd name="T12" fmla="*/ 48 w 208"/>
                  <a:gd name="T13" fmla="*/ 356 h 358"/>
                  <a:gd name="T14" fmla="*/ 176 w 208"/>
                  <a:gd name="T15" fmla="*/ 358 h 358"/>
                  <a:gd name="T16" fmla="*/ 184 w 208"/>
                  <a:gd name="T17" fmla="*/ 348 h 358"/>
                  <a:gd name="T18" fmla="*/ 180 w 208"/>
                  <a:gd name="T19" fmla="*/ 344 h 358"/>
                  <a:gd name="T20" fmla="*/ 144 w 208"/>
                  <a:gd name="T21" fmla="*/ 326 h 358"/>
                  <a:gd name="T22" fmla="*/ 138 w 208"/>
                  <a:gd name="T23" fmla="*/ 308 h 358"/>
                  <a:gd name="T24" fmla="*/ 124 w 208"/>
                  <a:gd name="T25" fmla="*/ 330 h 358"/>
                  <a:gd name="T26" fmla="*/ 106 w 208"/>
                  <a:gd name="T27" fmla="*/ 330 h 358"/>
                  <a:gd name="T28" fmla="*/ 92 w 208"/>
                  <a:gd name="T29" fmla="*/ 308 h 358"/>
                  <a:gd name="T30" fmla="*/ 98 w 208"/>
                  <a:gd name="T31" fmla="*/ 292 h 358"/>
                  <a:gd name="T32" fmla="*/ 116 w 208"/>
                  <a:gd name="T33" fmla="*/ 284 h 358"/>
                  <a:gd name="T34" fmla="*/ 136 w 208"/>
                  <a:gd name="T35" fmla="*/ 300 h 358"/>
                  <a:gd name="T36" fmla="*/ 130 w 208"/>
                  <a:gd name="T37" fmla="*/ 258 h 358"/>
                  <a:gd name="T38" fmla="*/ 108 w 208"/>
                  <a:gd name="T39" fmla="*/ 260 h 358"/>
                  <a:gd name="T40" fmla="*/ 78 w 208"/>
                  <a:gd name="T41" fmla="*/ 254 h 358"/>
                  <a:gd name="T42" fmla="*/ 46 w 208"/>
                  <a:gd name="T43" fmla="*/ 226 h 358"/>
                  <a:gd name="T44" fmla="*/ 32 w 208"/>
                  <a:gd name="T45" fmla="*/ 184 h 358"/>
                  <a:gd name="T46" fmla="*/ 38 w 208"/>
                  <a:gd name="T47" fmla="*/ 156 h 358"/>
                  <a:gd name="T48" fmla="*/ 64 w 208"/>
                  <a:gd name="T49" fmla="*/ 124 h 358"/>
                  <a:gd name="T50" fmla="*/ 102 w 208"/>
                  <a:gd name="T51" fmla="*/ 110 h 358"/>
                  <a:gd name="T52" fmla="*/ 134 w 208"/>
                  <a:gd name="T53" fmla="*/ 162 h 358"/>
                  <a:gd name="T54" fmla="*/ 146 w 208"/>
                  <a:gd name="T55" fmla="*/ 164 h 358"/>
                  <a:gd name="T56" fmla="*/ 186 w 208"/>
                  <a:gd name="T57" fmla="*/ 140 h 358"/>
                  <a:gd name="T58" fmla="*/ 186 w 208"/>
                  <a:gd name="T59" fmla="*/ 128 h 358"/>
                  <a:gd name="T60" fmla="*/ 112 w 208"/>
                  <a:gd name="T61" fmla="*/ 2 h 358"/>
                  <a:gd name="T62" fmla="*/ 100 w 208"/>
                  <a:gd name="T63" fmla="*/ 0 h 358"/>
                  <a:gd name="T64" fmla="*/ 62 w 208"/>
                  <a:gd name="T65" fmla="*/ 24 h 358"/>
                  <a:gd name="T66" fmla="*/ 60 w 208"/>
                  <a:gd name="T67" fmla="*/ 36 h 358"/>
                  <a:gd name="T68" fmla="*/ 68 w 208"/>
                  <a:gd name="T69" fmla="*/ 88 h 358"/>
                  <a:gd name="T70" fmla="*/ 26 w 208"/>
                  <a:gd name="T71" fmla="*/ 122 h 358"/>
                  <a:gd name="T72" fmla="*/ 2 w 208"/>
                  <a:gd name="T73" fmla="*/ 172 h 358"/>
                  <a:gd name="T74" fmla="*/ 2 w 208"/>
                  <a:gd name="T75" fmla="*/ 210 h 358"/>
                  <a:gd name="T76" fmla="*/ 24 w 208"/>
                  <a:gd name="T77" fmla="*/ 260 h 358"/>
                  <a:gd name="T78" fmla="*/ 64 w 208"/>
                  <a:gd name="T79" fmla="*/ 294 h 358"/>
                  <a:gd name="T80" fmla="*/ 86 w 208"/>
                  <a:gd name="T81" fmla="*/ 290 h 358"/>
                  <a:gd name="T82" fmla="*/ 116 w 208"/>
                  <a:gd name="T83" fmla="*/ 274 h 358"/>
                  <a:gd name="T84" fmla="*/ 136 w 208"/>
                  <a:gd name="T85" fmla="*/ 282 h 358"/>
                  <a:gd name="T86" fmla="*/ 148 w 208"/>
                  <a:gd name="T87" fmla="*/ 300 h 358"/>
                  <a:gd name="T88" fmla="*/ 196 w 208"/>
                  <a:gd name="T89" fmla="*/ 272 h 358"/>
                  <a:gd name="T90" fmla="*/ 106 w 208"/>
                  <a:gd name="T91" fmla="*/ 34 h 358"/>
                  <a:gd name="T92" fmla="*/ 114 w 208"/>
                  <a:gd name="T93" fmla="*/ 36 h 358"/>
                  <a:gd name="T94" fmla="*/ 158 w 208"/>
                  <a:gd name="T95" fmla="*/ 118 h 358"/>
                  <a:gd name="T96" fmla="*/ 152 w 208"/>
                  <a:gd name="T97" fmla="*/ 122 h 358"/>
                  <a:gd name="T98" fmla="*/ 146 w 208"/>
                  <a:gd name="T99" fmla="*/ 118 h 358"/>
                  <a:gd name="T100" fmla="*/ 104 w 208"/>
                  <a:gd name="T101" fmla="*/ 3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358">
                    <a:moveTo>
                      <a:pt x="144" y="326"/>
                    </a:moveTo>
                    <a:lnTo>
                      <a:pt x="144" y="326"/>
                    </a:lnTo>
                    <a:lnTo>
                      <a:pt x="140" y="332"/>
                    </a:lnTo>
                    <a:lnTo>
                      <a:pt x="132" y="338"/>
                    </a:lnTo>
                    <a:lnTo>
                      <a:pt x="124" y="342"/>
                    </a:lnTo>
                    <a:lnTo>
                      <a:pt x="116" y="342"/>
                    </a:lnTo>
                    <a:lnTo>
                      <a:pt x="116" y="342"/>
                    </a:lnTo>
                    <a:lnTo>
                      <a:pt x="106" y="342"/>
                    </a:lnTo>
                    <a:lnTo>
                      <a:pt x="98" y="338"/>
                    </a:lnTo>
                    <a:lnTo>
                      <a:pt x="90" y="332"/>
                    </a:lnTo>
                    <a:lnTo>
                      <a:pt x="86" y="324"/>
                    </a:lnTo>
                    <a:lnTo>
                      <a:pt x="86" y="324"/>
                    </a:lnTo>
                    <a:lnTo>
                      <a:pt x="68" y="330"/>
                    </a:lnTo>
                    <a:lnTo>
                      <a:pt x="56" y="336"/>
                    </a:lnTo>
                    <a:lnTo>
                      <a:pt x="46" y="342"/>
                    </a:lnTo>
                    <a:lnTo>
                      <a:pt x="44" y="346"/>
                    </a:lnTo>
                    <a:lnTo>
                      <a:pt x="42" y="348"/>
                    </a:lnTo>
                    <a:lnTo>
                      <a:pt x="42" y="348"/>
                    </a:lnTo>
                    <a:lnTo>
                      <a:pt x="44" y="352"/>
                    </a:lnTo>
                    <a:lnTo>
                      <a:pt x="44" y="354"/>
                    </a:lnTo>
                    <a:lnTo>
                      <a:pt x="48" y="356"/>
                    </a:lnTo>
                    <a:lnTo>
                      <a:pt x="50" y="358"/>
                    </a:lnTo>
                    <a:lnTo>
                      <a:pt x="176" y="358"/>
                    </a:lnTo>
                    <a:lnTo>
                      <a:pt x="176" y="358"/>
                    </a:lnTo>
                    <a:lnTo>
                      <a:pt x="182" y="356"/>
                    </a:lnTo>
                    <a:lnTo>
                      <a:pt x="184" y="352"/>
                    </a:lnTo>
                    <a:lnTo>
                      <a:pt x="184" y="348"/>
                    </a:lnTo>
                    <a:lnTo>
                      <a:pt x="184" y="348"/>
                    </a:lnTo>
                    <a:lnTo>
                      <a:pt x="184" y="346"/>
                    </a:lnTo>
                    <a:lnTo>
                      <a:pt x="180" y="344"/>
                    </a:lnTo>
                    <a:lnTo>
                      <a:pt x="172" y="336"/>
                    </a:lnTo>
                    <a:lnTo>
                      <a:pt x="160" y="330"/>
                    </a:lnTo>
                    <a:lnTo>
                      <a:pt x="144" y="326"/>
                    </a:lnTo>
                    <a:lnTo>
                      <a:pt x="144" y="326"/>
                    </a:lnTo>
                    <a:close/>
                    <a:moveTo>
                      <a:pt x="138" y="308"/>
                    </a:moveTo>
                    <a:lnTo>
                      <a:pt x="138" y="308"/>
                    </a:lnTo>
                    <a:lnTo>
                      <a:pt x="136" y="318"/>
                    </a:lnTo>
                    <a:lnTo>
                      <a:pt x="132" y="324"/>
                    </a:lnTo>
                    <a:lnTo>
                      <a:pt x="124" y="330"/>
                    </a:lnTo>
                    <a:lnTo>
                      <a:pt x="116" y="332"/>
                    </a:lnTo>
                    <a:lnTo>
                      <a:pt x="116" y="332"/>
                    </a:lnTo>
                    <a:lnTo>
                      <a:pt x="106" y="330"/>
                    </a:lnTo>
                    <a:lnTo>
                      <a:pt x="98" y="324"/>
                    </a:lnTo>
                    <a:lnTo>
                      <a:pt x="94" y="318"/>
                    </a:lnTo>
                    <a:lnTo>
                      <a:pt x="92" y="308"/>
                    </a:lnTo>
                    <a:lnTo>
                      <a:pt x="92" y="308"/>
                    </a:lnTo>
                    <a:lnTo>
                      <a:pt x="94" y="300"/>
                    </a:lnTo>
                    <a:lnTo>
                      <a:pt x="98" y="292"/>
                    </a:lnTo>
                    <a:lnTo>
                      <a:pt x="106" y="286"/>
                    </a:lnTo>
                    <a:lnTo>
                      <a:pt x="116" y="284"/>
                    </a:lnTo>
                    <a:lnTo>
                      <a:pt x="116" y="284"/>
                    </a:lnTo>
                    <a:lnTo>
                      <a:pt x="124" y="286"/>
                    </a:lnTo>
                    <a:lnTo>
                      <a:pt x="132" y="292"/>
                    </a:lnTo>
                    <a:lnTo>
                      <a:pt x="136" y="300"/>
                    </a:lnTo>
                    <a:lnTo>
                      <a:pt x="138" y="308"/>
                    </a:lnTo>
                    <a:lnTo>
                      <a:pt x="138" y="308"/>
                    </a:lnTo>
                    <a:close/>
                    <a:moveTo>
                      <a:pt x="130" y="258"/>
                    </a:moveTo>
                    <a:lnTo>
                      <a:pt x="130" y="258"/>
                    </a:lnTo>
                    <a:lnTo>
                      <a:pt x="120" y="260"/>
                    </a:lnTo>
                    <a:lnTo>
                      <a:pt x="108" y="260"/>
                    </a:lnTo>
                    <a:lnTo>
                      <a:pt x="108" y="260"/>
                    </a:lnTo>
                    <a:lnTo>
                      <a:pt x="94" y="258"/>
                    </a:lnTo>
                    <a:lnTo>
                      <a:pt x="78" y="254"/>
                    </a:lnTo>
                    <a:lnTo>
                      <a:pt x="66" y="248"/>
                    </a:lnTo>
                    <a:lnTo>
                      <a:pt x="54" y="238"/>
                    </a:lnTo>
                    <a:lnTo>
                      <a:pt x="46" y="226"/>
                    </a:lnTo>
                    <a:lnTo>
                      <a:pt x="38" y="214"/>
                    </a:lnTo>
                    <a:lnTo>
                      <a:pt x="34" y="200"/>
                    </a:lnTo>
                    <a:lnTo>
                      <a:pt x="32" y="184"/>
                    </a:lnTo>
                    <a:lnTo>
                      <a:pt x="32" y="184"/>
                    </a:lnTo>
                    <a:lnTo>
                      <a:pt x="34" y="170"/>
                    </a:lnTo>
                    <a:lnTo>
                      <a:pt x="38" y="156"/>
                    </a:lnTo>
                    <a:lnTo>
                      <a:pt x="44" y="144"/>
                    </a:lnTo>
                    <a:lnTo>
                      <a:pt x="54" y="134"/>
                    </a:lnTo>
                    <a:lnTo>
                      <a:pt x="64" y="124"/>
                    </a:lnTo>
                    <a:lnTo>
                      <a:pt x="76" y="116"/>
                    </a:lnTo>
                    <a:lnTo>
                      <a:pt x="88" y="112"/>
                    </a:lnTo>
                    <a:lnTo>
                      <a:pt x="102" y="110"/>
                    </a:lnTo>
                    <a:lnTo>
                      <a:pt x="132" y="160"/>
                    </a:lnTo>
                    <a:lnTo>
                      <a:pt x="132" y="160"/>
                    </a:lnTo>
                    <a:lnTo>
                      <a:pt x="134" y="162"/>
                    </a:lnTo>
                    <a:lnTo>
                      <a:pt x="138" y="164"/>
                    </a:lnTo>
                    <a:lnTo>
                      <a:pt x="142" y="164"/>
                    </a:lnTo>
                    <a:lnTo>
                      <a:pt x="146" y="164"/>
                    </a:lnTo>
                    <a:lnTo>
                      <a:pt x="182" y="144"/>
                    </a:lnTo>
                    <a:lnTo>
                      <a:pt x="182" y="144"/>
                    </a:lnTo>
                    <a:lnTo>
                      <a:pt x="186" y="140"/>
                    </a:lnTo>
                    <a:lnTo>
                      <a:pt x="188" y="136"/>
                    </a:lnTo>
                    <a:lnTo>
                      <a:pt x="188" y="132"/>
                    </a:lnTo>
                    <a:lnTo>
                      <a:pt x="186" y="128"/>
                    </a:lnTo>
                    <a:lnTo>
                      <a:pt x="116" y="4"/>
                    </a:lnTo>
                    <a:lnTo>
                      <a:pt x="116" y="4"/>
                    </a:lnTo>
                    <a:lnTo>
                      <a:pt x="112" y="2"/>
                    </a:lnTo>
                    <a:lnTo>
                      <a:pt x="108" y="0"/>
                    </a:lnTo>
                    <a:lnTo>
                      <a:pt x="104" y="0"/>
                    </a:lnTo>
                    <a:lnTo>
                      <a:pt x="100" y="0"/>
                    </a:lnTo>
                    <a:lnTo>
                      <a:pt x="64" y="20"/>
                    </a:lnTo>
                    <a:lnTo>
                      <a:pt x="64" y="20"/>
                    </a:lnTo>
                    <a:lnTo>
                      <a:pt x="62" y="24"/>
                    </a:lnTo>
                    <a:lnTo>
                      <a:pt x="60" y="28"/>
                    </a:lnTo>
                    <a:lnTo>
                      <a:pt x="60" y="32"/>
                    </a:lnTo>
                    <a:lnTo>
                      <a:pt x="60" y="36"/>
                    </a:lnTo>
                    <a:lnTo>
                      <a:pt x="86" y="80"/>
                    </a:lnTo>
                    <a:lnTo>
                      <a:pt x="86" y="80"/>
                    </a:lnTo>
                    <a:lnTo>
                      <a:pt x="68" y="88"/>
                    </a:lnTo>
                    <a:lnTo>
                      <a:pt x="52" y="96"/>
                    </a:lnTo>
                    <a:lnTo>
                      <a:pt x="38" y="108"/>
                    </a:lnTo>
                    <a:lnTo>
                      <a:pt x="26" y="122"/>
                    </a:lnTo>
                    <a:lnTo>
                      <a:pt x="14" y="136"/>
                    </a:lnTo>
                    <a:lnTo>
                      <a:pt x="8" y="154"/>
                    </a:lnTo>
                    <a:lnTo>
                      <a:pt x="2" y="172"/>
                    </a:lnTo>
                    <a:lnTo>
                      <a:pt x="0" y="192"/>
                    </a:lnTo>
                    <a:lnTo>
                      <a:pt x="0" y="192"/>
                    </a:lnTo>
                    <a:lnTo>
                      <a:pt x="2" y="210"/>
                    </a:lnTo>
                    <a:lnTo>
                      <a:pt x="6" y="228"/>
                    </a:lnTo>
                    <a:lnTo>
                      <a:pt x="14" y="246"/>
                    </a:lnTo>
                    <a:lnTo>
                      <a:pt x="24" y="260"/>
                    </a:lnTo>
                    <a:lnTo>
                      <a:pt x="36" y="274"/>
                    </a:lnTo>
                    <a:lnTo>
                      <a:pt x="50" y="286"/>
                    </a:lnTo>
                    <a:lnTo>
                      <a:pt x="64" y="294"/>
                    </a:lnTo>
                    <a:lnTo>
                      <a:pt x="82" y="300"/>
                    </a:lnTo>
                    <a:lnTo>
                      <a:pt x="82" y="300"/>
                    </a:lnTo>
                    <a:lnTo>
                      <a:pt x="86" y="290"/>
                    </a:lnTo>
                    <a:lnTo>
                      <a:pt x="94" y="282"/>
                    </a:lnTo>
                    <a:lnTo>
                      <a:pt x="104" y="276"/>
                    </a:lnTo>
                    <a:lnTo>
                      <a:pt x="116" y="274"/>
                    </a:lnTo>
                    <a:lnTo>
                      <a:pt x="116" y="274"/>
                    </a:lnTo>
                    <a:lnTo>
                      <a:pt x="126" y="276"/>
                    </a:lnTo>
                    <a:lnTo>
                      <a:pt x="136" y="282"/>
                    </a:lnTo>
                    <a:lnTo>
                      <a:pt x="144" y="290"/>
                    </a:lnTo>
                    <a:lnTo>
                      <a:pt x="148" y="300"/>
                    </a:lnTo>
                    <a:lnTo>
                      <a:pt x="148" y="300"/>
                    </a:lnTo>
                    <a:lnTo>
                      <a:pt x="166" y="294"/>
                    </a:lnTo>
                    <a:lnTo>
                      <a:pt x="182" y="284"/>
                    </a:lnTo>
                    <a:lnTo>
                      <a:pt x="196" y="272"/>
                    </a:lnTo>
                    <a:lnTo>
                      <a:pt x="208" y="258"/>
                    </a:lnTo>
                    <a:lnTo>
                      <a:pt x="130" y="258"/>
                    </a:lnTo>
                    <a:close/>
                    <a:moveTo>
                      <a:pt x="106" y="34"/>
                    </a:moveTo>
                    <a:lnTo>
                      <a:pt x="106" y="34"/>
                    </a:lnTo>
                    <a:lnTo>
                      <a:pt x="110" y="32"/>
                    </a:lnTo>
                    <a:lnTo>
                      <a:pt x="114" y="36"/>
                    </a:lnTo>
                    <a:lnTo>
                      <a:pt x="158" y="112"/>
                    </a:lnTo>
                    <a:lnTo>
                      <a:pt x="158" y="112"/>
                    </a:lnTo>
                    <a:lnTo>
                      <a:pt x="158" y="118"/>
                    </a:lnTo>
                    <a:lnTo>
                      <a:pt x="156" y="120"/>
                    </a:lnTo>
                    <a:lnTo>
                      <a:pt x="156" y="120"/>
                    </a:lnTo>
                    <a:lnTo>
                      <a:pt x="152" y="122"/>
                    </a:lnTo>
                    <a:lnTo>
                      <a:pt x="152" y="122"/>
                    </a:lnTo>
                    <a:lnTo>
                      <a:pt x="150" y="120"/>
                    </a:lnTo>
                    <a:lnTo>
                      <a:pt x="146" y="118"/>
                    </a:lnTo>
                    <a:lnTo>
                      <a:pt x="104" y="42"/>
                    </a:lnTo>
                    <a:lnTo>
                      <a:pt x="104" y="42"/>
                    </a:lnTo>
                    <a:lnTo>
                      <a:pt x="104" y="36"/>
                    </a:lnTo>
                    <a:lnTo>
                      <a:pt x="106" y="34"/>
                    </a:lnTo>
                    <a:lnTo>
                      <a:pt x="10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cs typeface="Arial" charset="0"/>
                </a:endParaRPr>
              </a:p>
            </p:txBody>
          </p:sp>
        </p:grpSp>
      </p:grpSp>
    </p:spTree>
    <p:extLst>
      <p:ext uri="{BB962C8B-B14F-4D97-AF65-F5344CB8AC3E}">
        <p14:creationId xmlns:p14="http://schemas.microsoft.com/office/powerpoint/2010/main" val="39335332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r>
              <a:rPr lang="en-US" altLang="en-US" smtClean="0">
                <a:cs typeface="Arial" charset="0"/>
              </a:rPr>
              <a:t>Recommendations for Hepatitis C Screening</a:t>
            </a:r>
            <a:br>
              <a:rPr lang="en-US" altLang="en-US" smtClean="0">
                <a:cs typeface="Arial" charset="0"/>
              </a:rPr>
            </a:br>
            <a:r>
              <a:rPr lang="en-US" altLang="en-US" smtClean="0">
                <a:cs typeface="Arial" charset="0"/>
              </a:rPr>
              <a:t>(CDC, USPSTF, CMS, AASLD/IDSA)</a:t>
            </a:r>
          </a:p>
        </p:txBody>
      </p:sp>
      <p:sp>
        <p:nvSpPr>
          <p:cNvPr id="16387" name="Content Placeholder 7"/>
          <p:cNvSpPr>
            <a:spLocks noGrp="1"/>
          </p:cNvSpPr>
          <p:nvPr>
            <p:ph idx="1"/>
          </p:nvPr>
        </p:nvSpPr>
        <p:spPr>
          <a:xfrm>
            <a:off x="867593" y="1147066"/>
            <a:ext cx="10900110" cy="4341812"/>
          </a:xfrm>
        </p:spPr>
        <p:txBody>
          <a:bodyPr/>
          <a:lstStyle/>
          <a:p>
            <a:pPr marL="0" indent="0">
              <a:lnSpc>
                <a:spcPct val="100000"/>
              </a:lnSpc>
              <a:spcBef>
                <a:spcPct val="0"/>
              </a:spcBef>
              <a:spcAft>
                <a:spcPts val="600"/>
              </a:spcAft>
              <a:buFont typeface="Wingdings 2" pitchFamily="18" charset="2"/>
              <a:buNone/>
            </a:pPr>
            <a:r>
              <a:rPr lang="en-US" altLang="en-US" sz="1800" dirty="0" smtClean="0"/>
              <a:t>All adults born between 1945 and 1965 (baby boomers)</a:t>
            </a:r>
            <a:r>
              <a:rPr lang="en-US" altLang="en-US" sz="1800" baseline="30000" dirty="0" smtClean="0"/>
              <a:t>1</a:t>
            </a:r>
          </a:p>
          <a:p>
            <a:pPr marL="0" indent="0">
              <a:lnSpc>
                <a:spcPct val="100000"/>
              </a:lnSpc>
              <a:spcBef>
                <a:spcPct val="0"/>
              </a:spcBef>
              <a:spcAft>
                <a:spcPts val="600"/>
              </a:spcAft>
              <a:buFont typeface="Wingdings 2" pitchFamily="18" charset="2"/>
              <a:buNone/>
            </a:pPr>
            <a:r>
              <a:rPr lang="en-US" altLang="en-US" sz="1800" dirty="0" smtClean="0"/>
              <a:t>Injection drug users (current or former)</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Recipients of transfusions or organ transplants prior to July 1992</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Ever on chronic (long-term) hemodialysis</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Incarceration</a:t>
            </a:r>
            <a:r>
              <a:rPr lang="en-US" altLang="en-US" sz="1800" baseline="30000" dirty="0" smtClean="0"/>
              <a:t>1</a:t>
            </a:r>
          </a:p>
          <a:p>
            <a:pPr marL="0" indent="0">
              <a:lnSpc>
                <a:spcPct val="100000"/>
              </a:lnSpc>
              <a:spcBef>
                <a:spcPct val="0"/>
              </a:spcBef>
              <a:spcAft>
                <a:spcPts val="600"/>
              </a:spcAft>
              <a:buFont typeface="Wingdings 2" pitchFamily="18" charset="2"/>
              <a:buNone/>
            </a:pPr>
            <a:r>
              <a:rPr lang="en-US" altLang="en-US" sz="1800" dirty="0" smtClean="0"/>
              <a:t>Unregulated tattoo</a:t>
            </a:r>
            <a:r>
              <a:rPr lang="en-US" altLang="en-US" sz="1800" baseline="30000" dirty="0" smtClean="0"/>
              <a:t>1</a:t>
            </a:r>
          </a:p>
          <a:p>
            <a:pPr marL="0" indent="0">
              <a:lnSpc>
                <a:spcPct val="100000"/>
              </a:lnSpc>
              <a:spcBef>
                <a:spcPct val="0"/>
              </a:spcBef>
              <a:spcAft>
                <a:spcPts val="600"/>
              </a:spcAft>
              <a:buFont typeface="Wingdings 2" pitchFamily="18" charset="2"/>
              <a:buNone/>
            </a:pPr>
            <a:r>
              <a:rPr lang="en-US" altLang="en-US" sz="1800" dirty="0" smtClean="0"/>
              <a:t>Persistently abnormal ALT, AST, or bilirubin levels</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Occupational exposure</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Children born to HCV+ women</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Received clotting factor concentrates produced before 1987</a:t>
            </a:r>
            <a:r>
              <a:rPr lang="en-US" altLang="en-US" sz="1800" baseline="30000" dirty="0" smtClean="0"/>
              <a:t>1,2</a:t>
            </a:r>
          </a:p>
          <a:p>
            <a:pPr marL="0" indent="0">
              <a:lnSpc>
                <a:spcPct val="100000"/>
              </a:lnSpc>
              <a:spcBef>
                <a:spcPct val="0"/>
              </a:spcBef>
              <a:spcAft>
                <a:spcPts val="600"/>
              </a:spcAft>
              <a:buFont typeface="Wingdings 2" pitchFamily="18" charset="2"/>
              <a:buNone/>
            </a:pPr>
            <a:r>
              <a:rPr lang="en-US" altLang="en-US" sz="1800" dirty="0" smtClean="0"/>
              <a:t>HIV+</a:t>
            </a:r>
            <a:r>
              <a:rPr lang="en-US" altLang="en-US" sz="1800" baseline="30000" dirty="0" smtClean="0"/>
              <a:t>3</a:t>
            </a:r>
          </a:p>
          <a:p>
            <a:pPr marL="288925" lvl="1">
              <a:lnSpc>
                <a:spcPct val="100000"/>
              </a:lnSpc>
              <a:spcBef>
                <a:spcPct val="0"/>
              </a:spcBef>
              <a:spcAft>
                <a:spcPts val="600"/>
              </a:spcAft>
            </a:pPr>
            <a:r>
              <a:rPr lang="en-US" altLang="en-US" sz="1600" dirty="0" smtClean="0">
                <a:cs typeface="Arial" charset="0"/>
              </a:rPr>
              <a:t>Co-infection rate is 20% to 30%</a:t>
            </a:r>
          </a:p>
        </p:txBody>
      </p:sp>
      <p:grpSp>
        <p:nvGrpSpPr>
          <p:cNvPr id="16388" name="Group 2"/>
          <p:cNvGrpSpPr>
            <a:grpSpLocks/>
          </p:cNvGrpSpPr>
          <p:nvPr/>
        </p:nvGrpSpPr>
        <p:grpSpPr bwMode="auto">
          <a:xfrm>
            <a:off x="407352" y="1170085"/>
            <a:ext cx="294141" cy="295275"/>
            <a:chOff x="419100" y="1257300"/>
            <a:chExt cx="220209" cy="295097"/>
          </a:xfrm>
        </p:grpSpPr>
        <p:sp>
          <p:nvSpPr>
            <p:cNvPr id="9" name="Rounded Rectangle 8"/>
            <p:cNvSpPr/>
            <p:nvPr/>
          </p:nvSpPr>
          <p:spPr>
            <a:xfrm>
              <a:off x="419100" y="1338214"/>
              <a:ext cx="213872" cy="214183"/>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reeform 14"/>
            <p:cNvSpPr/>
            <p:nvPr/>
          </p:nvSpPr>
          <p:spPr>
            <a:xfrm rot="2023151" flipH="1">
              <a:off x="460290" y="1257300"/>
              <a:ext cx="179019" cy="242742"/>
            </a:xfrm>
            <a:custGeom>
              <a:avLst/>
              <a:gdLst>
                <a:gd name="connsiteX0" fmla="*/ 77308 w 171925"/>
                <a:gd name="connsiteY0" fmla="*/ 5126 h 233253"/>
                <a:gd name="connsiteX1" fmla="*/ 68456 w 171925"/>
                <a:gd name="connsiteY1" fmla="*/ 1210 h 233253"/>
                <a:gd name="connsiteX2" fmla="*/ 17882 w 171925"/>
                <a:gd name="connsiteY2" fmla="*/ 3 h 233253"/>
                <a:gd name="connsiteX3" fmla="*/ 4937 w 171925"/>
                <a:gd name="connsiteY3" fmla="*/ 12344 h 233253"/>
                <a:gd name="connsiteX4" fmla="*/ 3 w 171925"/>
                <a:gd name="connsiteY4" fmla="*/ 219101 h 233253"/>
                <a:gd name="connsiteX5" fmla="*/ 12345 w 171925"/>
                <a:gd name="connsiteY5" fmla="*/ 232046 h 233253"/>
                <a:gd name="connsiteX6" fmla="*/ 13234 w 171925"/>
                <a:gd name="connsiteY6" fmla="*/ 232067 h 233253"/>
                <a:gd name="connsiteX7" fmla="*/ 14709 w 171925"/>
                <a:gd name="connsiteY7" fmla="*/ 232678 h 233253"/>
                <a:gd name="connsiteX8" fmla="*/ 38843 w 171925"/>
                <a:gd name="connsiteY8" fmla="*/ 232678 h 233253"/>
                <a:gd name="connsiteX9" fmla="*/ 62918 w 171925"/>
                <a:gd name="connsiteY9" fmla="*/ 233253 h 233253"/>
                <a:gd name="connsiteX10" fmla="*/ 63521 w 171925"/>
                <a:gd name="connsiteY10" fmla="*/ 232678 h 233253"/>
                <a:gd name="connsiteX11" fmla="*/ 159278 w 171925"/>
                <a:gd name="connsiteY11" fmla="*/ 232678 h 233253"/>
                <a:gd name="connsiteX12" fmla="*/ 171925 w 171925"/>
                <a:gd name="connsiteY12" fmla="*/ 220031 h 233253"/>
                <a:gd name="connsiteX13" fmla="*/ 171925 w 171925"/>
                <a:gd name="connsiteY13" fmla="*/ 169443 h 233253"/>
                <a:gd name="connsiteX14" fmla="*/ 159278 w 171925"/>
                <a:gd name="connsiteY14" fmla="*/ 156796 h 233253"/>
                <a:gd name="connsiteX15" fmla="*/ 77393 w 171925"/>
                <a:gd name="connsiteY15" fmla="*/ 156796 h 233253"/>
                <a:gd name="connsiteX16" fmla="*/ 80798 w 171925"/>
                <a:gd name="connsiteY16" fmla="*/ 14155 h 233253"/>
                <a:gd name="connsiteX17" fmla="*/ 77308 w 171925"/>
                <a:gd name="connsiteY17" fmla="*/ 5126 h 23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925" h="233253">
                  <a:moveTo>
                    <a:pt x="77308" y="5126"/>
                  </a:moveTo>
                  <a:cubicBezTo>
                    <a:pt x="75075" y="2784"/>
                    <a:pt x="71948" y="1293"/>
                    <a:pt x="68456" y="1210"/>
                  </a:cubicBezTo>
                  <a:lnTo>
                    <a:pt x="17882" y="3"/>
                  </a:lnTo>
                  <a:cubicBezTo>
                    <a:pt x="10900" y="-164"/>
                    <a:pt x="5104" y="5361"/>
                    <a:pt x="4937" y="12344"/>
                  </a:cubicBezTo>
                  <a:lnTo>
                    <a:pt x="3" y="219101"/>
                  </a:lnTo>
                  <a:cubicBezTo>
                    <a:pt x="-164" y="226083"/>
                    <a:pt x="5362" y="231879"/>
                    <a:pt x="12345" y="232046"/>
                  </a:cubicBezTo>
                  <a:lnTo>
                    <a:pt x="13234" y="232067"/>
                  </a:lnTo>
                  <a:lnTo>
                    <a:pt x="14709" y="232678"/>
                  </a:lnTo>
                  <a:lnTo>
                    <a:pt x="38843" y="232678"/>
                  </a:lnTo>
                  <a:lnTo>
                    <a:pt x="62918" y="233253"/>
                  </a:lnTo>
                  <a:lnTo>
                    <a:pt x="63521" y="232678"/>
                  </a:lnTo>
                  <a:lnTo>
                    <a:pt x="159278" y="232678"/>
                  </a:lnTo>
                  <a:cubicBezTo>
                    <a:pt x="166263" y="232678"/>
                    <a:pt x="171925" y="227016"/>
                    <a:pt x="171925" y="220031"/>
                  </a:cubicBezTo>
                  <a:lnTo>
                    <a:pt x="171925" y="169443"/>
                  </a:lnTo>
                  <a:cubicBezTo>
                    <a:pt x="171925" y="162458"/>
                    <a:pt x="166263" y="156796"/>
                    <a:pt x="159278" y="156796"/>
                  </a:cubicBezTo>
                  <a:lnTo>
                    <a:pt x="77393" y="156796"/>
                  </a:lnTo>
                  <a:lnTo>
                    <a:pt x="80798" y="14155"/>
                  </a:lnTo>
                  <a:cubicBezTo>
                    <a:pt x="80881" y="10663"/>
                    <a:pt x="79541" y="7469"/>
                    <a:pt x="77308" y="512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89" name="Group 3"/>
          <p:cNvGrpSpPr>
            <a:grpSpLocks/>
          </p:cNvGrpSpPr>
          <p:nvPr/>
        </p:nvGrpSpPr>
        <p:grpSpPr bwMode="auto">
          <a:xfrm>
            <a:off x="407352" y="1514572"/>
            <a:ext cx="294141" cy="296862"/>
            <a:chOff x="419100" y="1633791"/>
            <a:chExt cx="220194" cy="296639"/>
          </a:xfrm>
        </p:grpSpPr>
        <p:sp>
          <p:nvSpPr>
            <p:cNvPr id="10" name="Rounded Rectangle 9"/>
            <p:cNvSpPr/>
            <p:nvPr/>
          </p:nvSpPr>
          <p:spPr>
            <a:xfrm>
              <a:off x="419100" y="1716279"/>
              <a:ext cx="213857" cy="214151"/>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Freeform 15"/>
            <p:cNvSpPr/>
            <p:nvPr/>
          </p:nvSpPr>
          <p:spPr>
            <a:xfrm rot="18141126">
              <a:off x="428438" y="1665640"/>
              <a:ext cx="242705"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6 h 171898"/>
                <a:gd name="connsiteX9" fmla="*/ 576 w 232685"/>
                <a:gd name="connsiteY9" fmla="*/ 108663 h 171898"/>
                <a:gd name="connsiteX10" fmla="*/ 1165 w 232685"/>
                <a:gd name="connsiteY10" fmla="*/ 108074 h 171898"/>
                <a:gd name="connsiteX11" fmla="*/ 3449 w 232685"/>
                <a:gd name="connsiteY11" fmla="*/ 12344 h 171898"/>
                <a:gd name="connsiteX12" fmla="*/ 16394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6"/>
                  </a:lnTo>
                  <a:lnTo>
                    <a:pt x="576" y="108663"/>
                  </a:lnTo>
                  <a:lnTo>
                    <a:pt x="1165" y="108074"/>
                  </a:lnTo>
                  <a:lnTo>
                    <a:pt x="3449" y="12344"/>
                  </a:lnTo>
                  <a:cubicBezTo>
                    <a:pt x="3616" y="5361"/>
                    <a:pt x="9411" y="-164"/>
                    <a:pt x="16394"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0" name="Group 5"/>
          <p:cNvGrpSpPr>
            <a:grpSpLocks/>
          </p:cNvGrpSpPr>
          <p:nvPr/>
        </p:nvGrpSpPr>
        <p:grpSpPr bwMode="auto">
          <a:xfrm>
            <a:off x="420049" y="2213073"/>
            <a:ext cx="294141" cy="287337"/>
            <a:chOff x="429365" y="2358223"/>
            <a:chExt cx="220194" cy="288135"/>
          </a:xfrm>
        </p:grpSpPr>
        <p:sp>
          <p:nvSpPr>
            <p:cNvPr id="11" name="Rounded Rectangle 10"/>
            <p:cNvSpPr/>
            <p:nvPr/>
          </p:nvSpPr>
          <p:spPr>
            <a:xfrm>
              <a:off x="429365" y="2433042"/>
              <a:ext cx="213857" cy="213316"/>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reeform 16"/>
            <p:cNvSpPr/>
            <p:nvPr/>
          </p:nvSpPr>
          <p:spPr>
            <a:xfrm rot="18141126">
              <a:off x="438274" y="2390501"/>
              <a:ext cx="243562"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3 h 171898"/>
                <a:gd name="connsiteX9" fmla="*/ 576 w 232685"/>
                <a:gd name="connsiteY9" fmla="*/ 108663 h 171898"/>
                <a:gd name="connsiteX10" fmla="*/ 1165 w 232685"/>
                <a:gd name="connsiteY10" fmla="*/ 108074 h 171898"/>
                <a:gd name="connsiteX11" fmla="*/ 3449 w 232685"/>
                <a:gd name="connsiteY11" fmla="*/ 12344 h 171898"/>
                <a:gd name="connsiteX12" fmla="*/ 16395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3"/>
                  </a:lnTo>
                  <a:lnTo>
                    <a:pt x="576" y="108663"/>
                  </a:lnTo>
                  <a:lnTo>
                    <a:pt x="1165" y="108074"/>
                  </a:lnTo>
                  <a:lnTo>
                    <a:pt x="3449" y="12344"/>
                  </a:lnTo>
                  <a:cubicBezTo>
                    <a:pt x="3616" y="5361"/>
                    <a:pt x="9411" y="-164"/>
                    <a:pt x="16395"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1" name="Group 6"/>
          <p:cNvGrpSpPr>
            <a:grpSpLocks/>
          </p:cNvGrpSpPr>
          <p:nvPr/>
        </p:nvGrpSpPr>
        <p:grpSpPr bwMode="auto">
          <a:xfrm>
            <a:off x="420049" y="2586134"/>
            <a:ext cx="294141" cy="285750"/>
            <a:chOff x="429365" y="2676262"/>
            <a:chExt cx="220209" cy="284697"/>
          </a:xfrm>
        </p:grpSpPr>
        <p:sp>
          <p:nvSpPr>
            <p:cNvPr id="12" name="Rounded Rectangle 11"/>
            <p:cNvSpPr/>
            <p:nvPr/>
          </p:nvSpPr>
          <p:spPr>
            <a:xfrm>
              <a:off x="429365" y="2747437"/>
              <a:ext cx="213872" cy="213522"/>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Freeform 17"/>
            <p:cNvSpPr/>
            <p:nvPr/>
          </p:nvSpPr>
          <p:spPr>
            <a:xfrm rot="2023151" flipH="1">
              <a:off x="470555" y="2676262"/>
              <a:ext cx="179019" cy="243574"/>
            </a:xfrm>
            <a:custGeom>
              <a:avLst/>
              <a:gdLst>
                <a:gd name="connsiteX0" fmla="*/ 77308 w 171925"/>
                <a:gd name="connsiteY0" fmla="*/ 5126 h 233253"/>
                <a:gd name="connsiteX1" fmla="*/ 68456 w 171925"/>
                <a:gd name="connsiteY1" fmla="*/ 1210 h 233253"/>
                <a:gd name="connsiteX2" fmla="*/ 17882 w 171925"/>
                <a:gd name="connsiteY2" fmla="*/ 3 h 233253"/>
                <a:gd name="connsiteX3" fmla="*/ 4937 w 171925"/>
                <a:gd name="connsiteY3" fmla="*/ 12344 h 233253"/>
                <a:gd name="connsiteX4" fmla="*/ 3 w 171925"/>
                <a:gd name="connsiteY4" fmla="*/ 219101 h 233253"/>
                <a:gd name="connsiteX5" fmla="*/ 12345 w 171925"/>
                <a:gd name="connsiteY5" fmla="*/ 232046 h 233253"/>
                <a:gd name="connsiteX6" fmla="*/ 13234 w 171925"/>
                <a:gd name="connsiteY6" fmla="*/ 232067 h 233253"/>
                <a:gd name="connsiteX7" fmla="*/ 14709 w 171925"/>
                <a:gd name="connsiteY7" fmla="*/ 232678 h 233253"/>
                <a:gd name="connsiteX8" fmla="*/ 38843 w 171925"/>
                <a:gd name="connsiteY8" fmla="*/ 232678 h 233253"/>
                <a:gd name="connsiteX9" fmla="*/ 62918 w 171925"/>
                <a:gd name="connsiteY9" fmla="*/ 233253 h 233253"/>
                <a:gd name="connsiteX10" fmla="*/ 63521 w 171925"/>
                <a:gd name="connsiteY10" fmla="*/ 232678 h 233253"/>
                <a:gd name="connsiteX11" fmla="*/ 159278 w 171925"/>
                <a:gd name="connsiteY11" fmla="*/ 232678 h 233253"/>
                <a:gd name="connsiteX12" fmla="*/ 171925 w 171925"/>
                <a:gd name="connsiteY12" fmla="*/ 220031 h 233253"/>
                <a:gd name="connsiteX13" fmla="*/ 171925 w 171925"/>
                <a:gd name="connsiteY13" fmla="*/ 169443 h 233253"/>
                <a:gd name="connsiteX14" fmla="*/ 159278 w 171925"/>
                <a:gd name="connsiteY14" fmla="*/ 156796 h 233253"/>
                <a:gd name="connsiteX15" fmla="*/ 77393 w 171925"/>
                <a:gd name="connsiteY15" fmla="*/ 156796 h 233253"/>
                <a:gd name="connsiteX16" fmla="*/ 80798 w 171925"/>
                <a:gd name="connsiteY16" fmla="*/ 14155 h 233253"/>
                <a:gd name="connsiteX17" fmla="*/ 77308 w 171925"/>
                <a:gd name="connsiteY17" fmla="*/ 5126 h 23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925" h="233253">
                  <a:moveTo>
                    <a:pt x="77308" y="5126"/>
                  </a:moveTo>
                  <a:cubicBezTo>
                    <a:pt x="75075" y="2784"/>
                    <a:pt x="71948" y="1293"/>
                    <a:pt x="68456" y="1210"/>
                  </a:cubicBezTo>
                  <a:lnTo>
                    <a:pt x="17882" y="3"/>
                  </a:lnTo>
                  <a:cubicBezTo>
                    <a:pt x="10900" y="-164"/>
                    <a:pt x="5104" y="5361"/>
                    <a:pt x="4937" y="12344"/>
                  </a:cubicBezTo>
                  <a:lnTo>
                    <a:pt x="3" y="219101"/>
                  </a:lnTo>
                  <a:cubicBezTo>
                    <a:pt x="-164" y="226083"/>
                    <a:pt x="5362" y="231879"/>
                    <a:pt x="12345" y="232046"/>
                  </a:cubicBezTo>
                  <a:lnTo>
                    <a:pt x="13234" y="232067"/>
                  </a:lnTo>
                  <a:lnTo>
                    <a:pt x="14709" y="232678"/>
                  </a:lnTo>
                  <a:lnTo>
                    <a:pt x="38843" y="232678"/>
                  </a:lnTo>
                  <a:lnTo>
                    <a:pt x="62918" y="233253"/>
                  </a:lnTo>
                  <a:lnTo>
                    <a:pt x="63521" y="232678"/>
                  </a:lnTo>
                  <a:lnTo>
                    <a:pt x="159278" y="232678"/>
                  </a:lnTo>
                  <a:cubicBezTo>
                    <a:pt x="166263" y="232678"/>
                    <a:pt x="171925" y="227016"/>
                    <a:pt x="171925" y="220031"/>
                  </a:cubicBezTo>
                  <a:lnTo>
                    <a:pt x="171925" y="169443"/>
                  </a:lnTo>
                  <a:cubicBezTo>
                    <a:pt x="171925" y="162458"/>
                    <a:pt x="166263" y="156796"/>
                    <a:pt x="159278" y="156796"/>
                  </a:cubicBezTo>
                  <a:lnTo>
                    <a:pt x="77393" y="156796"/>
                  </a:lnTo>
                  <a:lnTo>
                    <a:pt x="80798" y="14155"/>
                  </a:lnTo>
                  <a:cubicBezTo>
                    <a:pt x="80881" y="10663"/>
                    <a:pt x="79541" y="7469"/>
                    <a:pt x="77308" y="512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2" name="Group 7"/>
          <p:cNvGrpSpPr>
            <a:grpSpLocks/>
          </p:cNvGrpSpPr>
          <p:nvPr/>
        </p:nvGrpSpPr>
        <p:grpSpPr bwMode="auto">
          <a:xfrm>
            <a:off x="420049" y="2921098"/>
            <a:ext cx="294141" cy="282575"/>
            <a:chOff x="429365" y="3192471"/>
            <a:chExt cx="220194" cy="282186"/>
          </a:xfrm>
        </p:grpSpPr>
        <p:sp>
          <p:nvSpPr>
            <p:cNvPr id="13" name="Rounded Rectangle 12"/>
            <p:cNvSpPr/>
            <p:nvPr/>
          </p:nvSpPr>
          <p:spPr>
            <a:xfrm>
              <a:off x="429365" y="3260639"/>
              <a:ext cx="213857" cy="214018"/>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Freeform 18"/>
            <p:cNvSpPr/>
            <p:nvPr/>
          </p:nvSpPr>
          <p:spPr>
            <a:xfrm rot="18141126">
              <a:off x="438779" y="3224244"/>
              <a:ext cx="242553"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6 h 171898"/>
                <a:gd name="connsiteX9" fmla="*/ 576 w 232685"/>
                <a:gd name="connsiteY9" fmla="*/ 108663 h 171898"/>
                <a:gd name="connsiteX10" fmla="*/ 1165 w 232685"/>
                <a:gd name="connsiteY10" fmla="*/ 108074 h 171898"/>
                <a:gd name="connsiteX11" fmla="*/ 3449 w 232685"/>
                <a:gd name="connsiteY11" fmla="*/ 12344 h 171898"/>
                <a:gd name="connsiteX12" fmla="*/ 16394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6"/>
                  </a:lnTo>
                  <a:lnTo>
                    <a:pt x="576" y="108663"/>
                  </a:lnTo>
                  <a:lnTo>
                    <a:pt x="1165" y="108074"/>
                  </a:lnTo>
                  <a:lnTo>
                    <a:pt x="3449" y="12344"/>
                  </a:lnTo>
                  <a:cubicBezTo>
                    <a:pt x="3616" y="5361"/>
                    <a:pt x="9411" y="-164"/>
                    <a:pt x="16394"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3" name="Group 24"/>
          <p:cNvGrpSpPr>
            <a:grpSpLocks/>
          </p:cNvGrpSpPr>
          <p:nvPr/>
        </p:nvGrpSpPr>
        <p:grpSpPr bwMode="auto">
          <a:xfrm>
            <a:off x="420049" y="3260822"/>
            <a:ext cx="294141" cy="271462"/>
            <a:chOff x="429365" y="3652252"/>
            <a:chExt cx="220194" cy="271763"/>
          </a:xfrm>
        </p:grpSpPr>
        <p:sp>
          <p:nvSpPr>
            <p:cNvPr id="14" name="Rounded Rectangle 13"/>
            <p:cNvSpPr/>
            <p:nvPr/>
          </p:nvSpPr>
          <p:spPr>
            <a:xfrm>
              <a:off x="429365" y="3709465"/>
              <a:ext cx="213857" cy="214550"/>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Freeform 19"/>
            <p:cNvSpPr/>
            <p:nvPr/>
          </p:nvSpPr>
          <p:spPr>
            <a:xfrm rot="18141126">
              <a:off x="438477" y="3684327"/>
              <a:ext cx="243156"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3 h 171898"/>
                <a:gd name="connsiteX9" fmla="*/ 576 w 232685"/>
                <a:gd name="connsiteY9" fmla="*/ 108663 h 171898"/>
                <a:gd name="connsiteX10" fmla="*/ 1165 w 232685"/>
                <a:gd name="connsiteY10" fmla="*/ 108074 h 171898"/>
                <a:gd name="connsiteX11" fmla="*/ 3449 w 232685"/>
                <a:gd name="connsiteY11" fmla="*/ 12344 h 171898"/>
                <a:gd name="connsiteX12" fmla="*/ 16395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3"/>
                  </a:lnTo>
                  <a:lnTo>
                    <a:pt x="576" y="108663"/>
                  </a:lnTo>
                  <a:lnTo>
                    <a:pt x="1165" y="108074"/>
                  </a:lnTo>
                  <a:lnTo>
                    <a:pt x="3449" y="12344"/>
                  </a:lnTo>
                  <a:cubicBezTo>
                    <a:pt x="3616" y="5361"/>
                    <a:pt x="9411" y="-164"/>
                    <a:pt x="16395"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4" name="Group 4"/>
          <p:cNvGrpSpPr>
            <a:grpSpLocks/>
          </p:cNvGrpSpPr>
          <p:nvPr/>
        </p:nvGrpSpPr>
        <p:grpSpPr bwMode="auto">
          <a:xfrm>
            <a:off x="424281" y="1879698"/>
            <a:ext cx="285676" cy="288925"/>
            <a:chOff x="431559" y="2002586"/>
            <a:chExt cx="214041" cy="288135"/>
          </a:xfrm>
        </p:grpSpPr>
        <p:sp>
          <p:nvSpPr>
            <p:cNvPr id="21" name="Rounded Rectangle 20"/>
            <p:cNvSpPr/>
            <p:nvPr/>
          </p:nvSpPr>
          <p:spPr>
            <a:xfrm>
              <a:off x="431559" y="2076994"/>
              <a:ext cx="214041" cy="213727"/>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21"/>
            <p:cNvSpPr/>
            <p:nvPr/>
          </p:nvSpPr>
          <p:spPr>
            <a:xfrm rot="18141126">
              <a:off x="428566" y="2034118"/>
              <a:ext cx="242223" cy="179160"/>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3 h 171898"/>
                <a:gd name="connsiteX9" fmla="*/ 576 w 232685"/>
                <a:gd name="connsiteY9" fmla="*/ 108663 h 171898"/>
                <a:gd name="connsiteX10" fmla="*/ 1165 w 232685"/>
                <a:gd name="connsiteY10" fmla="*/ 108074 h 171898"/>
                <a:gd name="connsiteX11" fmla="*/ 3449 w 232685"/>
                <a:gd name="connsiteY11" fmla="*/ 12344 h 171898"/>
                <a:gd name="connsiteX12" fmla="*/ 16395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3"/>
                  </a:lnTo>
                  <a:lnTo>
                    <a:pt x="576" y="108663"/>
                  </a:lnTo>
                  <a:lnTo>
                    <a:pt x="1165" y="108074"/>
                  </a:lnTo>
                  <a:lnTo>
                    <a:pt x="3449" y="12344"/>
                  </a:lnTo>
                  <a:cubicBezTo>
                    <a:pt x="3616" y="5361"/>
                    <a:pt x="9411" y="-164"/>
                    <a:pt x="16395"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3" name="TextBox 22"/>
          <p:cNvSpPr txBox="1"/>
          <p:nvPr/>
        </p:nvSpPr>
        <p:spPr>
          <a:xfrm>
            <a:off x="263456" y="5540472"/>
            <a:ext cx="9636790" cy="9001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tIns="45714" rIns="0" bIns="45714" spcCol="38100" anchor="b">
            <a:spAutoFit/>
          </a:bodyPr>
          <a:lstStyle/>
          <a:p>
            <a:pPr>
              <a:spcBef>
                <a:spcPts val="0"/>
              </a:spcBef>
              <a:defRPr/>
            </a:pPr>
            <a:r>
              <a:rPr lang="en-US" sz="750" dirty="0">
                <a:cs typeface="Arial" charset="0"/>
              </a:rPr>
              <a:t>AASLD, American Association for the Study of Liver Diseases; ALT, alanine aminotransferase; AST, aspartate aminotransferase; CMS, Centers for Medicare and Medicaid Services; IDSA, Infectious Diseases Society of America; USPSTF, US Preventive Services Task Force.</a:t>
            </a:r>
            <a:endParaRPr lang="en-US" altLang="en-US" sz="750" dirty="0">
              <a:cs typeface="Arial" charset="0"/>
            </a:endParaRPr>
          </a:p>
          <a:p>
            <a:pPr marL="117475" indent="-117475">
              <a:spcBef>
                <a:spcPts val="0"/>
              </a:spcBef>
              <a:buFontTx/>
              <a:buAutoNum type="arabicPeriod"/>
              <a:defRPr/>
            </a:pPr>
            <a:r>
              <a:rPr lang="en-US" altLang="en-US" sz="750" dirty="0">
                <a:cs typeface="Arial" charset="0"/>
              </a:rPr>
              <a:t>US Preventive Services Task Force. Screening for hepatitis C virus infection in adults: final recommendation statement. AHRQ Publication No. 12-05174-EF-2. http://www.uspreventiveservicestaskforce.org/Page/Document/RecommendationStatementFinal/hepatitis-c-screening. Accessed July 15, 2016.</a:t>
            </a:r>
          </a:p>
          <a:p>
            <a:pPr marL="117475" indent="-117475">
              <a:spcBef>
                <a:spcPts val="0"/>
              </a:spcBef>
              <a:buFontTx/>
              <a:buAutoNum type="arabicPeriod"/>
              <a:defRPr/>
            </a:pPr>
            <a:r>
              <a:rPr lang="en-US" sz="750" dirty="0">
                <a:ea typeface="ＭＳ Ｐゴシック" charset="0"/>
                <a:cs typeface="Arial" charset="0"/>
              </a:rPr>
              <a:t>Centers for Disease Control and Prevention (CDC). </a:t>
            </a:r>
            <a:r>
              <a:rPr lang="en-US" sz="750" i="1" dirty="0">
                <a:ea typeface="ＭＳ Ｐゴシック" charset="0"/>
                <a:cs typeface="Arial" charset="0"/>
              </a:rPr>
              <a:t>MMWR Recomm Rep.</a:t>
            </a:r>
            <a:r>
              <a:rPr lang="en-US" sz="750" dirty="0">
                <a:ea typeface="ＭＳ Ｐゴシック" charset="0"/>
                <a:cs typeface="Arial" charset="0"/>
              </a:rPr>
              <a:t> 1998;47(RR-19):1-39</a:t>
            </a:r>
            <a:r>
              <a:rPr lang="en-US" altLang="en-US" sz="750" dirty="0">
                <a:cs typeface="Arial" charset="0"/>
              </a:rPr>
              <a:t>.</a:t>
            </a:r>
          </a:p>
          <a:p>
            <a:pPr marL="117475" indent="-117475">
              <a:spcBef>
                <a:spcPts val="0"/>
              </a:spcBef>
              <a:buFontTx/>
              <a:buAutoNum type="arabicPeriod"/>
              <a:defRPr/>
            </a:pPr>
            <a:r>
              <a:rPr lang="en-US" altLang="en-US" sz="750" dirty="0">
                <a:cs typeface="Arial" charset="0"/>
              </a:rPr>
              <a:t>US Department of Health and Human Services. Guidelines for prevention and treatment of opportunistic infections in HIV-infected adults and adolescents. http://aidsinfo.nih.gov/contentfiles/lvguidelines/adult_oi.pdf. Accessed July 15, 2016.</a:t>
            </a:r>
          </a:p>
        </p:txBody>
      </p:sp>
      <p:grpSp>
        <p:nvGrpSpPr>
          <p:cNvPr id="16396" name="Group 27"/>
          <p:cNvGrpSpPr>
            <a:grpSpLocks/>
          </p:cNvGrpSpPr>
          <p:nvPr/>
        </p:nvGrpSpPr>
        <p:grpSpPr bwMode="auto">
          <a:xfrm>
            <a:off x="420049" y="3618010"/>
            <a:ext cx="294141" cy="284163"/>
            <a:chOff x="429365" y="2676262"/>
            <a:chExt cx="220209" cy="284697"/>
          </a:xfrm>
        </p:grpSpPr>
        <p:sp>
          <p:nvSpPr>
            <p:cNvPr id="29" name="Rounded Rectangle 28"/>
            <p:cNvSpPr/>
            <p:nvPr/>
          </p:nvSpPr>
          <p:spPr>
            <a:xfrm>
              <a:off x="429365" y="2746243"/>
              <a:ext cx="213872" cy="214716"/>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Freeform 29"/>
            <p:cNvSpPr/>
            <p:nvPr/>
          </p:nvSpPr>
          <p:spPr>
            <a:xfrm rot="2023151" flipH="1">
              <a:off x="470555" y="2676262"/>
              <a:ext cx="179019" cy="243344"/>
            </a:xfrm>
            <a:custGeom>
              <a:avLst/>
              <a:gdLst>
                <a:gd name="connsiteX0" fmla="*/ 77308 w 171925"/>
                <a:gd name="connsiteY0" fmla="*/ 5126 h 233253"/>
                <a:gd name="connsiteX1" fmla="*/ 68456 w 171925"/>
                <a:gd name="connsiteY1" fmla="*/ 1210 h 233253"/>
                <a:gd name="connsiteX2" fmla="*/ 17882 w 171925"/>
                <a:gd name="connsiteY2" fmla="*/ 3 h 233253"/>
                <a:gd name="connsiteX3" fmla="*/ 4937 w 171925"/>
                <a:gd name="connsiteY3" fmla="*/ 12344 h 233253"/>
                <a:gd name="connsiteX4" fmla="*/ 3 w 171925"/>
                <a:gd name="connsiteY4" fmla="*/ 219101 h 233253"/>
                <a:gd name="connsiteX5" fmla="*/ 12345 w 171925"/>
                <a:gd name="connsiteY5" fmla="*/ 232046 h 233253"/>
                <a:gd name="connsiteX6" fmla="*/ 13234 w 171925"/>
                <a:gd name="connsiteY6" fmla="*/ 232067 h 233253"/>
                <a:gd name="connsiteX7" fmla="*/ 14709 w 171925"/>
                <a:gd name="connsiteY7" fmla="*/ 232678 h 233253"/>
                <a:gd name="connsiteX8" fmla="*/ 38843 w 171925"/>
                <a:gd name="connsiteY8" fmla="*/ 232678 h 233253"/>
                <a:gd name="connsiteX9" fmla="*/ 62918 w 171925"/>
                <a:gd name="connsiteY9" fmla="*/ 233253 h 233253"/>
                <a:gd name="connsiteX10" fmla="*/ 63521 w 171925"/>
                <a:gd name="connsiteY10" fmla="*/ 232678 h 233253"/>
                <a:gd name="connsiteX11" fmla="*/ 159278 w 171925"/>
                <a:gd name="connsiteY11" fmla="*/ 232678 h 233253"/>
                <a:gd name="connsiteX12" fmla="*/ 171925 w 171925"/>
                <a:gd name="connsiteY12" fmla="*/ 220031 h 233253"/>
                <a:gd name="connsiteX13" fmla="*/ 171925 w 171925"/>
                <a:gd name="connsiteY13" fmla="*/ 169443 h 233253"/>
                <a:gd name="connsiteX14" fmla="*/ 159278 w 171925"/>
                <a:gd name="connsiteY14" fmla="*/ 156796 h 233253"/>
                <a:gd name="connsiteX15" fmla="*/ 77393 w 171925"/>
                <a:gd name="connsiteY15" fmla="*/ 156796 h 233253"/>
                <a:gd name="connsiteX16" fmla="*/ 80798 w 171925"/>
                <a:gd name="connsiteY16" fmla="*/ 14155 h 233253"/>
                <a:gd name="connsiteX17" fmla="*/ 77308 w 171925"/>
                <a:gd name="connsiteY17" fmla="*/ 5126 h 23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925" h="233253">
                  <a:moveTo>
                    <a:pt x="77308" y="5126"/>
                  </a:moveTo>
                  <a:cubicBezTo>
                    <a:pt x="75075" y="2784"/>
                    <a:pt x="71948" y="1293"/>
                    <a:pt x="68456" y="1210"/>
                  </a:cubicBezTo>
                  <a:lnTo>
                    <a:pt x="17882" y="3"/>
                  </a:lnTo>
                  <a:cubicBezTo>
                    <a:pt x="10900" y="-164"/>
                    <a:pt x="5104" y="5361"/>
                    <a:pt x="4937" y="12344"/>
                  </a:cubicBezTo>
                  <a:lnTo>
                    <a:pt x="3" y="219101"/>
                  </a:lnTo>
                  <a:cubicBezTo>
                    <a:pt x="-164" y="226083"/>
                    <a:pt x="5362" y="231879"/>
                    <a:pt x="12345" y="232046"/>
                  </a:cubicBezTo>
                  <a:lnTo>
                    <a:pt x="13234" y="232067"/>
                  </a:lnTo>
                  <a:lnTo>
                    <a:pt x="14709" y="232678"/>
                  </a:lnTo>
                  <a:lnTo>
                    <a:pt x="38843" y="232678"/>
                  </a:lnTo>
                  <a:lnTo>
                    <a:pt x="62918" y="233253"/>
                  </a:lnTo>
                  <a:lnTo>
                    <a:pt x="63521" y="232678"/>
                  </a:lnTo>
                  <a:lnTo>
                    <a:pt x="159278" y="232678"/>
                  </a:lnTo>
                  <a:cubicBezTo>
                    <a:pt x="166263" y="232678"/>
                    <a:pt x="171925" y="227016"/>
                    <a:pt x="171925" y="220031"/>
                  </a:cubicBezTo>
                  <a:lnTo>
                    <a:pt x="171925" y="169443"/>
                  </a:lnTo>
                  <a:cubicBezTo>
                    <a:pt x="171925" y="162458"/>
                    <a:pt x="166263" y="156796"/>
                    <a:pt x="159278" y="156796"/>
                  </a:cubicBezTo>
                  <a:lnTo>
                    <a:pt x="77393" y="156796"/>
                  </a:lnTo>
                  <a:lnTo>
                    <a:pt x="80798" y="14155"/>
                  </a:lnTo>
                  <a:cubicBezTo>
                    <a:pt x="80881" y="10663"/>
                    <a:pt x="79541" y="7469"/>
                    <a:pt x="77308" y="512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7" name="Group 30"/>
          <p:cNvGrpSpPr>
            <a:grpSpLocks/>
          </p:cNvGrpSpPr>
          <p:nvPr/>
        </p:nvGrpSpPr>
        <p:grpSpPr bwMode="auto">
          <a:xfrm>
            <a:off x="420049" y="3983135"/>
            <a:ext cx="294141" cy="282575"/>
            <a:chOff x="429365" y="3192471"/>
            <a:chExt cx="220194" cy="282186"/>
          </a:xfrm>
        </p:grpSpPr>
        <p:sp>
          <p:nvSpPr>
            <p:cNvPr id="32" name="Rounded Rectangle 31"/>
            <p:cNvSpPr/>
            <p:nvPr/>
          </p:nvSpPr>
          <p:spPr>
            <a:xfrm>
              <a:off x="429365" y="3260640"/>
              <a:ext cx="213857" cy="214017"/>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Freeform 32"/>
            <p:cNvSpPr/>
            <p:nvPr/>
          </p:nvSpPr>
          <p:spPr>
            <a:xfrm rot="18141126">
              <a:off x="438779" y="3224244"/>
              <a:ext cx="242554"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6 h 171898"/>
                <a:gd name="connsiteX9" fmla="*/ 576 w 232685"/>
                <a:gd name="connsiteY9" fmla="*/ 108663 h 171898"/>
                <a:gd name="connsiteX10" fmla="*/ 1165 w 232685"/>
                <a:gd name="connsiteY10" fmla="*/ 108074 h 171898"/>
                <a:gd name="connsiteX11" fmla="*/ 3449 w 232685"/>
                <a:gd name="connsiteY11" fmla="*/ 12344 h 171898"/>
                <a:gd name="connsiteX12" fmla="*/ 16394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6"/>
                  </a:lnTo>
                  <a:lnTo>
                    <a:pt x="576" y="108663"/>
                  </a:lnTo>
                  <a:lnTo>
                    <a:pt x="1165" y="108074"/>
                  </a:lnTo>
                  <a:lnTo>
                    <a:pt x="3449" y="12344"/>
                  </a:lnTo>
                  <a:cubicBezTo>
                    <a:pt x="3616" y="5361"/>
                    <a:pt x="9411" y="-164"/>
                    <a:pt x="16394"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8" name="Group 33"/>
          <p:cNvGrpSpPr>
            <a:grpSpLocks/>
          </p:cNvGrpSpPr>
          <p:nvPr/>
        </p:nvGrpSpPr>
        <p:grpSpPr bwMode="auto">
          <a:xfrm>
            <a:off x="420049" y="4351435"/>
            <a:ext cx="294141" cy="271463"/>
            <a:chOff x="429365" y="3652252"/>
            <a:chExt cx="220194" cy="271763"/>
          </a:xfrm>
        </p:grpSpPr>
        <p:sp>
          <p:nvSpPr>
            <p:cNvPr id="35" name="Rounded Rectangle 34"/>
            <p:cNvSpPr/>
            <p:nvPr/>
          </p:nvSpPr>
          <p:spPr>
            <a:xfrm>
              <a:off x="429365" y="3709465"/>
              <a:ext cx="213857" cy="214550"/>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Freeform 35"/>
            <p:cNvSpPr/>
            <p:nvPr/>
          </p:nvSpPr>
          <p:spPr>
            <a:xfrm rot="18141126">
              <a:off x="438477" y="3684327"/>
              <a:ext cx="243156"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3 h 171898"/>
                <a:gd name="connsiteX9" fmla="*/ 576 w 232685"/>
                <a:gd name="connsiteY9" fmla="*/ 108663 h 171898"/>
                <a:gd name="connsiteX10" fmla="*/ 1165 w 232685"/>
                <a:gd name="connsiteY10" fmla="*/ 108074 h 171898"/>
                <a:gd name="connsiteX11" fmla="*/ 3449 w 232685"/>
                <a:gd name="connsiteY11" fmla="*/ 12344 h 171898"/>
                <a:gd name="connsiteX12" fmla="*/ 16395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3"/>
                  </a:lnTo>
                  <a:lnTo>
                    <a:pt x="576" y="108663"/>
                  </a:lnTo>
                  <a:lnTo>
                    <a:pt x="1165" y="108074"/>
                  </a:lnTo>
                  <a:lnTo>
                    <a:pt x="3449" y="12344"/>
                  </a:lnTo>
                  <a:cubicBezTo>
                    <a:pt x="3616" y="5361"/>
                    <a:pt x="9411" y="-164"/>
                    <a:pt x="16395"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6399" name="Group 36"/>
          <p:cNvGrpSpPr>
            <a:grpSpLocks/>
          </p:cNvGrpSpPr>
          <p:nvPr/>
        </p:nvGrpSpPr>
        <p:grpSpPr bwMode="auto">
          <a:xfrm>
            <a:off x="420049" y="4680047"/>
            <a:ext cx="294141" cy="271462"/>
            <a:chOff x="429365" y="3652252"/>
            <a:chExt cx="220194" cy="271763"/>
          </a:xfrm>
        </p:grpSpPr>
        <p:sp>
          <p:nvSpPr>
            <p:cNvPr id="38" name="Rounded Rectangle 37"/>
            <p:cNvSpPr/>
            <p:nvPr/>
          </p:nvSpPr>
          <p:spPr>
            <a:xfrm>
              <a:off x="429365" y="3709465"/>
              <a:ext cx="213857" cy="214550"/>
            </a:xfrm>
            <a:prstGeom prst="roundRect">
              <a:avLst>
                <a:gd name="adj" fmla="val 12381"/>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Freeform 38"/>
            <p:cNvSpPr/>
            <p:nvPr/>
          </p:nvSpPr>
          <p:spPr>
            <a:xfrm rot="18141126">
              <a:off x="438477" y="3684327"/>
              <a:ext cx="243156" cy="179007"/>
            </a:xfrm>
            <a:custGeom>
              <a:avLst/>
              <a:gdLst>
                <a:gd name="connsiteX0" fmla="*/ 228981 w 232685"/>
                <a:gd name="connsiteY0" fmla="*/ 99720 h 171898"/>
                <a:gd name="connsiteX1" fmla="*/ 232685 w 232685"/>
                <a:gd name="connsiteY1" fmla="*/ 108663 h 171898"/>
                <a:gd name="connsiteX2" fmla="*/ 232685 w 232685"/>
                <a:gd name="connsiteY2" fmla="*/ 159251 h 171898"/>
                <a:gd name="connsiteX3" fmla="*/ 220038 w 232685"/>
                <a:gd name="connsiteY3" fmla="*/ 171898 h 171898"/>
                <a:gd name="connsiteX4" fmla="*/ 13223 w 232685"/>
                <a:gd name="connsiteY4" fmla="*/ 171898 h 171898"/>
                <a:gd name="connsiteX5" fmla="*/ 576 w 232685"/>
                <a:gd name="connsiteY5" fmla="*/ 159251 h 171898"/>
                <a:gd name="connsiteX6" fmla="*/ 576 w 232685"/>
                <a:gd name="connsiteY6" fmla="*/ 158362 h 171898"/>
                <a:gd name="connsiteX7" fmla="*/ 0 w 232685"/>
                <a:gd name="connsiteY7" fmla="*/ 156872 h 171898"/>
                <a:gd name="connsiteX8" fmla="*/ 576 w 232685"/>
                <a:gd name="connsiteY8" fmla="*/ 132743 h 171898"/>
                <a:gd name="connsiteX9" fmla="*/ 576 w 232685"/>
                <a:gd name="connsiteY9" fmla="*/ 108663 h 171898"/>
                <a:gd name="connsiteX10" fmla="*/ 1165 w 232685"/>
                <a:gd name="connsiteY10" fmla="*/ 108074 h 171898"/>
                <a:gd name="connsiteX11" fmla="*/ 3449 w 232685"/>
                <a:gd name="connsiteY11" fmla="*/ 12344 h 171898"/>
                <a:gd name="connsiteX12" fmla="*/ 16395 w 232685"/>
                <a:gd name="connsiteY12" fmla="*/ 3 h 171898"/>
                <a:gd name="connsiteX13" fmla="*/ 66968 w 232685"/>
                <a:gd name="connsiteY13" fmla="*/ 1210 h 171898"/>
                <a:gd name="connsiteX14" fmla="*/ 79310 w 232685"/>
                <a:gd name="connsiteY14" fmla="*/ 14155 h 171898"/>
                <a:gd name="connsiteX15" fmla="*/ 77356 w 232685"/>
                <a:gd name="connsiteY15" fmla="*/ 96016 h 171898"/>
                <a:gd name="connsiteX16" fmla="*/ 220038 w 232685"/>
                <a:gd name="connsiteY16" fmla="*/ 96016 h 171898"/>
                <a:gd name="connsiteX17" fmla="*/ 228981 w 232685"/>
                <a:gd name="connsiteY17" fmla="*/ 99720 h 1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685" h="171898">
                  <a:moveTo>
                    <a:pt x="228981" y="99720"/>
                  </a:moveTo>
                  <a:cubicBezTo>
                    <a:pt x="231269" y="102009"/>
                    <a:pt x="232685" y="105170"/>
                    <a:pt x="232685" y="108663"/>
                  </a:cubicBezTo>
                  <a:lnTo>
                    <a:pt x="232685" y="159251"/>
                  </a:lnTo>
                  <a:cubicBezTo>
                    <a:pt x="232685" y="166236"/>
                    <a:pt x="227023" y="171898"/>
                    <a:pt x="220038" y="171898"/>
                  </a:cubicBezTo>
                  <a:lnTo>
                    <a:pt x="13223" y="171898"/>
                  </a:lnTo>
                  <a:cubicBezTo>
                    <a:pt x="6238" y="171898"/>
                    <a:pt x="576" y="166236"/>
                    <a:pt x="576" y="159251"/>
                  </a:cubicBezTo>
                  <a:lnTo>
                    <a:pt x="576" y="158362"/>
                  </a:lnTo>
                  <a:lnTo>
                    <a:pt x="0" y="156872"/>
                  </a:lnTo>
                  <a:lnTo>
                    <a:pt x="576" y="132743"/>
                  </a:lnTo>
                  <a:lnTo>
                    <a:pt x="576" y="108663"/>
                  </a:lnTo>
                  <a:lnTo>
                    <a:pt x="1165" y="108074"/>
                  </a:lnTo>
                  <a:lnTo>
                    <a:pt x="3449" y="12344"/>
                  </a:lnTo>
                  <a:cubicBezTo>
                    <a:pt x="3616" y="5361"/>
                    <a:pt x="9411" y="-164"/>
                    <a:pt x="16395" y="3"/>
                  </a:cubicBezTo>
                  <a:lnTo>
                    <a:pt x="66968" y="1210"/>
                  </a:lnTo>
                  <a:cubicBezTo>
                    <a:pt x="73951" y="1376"/>
                    <a:pt x="79476" y="7172"/>
                    <a:pt x="79310" y="14155"/>
                  </a:cubicBezTo>
                  <a:lnTo>
                    <a:pt x="77356" y="96016"/>
                  </a:lnTo>
                  <a:lnTo>
                    <a:pt x="220038" y="96016"/>
                  </a:lnTo>
                  <a:cubicBezTo>
                    <a:pt x="223530" y="96016"/>
                    <a:pt x="226692" y="97432"/>
                    <a:pt x="228981" y="9972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35767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4759" y="119064"/>
            <a:ext cx="11352960" cy="877887"/>
          </a:xfrm>
        </p:spPr>
        <p:txBody>
          <a:bodyPr/>
          <a:lstStyle/>
          <a:p>
            <a:r>
              <a:rPr lang="en-US" altLang="en-US" smtClean="0">
                <a:cs typeface="Arial" charset="0"/>
              </a:rPr>
              <a:t>Medicare Coverage of HCV Screening</a:t>
            </a:r>
            <a:r>
              <a:rPr lang="en-US" altLang="en-US" baseline="30000" smtClean="0">
                <a:cs typeface="Arial" charset="0"/>
              </a:rPr>
              <a:t>1</a:t>
            </a:r>
          </a:p>
        </p:txBody>
      </p:sp>
      <p:sp>
        <p:nvSpPr>
          <p:cNvPr id="18435" name="Content Placeholder 2"/>
          <p:cNvSpPr>
            <a:spLocks noGrp="1"/>
          </p:cNvSpPr>
          <p:nvPr>
            <p:ph sz="quarter" idx="17"/>
          </p:nvPr>
        </p:nvSpPr>
        <p:spPr>
          <a:xfrm>
            <a:off x="406294" y="1447800"/>
            <a:ext cx="11376237" cy="4206875"/>
          </a:xfrm>
        </p:spPr>
        <p:txBody>
          <a:bodyPr/>
          <a:lstStyle/>
          <a:p>
            <a:r>
              <a:rPr lang="en-US" altLang="en-US" smtClean="0"/>
              <a:t>CMS has determined that HCV screening is consistent with USPSTF standards and is reasonable and necessary for early detection</a:t>
            </a:r>
          </a:p>
          <a:p>
            <a:pPr lvl="1"/>
            <a:r>
              <a:rPr lang="en-US" altLang="en-US" smtClean="0">
                <a:cs typeface="Arial" charset="0"/>
              </a:rPr>
              <a:t>Appropriate for individuals entitled to benefits under Medicare Part A, or enrolled under Part B</a:t>
            </a:r>
          </a:p>
          <a:p>
            <a:r>
              <a:rPr lang="en-US" altLang="en-US" smtClean="0"/>
              <a:t>Therefore, screening is covered using appropriate FDA-approved/cleared laboratory tests </a:t>
            </a:r>
          </a:p>
          <a:p>
            <a:pPr lvl="1"/>
            <a:r>
              <a:rPr lang="en-US" altLang="en-US" smtClean="0">
                <a:cs typeface="Arial" charset="0"/>
              </a:rPr>
              <a:t>Hepatitis C Antibody with Reflex to Hepatitis C Virus RNA, Quantitative, Real-Time PCR (Quest Diagnostics Test Code 8472)</a:t>
            </a:r>
          </a:p>
          <a:p>
            <a:r>
              <a:rPr lang="en-US" altLang="en-US" smtClean="0"/>
              <a:t>Beneficiaries are eligible under the following conditions</a:t>
            </a:r>
          </a:p>
          <a:p>
            <a:pPr lvl="1"/>
            <a:r>
              <a:rPr lang="en-US" altLang="en-US" smtClean="0">
                <a:cs typeface="Arial" charset="0"/>
              </a:rPr>
              <a:t>Adults at high risk for HCV</a:t>
            </a:r>
          </a:p>
          <a:p>
            <a:pPr lvl="1"/>
            <a:r>
              <a:rPr lang="en-US" altLang="en-US" smtClean="0">
                <a:cs typeface="Arial" charset="0"/>
              </a:rPr>
              <a:t>A single screening is covered for all adults born between 1945 and 1965</a:t>
            </a:r>
          </a:p>
        </p:txBody>
      </p:sp>
      <p:sp>
        <p:nvSpPr>
          <p:cNvPr id="19" name="Text Placeholder 18"/>
          <p:cNvSpPr>
            <a:spLocks noGrp="1"/>
          </p:cNvSpPr>
          <p:nvPr>
            <p:ph type="body" sz="quarter" idx="11"/>
          </p:nvPr>
        </p:nvSpPr>
        <p:spPr>
          <a:xfrm>
            <a:off x="414759" y="1063626"/>
            <a:ext cx="11352960" cy="369332"/>
          </a:xfrm>
        </p:spPr>
        <p:txBody>
          <a:bodyPr/>
          <a:lstStyle/>
          <a:p>
            <a:pPr>
              <a:buClr>
                <a:schemeClr val="accent5"/>
              </a:buClr>
              <a:defRPr/>
            </a:pPr>
            <a:endParaRPr dirty="0"/>
          </a:p>
        </p:txBody>
      </p:sp>
      <p:sp>
        <p:nvSpPr>
          <p:cNvPr id="18437" name="Text Placeholder 19"/>
          <p:cNvSpPr>
            <a:spLocks noGrp="1"/>
          </p:cNvSpPr>
          <p:nvPr>
            <p:ph type="body" sz="quarter" idx="16"/>
          </p:nvPr>
        </p:nvSpPr>
        <p:spPr>
          <a:xfrm>
            <a:off x="406295" y="6105525"/>
            <a:ext cx="9588120" cy="368300"/>
          </a:xfrm>
        </p:spPr>
        <p:txBody>
          <a:bodyPr/>
          <a:lstStyle/>
          <a:p>
            <a:r>
              <a:rPr lang="en-US" altLang="en-US" smtClean="0">
                <a:cs typeface="Arial" charset="0"/>
              </a:rPr>
              <a:t>FDA, US Food and Drug Administration.</a:t>
            </a:r>
          </a:p>
          <a:p>
            <a:r>
              <a:rPr lang="en-US" altLang="en-US" smtClean="0">
                <a:cs typeface="Arial" charset="0"/>
              </a:rPr>
              <a:t>1. Centers for Medicare &amp; Medicaid Services. Decision Memo for Screening for Hepatitis C Virus (HCV) in Adults (CAG-00436N). http://www.cms.gov/medicare-coverage-database/details/nca-decision-memo.aspx?NCAId=272&amp;NcaName=Screening+for+Hepatitis+C+Virus+(HCV)+in</a:t>
            </a:r>
            <a:br>
              <a:rPr lang="en-US" altLang="en-US" smtClean="0">
                <a:cs typeface="Arial" charset="0"/>
              </a:rPr>
            </a:br>
            <a:r>
              <a:rPr lang="en-US" altLang="en-US" smtClean="0">
                <a:cs typeface="Arial" charset="0"/>
              </a:rPr>
              <a:t>+Adults&amp;bc=AIAAAAAACAEAAA%3d%3d&amp;. Accessed February 9, 2015.</a:t>
            </a:r>
          </a:p>
        </p:txBody>
      </p:sp>
    </p:spTree>
    <p:extLst>
      <p:ext uri="{BB962C8B-B14F-4D97-AF65-F5344CB8AC3E}">
        <p14:creationId xmlns:p14="http://schemas.microsoft.com/office/powerpoint/2010/main" val="4218971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82&quot;&gt;&lt;/object&gt;&lt;object type=&quot;2&quot; unique_id=&quot;10083&quot;&gt;&lt;object type=&quot;3&quot; unique_id=&quot;10084&quot;&gt;&lt;property id=&quot;20148&quot; value=&quot;5&quot;/&gt;&lt;property id=&quot;20300&quot; value=&quot;Slide 1 - &amp;quot;Presentation Title&amp;quot;&quot;/&gt;&lt;property id=&quot;20307&quot; value=&quot;268&quot;/&gt;&lt;/object&gt;&lt;object type=&quot;3&quot; unique_id=&quot;10085&quot;&gt;&lt;property id=&quot;20148&quot; value=&quot;5&quot;/&gt;&lt;property id=&quot;20300&quot; value=&quot;Slide 2 - &amp;quot;This is an Example of a Two-line Title, Title Case, Font is Arial 30pt.&amp;quot;&quot;/&gt;&lt;property id=&quot;20307&quot; value=&quot;269&quot;/&gt;&lt;/object&gt;&lt;object type=&quot;3&quot; unique_id=&quot;10086&quot;&gt;&lt;property id=&quot;20148&quot; value=&quot;5&quot;/&gt;&lt;property id=&quot;20300&quot; value=&quot;Slide 3 - &amp;quot;Box Styles&amp;quot;&quot;/&gt;&lt;property id=&quot;20307&quot; value=&quot;270&quot;/&gt;&lt;/object&gt;&lt;object type=&quot;3&quot; unique_id=&quot;10087&quot;&gt;&lt;property id=&quot;20148&quot; value=&quot;5&quot;/&gt;&lt;property id=&quot;20300&quot; value=&quot;Slide 4 - &amp;quot;Graphic Styles and Treatments&amp;quot;&quot;/&gt;&lt;property id=&quot;20307&quot; value=&quot;271&quot;/&gt;&lt;/object&gt;&lt;object type=&quot;3&quot; unique_id=&quot;10088&quot;&gt;&lt;property id=&quot;20148&quot; value=&quot;5&quot;/&gt;&lt;property id=&quot;20300&quot; value=&quot;Slide 5 - &amp;quot;Bar Chart Format&amp;quot;&quot;/&gt;&lt;property id=&quot;20307&quot; value=&quot;272&quot;/&gt;&lt;/object&gt;&lt;object type=&quot;3&quot; unique_id=&quot;10089&quot;&gt;&lt;property id=&quot;20148&quot; value=&quot;5&quot;/&gt;&lt;property id=&quot;20300&quot; value=&quot;Slide 6 - &amp;quot;Pie Chart Format&amp;quot;&quot;/&gt;&lt;property id=&quot;20307&quot; value=&quot;273&quot;/&gt;&lt;/object&gt;&lt;object type=&quot;3&quot; unique_id=&quot;10090&quot;&gt;&lt;property id=&quot;20148&quot; value=&quot;5&quot;/&gt;&lt;property id=&quot;20300&quot; value=&quot;Slide 7 - &amp;quot;Line Chart Format&amp;quot;&quot;/&gt;&lt;property id=&quot;20307&quot; value=&quot;274&quot;/&gt;&lt;/object&gt;&lt;object type=&quot;3&quot; unique_id=&quot;10091&quot;&gt;&lt;property id=&quot;20148&quot; value=&quot;5&quot;/&gt;&lt;property id=&quot;20300&quot; value=&quot;Slide 8 - &amp;quot;Text Table Format&amp;quot;&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Custom 2">
      <a:dk1>
        <a:srgbClr val="63666A"/>
      </a:dk1>
      <a:lt1>
        <a:srgbClr val="FFFFFF"/>
      </a:lt1>
      <a:dk2>
        <a:srgbClr val="00587C"/>
      </a:dk2>
      <a:lt2>
        <a:srgbClr val="FFFFFF"/>
      </a:lt2>
      <a:accent1>
        <a:srgbClr val="4C7637"/>
      </a:accent1>
      <a:accent2>
        <a:srgbClr val="5E8AB4"/>
      </a:accent2>
      <a:accent3>
        <a:srgbClr val="DAAA00"/>
      </a:accent3>
      <a:accent4>
        <a:srgbClr val="80276C"/>
      </a:accent4>
      <a:accent5>
        <a:srgbClr val="859419"/>
      </a:accent5>
      <a:accent6>
        <a:srgbClr val="A7A8AA"/>
      </a:accent6>
      <a:hlink>
        <a:srgbClr val="000000"/>
      </a:hlink>
      <a:folHlink>
        <a:srgbClr val="8027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effectLst/>
      </a:spPr>
      <a:bodyPr rtlCol="0" anchor="ctr"/>
      <a:lstStyle>
        <a:defPPr algn="ctr">
          <a:lnSpc>
            <a:spcPct val="90000"/>
          </a:lnSpc>
          <a:spcBef>
            <a:spcPct val="20000"/>
          </a:spcBef>
          <a:defRPr sz="2000" b="1" dirty="0" err="1" smtClean="0">
            <a:solidFill>
              <a:schemeClr val="bg1"/>
            </a:solidFill>
          </a:defRPr>
        </a:defPPr>
      </a:lstStyle>
      <a:style>
        <a:lnRef idx="2">
          <a:scrgbClr r="0" g="0" b="0"/>
        </a:lnRef>
        <a:fillRef idx="1">
          <a:scrgbClr r="0" g="0" b="0"/>
        </a:fillRef>
        <a:effectRef idx="0">
          <a:scrgbClr r="0" g="0" b="0"/>
        </a:effectRef>
        <a:fontRef idx="minor">
          <a:schemeClr val="lt1"/>
        </a:fontRef>
      </a:style>
    </a:spDef>
    <a:lnDef>
      <a:spPr>
        <a:noFill/>
        <a:ln w="28575">
          <a:solidFill>
            <a:schemeClr val="accent1"/>
          </a:solidFill>
          <a:round/>
          <a:headEnd/>
          <a:tailEnd/>
        </a:ln>
        <a:effectLst/>
      </a:spPr>
      <a:bodyPr/>
      <a:lstStyle/>
    </a:lnDef>
    <a:txDef>
      <a:spPr bwMode="gray">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a:defRPr b="1" dirty="0" err="1" smtClean="0">
            <a:solidFill>
              <a:schemeClr val="bg1"/>
            </a:solidFill>
          </a:defRPr>
        </a:defPPr>
      </a:lstStyle>
    </a:txDef>
  </a:objectDefaults>
  <a:extraClrSchemeLst>
    <a:extraClrScheme>
      <a:clrScheme name="Office Theme 1">
        <a:dk1>
          <a:srgbClr val="000000"/>
        </a:dk1>
        <a:lt1>
          <a:srgbClr val="FFFFFF"/>
        </a:lt1>
        <a:dk2>
          <a:srgbClr val="616365"/>
        </a:dk2>
        <a:lt2>
          <a:srgbClr val="FFFFFF"/>
        </a:lt2>
        <a:accent1>
          <a:srgbClr val="0093CF"/>
        </a:accent1>
        <a:accent2>
          <a:srgbClr val="DE8703"/>
        </a:accent2>
        <a:accent3>
          <a:srgbClr val="FFFFFF"/>
        </a:accent3>
        <a:accent4>
          <a:srgbClr val="000000"/>
        </a:accent4>
        <a:accent5>
          <a:srgbClr val="AAC8E4"/>
        </a:accent5>
        <a:accent6>
          <a:srgbClr val="C97A02"/>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8DC63F"/>
        </a:hlink>
        <a:folHlink>
          <a:srgbClr val="D600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rgbClr val="63666A"/>
      </a:dk1>
      <a:lt1>
        <a:srgbClr val="FFFFFF"/>
      </a:lt1>
      <a:dk2>
        <a:srgbClr val="00587C"/>
      </a:dk2>
      <a:lt2>
        <a:srgbClr val="FFFFFF"/>
      </a:lt2>
      <a:accent1>
        <a:srgbClr val="4C7637"/>
      </a:accent1>
      <a:accent2>
        <a:srgbClr val="5E8AB4"/>
      </a:accent2>
      <a:accent3>
        <a:srgbClr val="DAAA00"/>
      </a:accent3>
      <a:accent4>
        <a:srgbClr val="80276C"/>
      </a:accent4>
      <a:accent5>
        <a:srgbClr val="C6D52F"/>
      </a:accent5>
      <a:accent6>
        <a:srgbClr val="A7A8AA"/>
      </a:accent6>
      <a:hlink>
        <a:srgbClr val="000000"/>
      </a:hlink>
      <a:folHlink>
        <a:srgbClr val="80276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4916</TotalTime>
  <Words>7295</Words>
  <Application>Microsoft Office PowerPoint</Application>
  <PresentationFormat>Custom</PresentationFormat>
  <Paragraphs>631</Paragraphs>
  <Slides>44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Microsoft Excel Chart</vt:lpstr>
      <vt:lpstr>The Role of Diagnostics in the Management of HCV and HIV</vt:lpstr>
      <vt:lpstr>Hepatitis C Virus</vt:lpstr>
      <vt:lpstr>Hepatitis C Virus, cont’d</vt:lpstr>
      <vt:lpstr>PowerPoint Presentation</vt:lpstr>
      <vt:lpstr>Hepatitis C Today</vt:lpstr>
      <vt:lpstr>Current Estimates Show a Significant Gap in HCV Care</vt:lpstr>
      <vt:lpstr>Clinical and Laboratory Characteristics of Chronic Hepatitis C</vt:lpstr>
      <vt:lpstr>Recommendations for Hepatitis C Screening (CDC, USPSTF, CMS, AASLD/IDSA)</vt:lpstr>
      <vt:lpstr>Medicare Coverage of HCV Screening1</vt:lpstr>
      <vt:lpstr>Recommended Testing Sequence for Diagnosis of HCV</vt:lpstr>
      <vt:lpstr>Prevalence of Hepatitis C Genotypes (GT) and Subtypes  in the United States</vt:lpstr>
      <vt:lpstr>GT and GT Subtype Guide the Treatment Regimen Selection for Patients With HCV</vt:lpstr>
      <vt:lpstr>PowerPoint Presentation</vt:lpstr>
      <vt:lpstr>Breaking News!!!!</vt:lpstr>
      <vt:lpstr>Monitoring of Treatment: SVR and Cure</vt:lpstr>
      <vt:lpstr>Guidelines for Monitoring Response to Treatment</vt:lpstr>
      <vt:lpstr>Guidelines for Monitoring Safety of Treatment</vt:lpstr>
      <vt:lpstr>FibroTest-ActiTest Is a Noninvasive Liver Fibrosis Test </vt:lpstr>
      <vt:lpstr>FibroTest-ActiTest Is an Alternative Cost-Effective Option to Liver Biopsy</vt:lpstr>
      <vt:lpstr>Quest Diagnostics Provides Comprehensive  HCV Testing</vt:lpstr>
      <vt:lpstr>HCV Screening and Diagnostic Support</vt:lpstr>
      <vt:lpstr>HCV Treatment, Monitoring, and Follow-Up</vt:lpstr>
      <vt:lpstr>Tests for Resistance to DAAs</vt:lpstr>
      <vt:lpstr>Conclusions</vt:lpstr>
      <vt:lpstr>HIV Testing</vt:lpstr>
      <vt:lpstr>HIV Testing in the Routine Clinical Laboratory</vt:lpstr>
      <vt:lpstr>HIV Antibody Screening</vt:lpstr>
      <vt:lpstr>HIV Western Blot Testing</vt:lpstr>
      <vt:lpstr>HIV Western Blot, cont’d</vt:lpstr>
      <vt:lpstr>HIV Supplemental Testing</vt:lpstr>
      <vt:lpstr>HIV Supplemental Testing</vt:lpstr>
      <vt:lpstr>HIV-1/HIV-2 Viral Load Testing</vt:lpstr>
      <vt:lpstr>HIV RNA, Qualitative, TMA</vt:lpstr>
      <vt:lpstr>CDC 4th Gen Testing Algorithm</vt:lpstr>
      <vt:lpstr>HIV Phenotyping/Genotyping, Tropism Assays &amp; Drug Resistance</vt:lpstr>
      <vt:lpstr>CD4/CD8 Counts by Flow Cytometry</vt:lpstr>
      <vt:lpstr>PowerPoint Presentation</vt:lpstr>
      <vt:lpstr>Scenario:  Dr’s. Appt. for a Routine Checkup</vt:lpstr>
      <vt:lpstr>Is This Far-fetched?</vt:lpstr>
      <vt:lpstr>The Hard Cold Facts</vt:lpstr>
      <vt:lpstr>The Problem … and the reason</vt:lpstr>
      <vt:lpstr> </vt:lpstr>
      <vt:lpstr>So What Are the Solutions?</vt:lpstr>
      <vt:lpstr>Lab Medicine 101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P12158 - Quest WIDESCREEN PHOTO 16x9 Template 2015</dc:title>
  <dc:creator>Call @ 866-2-eSlide</dc:creator>
  <dc:description>eSlide, LLC - for v2010 PC</dc:description>
  <cp:lastModifiedBy>Quest Diagnostics Incorporated</cp:lastModifiedBy>
  <cp:revision>893</cp:revision>
  <dcterms:created xsi:type="dcterms:W3CDTF">2010-12-29T04:12:33Z</dcterms:created>
  <dcterms:modified xsi:type="dcterms:W3CDTF">2018-03-21T14:49:07Z</dcterms:modified>
</cp:coreProperties>
</file>