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28"/>
  </p:notesMasterIdLst>
  <p:handoutMasterIdLst>
    <p:handoutMasterId r:id="rId29"/>
  </p:handoutMasterIdLst>
  <p:sldIdLst>
    <p:sldId id="256" r:id="rId2"/>
    <p:sldId id="322" r:id="rId3"/>
    <p:sldId id="324" r:id="rId4"/>
    <p:sldId id="321" r:id="rId5"/>
    <p:sldId id="308" r:id="rId6"/>
    <p:sldId id="317" r:id="rId7"/>
    <p:sldId id="316" r:id="rId8"/>
    <p:sldId id="295" r:id="rId9"/>
    <p:sldId id="294" r:id="rId10"/>
    <p:sldId id="299" r:id="rId11"/>
    <p:sldId id="292" r:id="rId12"/>
    <p:sldId id="293" r:id="rId13"/>
    <p:sldId id="285" r:id="rId14"/>
    <p:sldId id="301" r:id="rId15"/>
    <p:sldId id="273" r:id="rId16"/>
    <p:sldId id="287" r:id="rId17"/>
    <p:sldId id="325" r:id="rId18"/>
    <p:sldId id="274" r:id="rId19"/>
    <p:sldId id="310" r:id="rId20"/>
    <p:sldId id="318" r:id="rId21"/>
    <p:sldId id="309" r:id="rId22"/>
    <p:sldId id="319" r:id="rId23"/>
    <p:sldId id="328" r:id="rId24"/>
    <p:sldId id="330" r:id="rId25"/>
    <p:sldId id="327" r:id="rId26"/>
    <p:sldId id="270" r:id="rId27"/>
  </p:sldIdLst>
  <p:sldSz cx="9144000" cy="6858000" type="screen4x3"/>
  <p:notesSz cx="7023100" cy="9309100"/>
  <p:defaultTextStyle>
    <a:defPPr>
      <a:defRPr lang="en-US"/>
    </a:defPPr>
    <a:lvl1pPr algn="l" rtl="0" eaLnBrk="0" fontAlgn="base" hangingPunct="0">
      <a:spcBef>
        <a:spcPct val="0"/>
      </a:spcBef>
      <a:spcAft>
        <a:spcPct val="0"/>
      </a:spcAft>
      <a:defRPr sz="36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36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36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36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3600" kern="1200">
        <a:solidFill>
          <a:schemeClr val="tx1"/>
        </a:solidFill>
        <a:latin typeface="Times New Roman" panose="02020603050405020304" pitchFamily="18" charset="0"/>
        <a:ea typeface="+mn-ea"/>
        <a:cs typeface="+mn-cs"/>
      </a:defRPr>
    </a:lvl5pPr>
    <a:lvl6pPr marL="2286000" algn="l" defTabSz="914400" rtl="0" eaLnBrk="1" latinLnBrk="0" hangingPunct="1">
      <a:defRPr sz="3600" kern="1200">
        <a:solidFill>
          <a:schemeClr val="tx1"/>
        </a:solidFill>
        <a:latin typeface="Times New Roman" panose="02020603050405020304" pitchFamily="18" charset="0"/>
        <a:ea typeface="+mn-ea"/>
        <a:cs typeface="+mn-cs"/>
      </a:defRPr>
    </a:lvl6pPr>
    <a:lvl7pPr marL="2743200" algn="l" defTabSz="914400" rtl="0" eaLnBrk="1" latinLnBrk="0" hangingPunct="1">
      <a:defRPr sz="3600" kern="1200">
        <a:solidFill>
          <a:schemeClr val="tx1"/>
        </a:solidFill>
        <a:latin typeface="Times New Roman" panose="02020603050405020304" pitchFamily="18" charset="0"/>
        <a:ea typeface="+mn-ea"/>
        <a:cs typeface="+mn-cs"/>
      </a:defRPr>
    </a:lvl7pPr>
    <a:lvl8pPr marL="3200400" algn="l" defTabSz="914400" rtl="0" eaLnBrk="1" latinLnBrk="0" hangingPunct="1">
      <a:defRPr sz="3600" kern="1200">
        <a:solidFill>
          <a:schemeClr val="tx1"/>
        </a:solidFill>
        <a:latin typeface="Times New Roman" panose="02020603050405020304" pitchFamily="18" charset="0"/>
        <a:ea typeface="+mn-ea"/>
        <a:cs typeface="+mn-cs"/>
      </a:defRPr>
    </a:lvl8pPr>
    <a:lvl9pPr marL="3657600" algn="l" defTabSz="914400" rtl="0" eaLnBrk="1" latinLnBrk="0" hangingPunct="1">
      <a:defRPr sz="36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00"/>
    <a:srgbClr val="003399"/>
    <a:srgbClr val="336699"/>
    <a:srgbClr val="008080"/>
    <a:srgbClr val="009999"/>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614" autoAdjust="0"/>
    <p:restoredTop sz="90709" autoAdjust="0"/>
  </p:normalViewPr>
  <p:slideViewPr>
    <p:cSldViewPr>
      <p:cViewPr varScale="1">
        <p:scale>
          <a:sx n="90" d="100"/>
          <a:sy n="90" d="100"/>
        </p:scale>
        <p:origin x="66" y="1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ABEF0E96-C4CA-4B2B-9D88-F65B9DAC50B5}"/>
              </a:ext>
            </a:extLst>
          </p:cNvPr>
          <p:cNvSpPr>
            <a:spLocks noGrp="1" noChangeArrowheads="1"/>
          </p:cNvSpPr>
          <p:nvPr>
            <p:ph type="hdr" sz="quarter"/>
          </p:nvPr>
        </p:nvSpPr>
        <p:spPr bwMode="auto">
          <a:xfrm>
            <a:off x="0" y="0"/>
            <a:ext cx="3043238"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eaLnBrk="0" hangingPunct="0">
              <a:defRPr sz="1200">
                <a:latin typeface="Times New Roman" charset="0"/>
              </a:defRPr>
            </a:lvl1pPr>
          </a:lstStyle>
          <a:p>
            <a:pPr>
              <a:defRPr/>
            </a:pPr>
            <a:endParaRPr lang="en-US"/>
          </a:p>
        </p:txBody>
      </p:sp>
      <p:sp>
        <p:nvSpPr>
          <p:cNvPr id="17411" name="Rectangle 3">
            <a:extLst>
              <a:ext uri="{FF2B5EF4-FFF2-40B4-BE49-F238E27FC236}">
                <a16:creationId xmlns:a16="http://schemas.microsoft.com/office/drawing/2014/main" id="{15DD1FAA-39A2-4946-B9A9-4B3280F15260}"/>
              </a:ext>
            </a:extLst>
          </p:cNvPr>
          <p:cNvSpPr>
            <a:spLocks noGrp="1" noChangeArrowheads="1"/>
          </p:cNvSpPr>
          <p:nvPr>
            <p:ph type="dt" sz="quarter" idx="1"/>
          </p:nvPr>
        </p:nvSpPr>
        <p:spPr bwMode="auto">
          <a:xfrm>
            <a:off x="3979863" y="0"/>
            <a:ext cx="3043237"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eaLnBrk="0" hangingPunct="0">
              <a:defRPr sz="1200">
                <a:latin typeface="Times New Roman" charset="0"/>
              </a:defRPr>
            </a:lvl1pPr>
          </a:lstStyle>
          <a:p>
            <a:pPr>
              <a:defRPr/>
            </a:pPr>
            <a:endParaRPr lang="en-US"/>
          </a:p>
        </p:txBody>
      </p:sp>
      <p:sp>
        <p:nvSpPr>
          <p:cNvPr id="17412" name="Rectangle 4">
            <a:extLst>
              <a:ext uri="{FF2B5EF4-FFF2-40B4-BE49-F238E27FC236}">
                <a16:creationId xmlns:a16="http://schemas.microsoft.com/office/drawing/2014/main" id="{E236C015-21D5-40FF-AD5C-EFD4F2AD018E}"/>
              </a:ext>
            </a:extLst>
          </p:cNvPr>
          <p:cNvSpPr>
            <a:spLocks noGrp="1" noChangeArrowheads="1"/>
          </p:cNvSpPr>
          <p:nvPr>
            <p:ph type="ftr" sz="quarter" idx="2"/>
          </p:nvPr>
        </p:nvSpPr>
        <p:spPr bwMode="auto">
          <a:xfrm>
            <a:off x="0" y="8843963"/>
            <a:ext cx="3043238"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eaLnBrk="0" hangingPunct="0">
              <a:defRPr sz="1200">
                <a:latin typeface="Times New Roman" charset="0"/>
              </a:defRPr>
            </a:lvl1pPr>
          </a:lstStyle>
          <a:p>
            <a:pPr>
              <a:defRPr/>
            </a:pPr>
            <a:r>
              <a:rPr lang="en-US"/>
              <a:t>Toxicology Presentation</a:t>
            </a:r>
          </a:p>
        </p:txBody>
      </p:sp>
      <p:sp>
        <p:nvSpPr>
          <p:cNvPr id="17413" name="Rectangle 5">
            <a:extLst>
              <a:ext uri="{FF2B5EF4-FFF2-40B4-BE49-F238E27FC236}">
                <a16:creationId xmlns:a16="http://schemas.microsoft.com/office/drawing/2014/main" id="{78414B6F-5DC5-482D-8AA3-918A38157CBD}"/>
              </a:ext>
            </a:extLst>
          </p:cNvPr>
          <p:cNvSpPr>
            <a:spLocks noGrp="1" noChangeArrowheads="1"/>
          </p:cNvSpPr>
          <p:nvPr>
            <p:ph type="sldNum" sz="quarter" idx="3"/>
          </p:nvPr>
        </p:nvSpPr>
        <p:spPr bwMode="auto">
          <a:xfrm>
            <a:off x="3979863" y="8843963"/>
            <a:ext cx="3043237"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eaLnBrk="0" hangingPunct="0">
              <a:defRPr sz="1200"/>
            </a:lvl1pPr>
          </a:lstStyle>
          <a:p>
            <a:pPr>
              <a:defRPr/>
            </a:pPr>
            <a:fld id="{E245623D-F85E-469B-98F1-6EE40B68BF6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CCC683F0-E8E0-429D-A2D3-EBA480B4F510}"/>
              </a:ext>
            </a:extLst>
          </p:cNvPr>
          <p:cNvSpPr>
            <a:spLocks noGrp="1" noChangeArrowheads="1"/>
          </p:cNvSpPr>
          <p:nvPr>
            <p:ph type="hdr" sz="quarter"/>
          </p:nvPr>
        </p:nvSpPr>
        <p:spPr bwMode="auto">
          <a:xfrm>
            <a:off x="0" y="0"/>
            <a:ext cx="3043238"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eaLnBrk="0" hangingPunct="0">
              <a:defRPr sz="1200">
                <a:latin typeface="Times New Roman" charset="0"/>
              </a:defRPr>
            </a:lvl1pPr>
          </a:lstStyle>
          <a:p>
            <a:pPr>
              <a:defRPr/>
            </a:pPr>
            <a:endParaRPr lang="en-US"/>
          </a:p>
        </p:txBody>
      </p:sp>
      <p:sp>
        <p:nvSpPr>
          <p:cNvPr id="15363" name="Rectangle 3">
            <a:extLst>
              <a:ext uri="{FF2B5EF4-FFF2-40B4-BE49-F238E27FC236}">
                <a16:creationId xmlns:a16="http://schemas.microsoft.com/office/drawing/2014/main" id="{D41A6754-F030-45A6-8498-E1DC44841644}"/>
              </a:ext>
            </a:extLst>
          </p:cNvPr>
          <p:cNvSpPr>
            <a:spLocks noGrp="1" noChangeArrowheads="1"/>
          </p:cNvSpPr>
          <p:nvPr>
            <p:ph type="dt" idx="1"/>
          </p:nvPr>
        </p:nvSpPr>
        <p:spPr bwMode="auto">
          <a:xfrm>
            <a:off x="3979863" y="0"/>
            <a:ext cx="3043237"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eaLnBrk="0" hangingPunct="0">
              <a:defRPr sz="1200">
                <a:latin typeface="Times New Roman"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5" name="Rectangle 5">
            <a:extLst>
              <a:ext uri="{FF2B5EF4-FFF2-40B4-BE49-F238E27FC236}">
                <a16:creationId xmlns:a16="http://schemas.microsoft.com/office/drawing/2014/main" id="{EE7E306A-8BC5-41F3-9797-05FA124BCBDD}"/>
              </a:ext>
            </a:extLst>
          </p:cNvPr>
          <p:cNvSpPr>
            <a:spLocks noGrp="1" noChangeArrowheads="1"/>
          </p:cNvSpPr>
          <p:nvPr>
            <p:ph type="body" sz="quarter" idx="3"/>
          </p:nvPr>
        </p:nvSpPr>
        <p:spPr bwMode="auto">
          <a:xfrm>
            <a:off x="936625" y="4421188"/>
            <a:ext cx="5149850" cy="4189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366" name="Rectangle 6">
            <a:extLst>
              <a:ext uri="{FF2B5EF4-FFF2-40B4-BE49-F238E27FC236}">
                <a16:creationId xmlns:a16="http://schemas.microsoft.com/office/drawing/2014/main" id="{B26873CB-1369-4AB4-A8CC-55571D9C2D57}"/>
              </a:ext>
            </a:extLst>
          </p:cNvPr>
          <p:cNvSpPr>
            <a:spLocks noGrp="1" noChangeArrowheads="1"/>
          </p:cNvSpPr>
          <p:nvPr>
            <p:ph type="ftr" sz="quarter" idx="4"/>
          </p:nvPr>
        </p:nvSpPr>
        <p:spPr bwMode="auto">
          <a:xfrm>
            <a:off x="0" y="8843963"/>
            <a:ext cx="3043238"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eaLnBrk="0" hangingPunct="0">
              <a:defRPr sz="1200">
                <a:latin typeface="Times New Roman" charset="0"/>
              </a:defRPr>
            </a:lvl1pPr>
          </a:lstStyle>
          <a:p>
            <a:pPr>
              <a:defRPr/>
            </a:pPr>
            <a:endParaRPr lang="en-US"/>
          </a:p>
        </p:txBody>
      </p:sp>
      <p:sp>
        <p:nvSpPr>
          <p:cNvPr id="15367" name="Rectangle 7">
            <a:extLst>
              <a:ext uri="{FF2B5EF4-FFF2-40B4-BE49-F238E27FC236}">
                <a16:creationId xmlns:a16="http://schemas.microsoft.com/office/drawing/2014/main" id="{DCBA45B1-C595-48B6-82B5-16713A254706}"/>
              </a:ext>
            </a:extLst>
          </p:cNvPr>
          <p:cNvSpPr>
            <a:spLocks noGrp="1" noChangeArrowheads="1"/>
          </p:cNvSpPr>
          <p:nvPr>
            <p:ph type="sldNum" sz="quarter" idx="5"/>
          </p:nvPr>
        </p:nvSpPr>
        <p:spPr bwMode="auto">
          <a:xfrm>
            <a:off x="3979863" y="8843963"/>
            <a:ext cx="3043237"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eaLnBrk="0" hangingPunct="0">
              <a:defRPr sz="1200"/>
            </a:lvl1pPr>
          </a:lstStyle>
          <a:p>
            <a:pPr>
              <a:defRPr/>
            </a:pPr>
            <a:fld id="{E029FA16-172C-415A-83CA-FDFE98891F6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ln/>
        </p:spPr>
      </p:sp>
      <p:sp>
        <p:nvSpPr>
          <p:cNvPr id="6147"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6148"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A74CAF04-EE67-41EB-9858-BE40C54EA2BB}" type="slidenum">
              <a:rPr lang="en-US" altLang="en-US" sz="1200" smtClean="0"/>
              <a:pPr/>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ChangeArrowheads="1" noTextEdit="1"/>
          </p:cNvSpPr>
          <p:nvPr>
            <p:ph type="sldImg"/>
          </p:nvPr>
        </p:nvSpPr>
        <p:spPr>
          <a:ln/>
        </p:spPr>
      </p:sp>
      <p:sp>
        <p:nvSpPr>
          <p:cNvPr id="28675"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28676"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C66A6660-2814-4184-9505-BF2A2ECEA790}" type="slidenum">
              <a:rPr lang="en-US" altLang="en-US" sz="1200" smtClean="0"/>
              <a:pPr/>
              <a:t>12</a:t>
            </a:fld>
            <a:endParaRPr lang="en-US"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ChangeArrowheads="1" noTextEdit="1"/>
          </p:cNvSpPr>
          <p:nvPr>
            <p:ph type="sldImg"/>
          </p:nvPr>
        </p:nvSpPr>
        <p:spPr>
          <a:ln/>
        </p:spPr>
      </p:sp>
      <p:sp>
        <p:nvSpPr>
          <p:cNvPr id="30723"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30724"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C5D3EE57-01A2-4C2C-ACF5-66C9950377E5}" type="slidenum">
              <a:rPr lang="en-US" altLang="en-US" sz="1200" smtClean="0"/>
              <a:pPr/>
              <a:t>13</a:t>
            </a:fld>
            <a:endParaRPr lang="en-US"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ChangeArrowheads="1" noTextEdit="1"/>
          </p:cNvSpPr>
          <p:nvPr>
            <p:ph type="sldImg"/>
          </p:nvPr>
        </p:nvSpPr>
        <p:spPr>
          <a:ln/>
        </p:spPr>
      </p:sp>
      <p:sp>
        <p:nvSpPr>
          <p:cNvPr id="32771"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32772"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053AF87A-7F33-4D64-AD7F-A53BF7FE00D1}" type="slidenum">
              <a:rPr lang="en-US" altLang="en-US" sz="1200" smtClean="0"/>
              <a:pPr/>
              <a:t>14</a:t>
            </a:fld>
            <a:endParaRPr lang="en-US" alt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ChangeArrowheads="1" noTextEdit="1"/>
          </p:cNvSpPr>
          <p:nvPr>
            <p:ph type="sldImg"/>
          </p:nvPr>
        </p:nvSpPr>
        <p:spPr>
          <a:ln/>
        </p:spPr>
      </p:sp>
      <p:sp>
        <p:nvSpPr>
          <p:cNvPr id="34819"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34820"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5E5407A3-FFBF-4A3E-885A-64B00C38D853}" type="slidenum">
              <a:rPr lang="en-US" altLang="en-US" sz="1200" smtClean="0"/>
              <a:pPr/>
              <a:t>15</a:t>
            </a:fld>
            <a:endParaRPr lang="en-US" alt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ChangeArrowheads="1" noTextEdit="1"/>
          </p:cNvSpPr>
          <p:nvPr>
            <p:ph type="sldImg"/>
          </p:nvPr>
        </p:nvSpPr>
        <p:spPr>
          <a:ln/>
        </p:spPr>
      </p:sp>
      <p:sp>
        <p:nvSpPr>
          <p:cNvPr id="36867"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36868"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E34FCD6E-FEDD-4153-9937-E1CB797E6576}" type="slidenum">
              <a:rPr lang="en-US" altLang="en-US" sz="1200" smtClean="0"/>
              <a:pPr/>
              <a:t>16</a:t>
            </a:fld>
            <a:endParaRPr lang="en-US" alt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ChangeArrowheads="1" noTextEdit="1"/>
          </p:cNvSpPr>
          <p:nvPr>
            <p:ph type="sldImg"/>
          </p:nvPr>
        </p:nvSpPr>
        <p:spPr>
          <a:ln/>
        </p:spPr>
      </p:sp>
      <p:sp>
        <p:nvSpPr>
          <p:cNvPr id="36867"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36868"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E34FCD6E-FEDD-4153-9937-E1CB797E6576}" type="slidenum">
              <a:rPr lang="en-US" altLang="en-US" sz="1200" smtClean="0"/>
              <a:pPr/>
              <a:t>17</a:t>
            </a:fld>
            <a:endParaRPr lang="en-US" altLang="en-US" sz="1200"/>
          </a:p>
        </p:txBody>
      </p:sp>
    </p:spTree>
    <p:extLst>
      <p:ext uri="{BB962C8B-B14F-4D97-AF65-F5344CB8AC3E}">
        <p14:creationId xmlns:p14="http://schemas.microsoft.com/office/powerpoint/2010/main" val="18258414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ChangeArrowheads="1" noTextEdit="1"/>
          </p:cNvSpPr>
          <p:nvPr>
            <p:ph type="sldImg"/>
          </p:nvPr>
        </p:nvSpPr>
        <p:spPr>
          <a:ln/>
        </p:spPr>
      </p:sp>
      <p:sp>
        <p:nvSpPr>
          <p:cNvPr id="38915"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38916" name="Slide Number Placeholder 3"/>
          <p:cNvSpPr>
            <a:spLocks noGrp="1"/>
          </p:cNvSpPr>
          <p:nvPr>
            <p:ph type="sldNum" sz="quarter" idx="5"/>
          </p:nvPr>
        </p:nvSpPr>
        <p:spPr>
          <a:noFill/>
        </p:spPr>
        <p:txBody>
          <a:bodyPr/>
          <a:lstStyle>
            <a:lvl1pPr>
              <a:spcBef>
                <a:spcPct val="30000"/>
              </a:spcBef>
              <a:defRPr kumimoji="1" sz="1200">
                <a:solidFill>
                  <a:schemeClr val="tx1"/>
                </a:solidFill>
                <a:latin typeface="Arial" panose="020B0604020202020204" pitchFamily="34" charset="0"/>
              </a:defRPr>
            </a:lvl1pPr>
            <a:lvl2pPr marL="757238" indent="-290513">
              <a:spcBef>
                <a:spcPct val="30000"/>
              </a:spcBef>
              <a:defRPr kumimoji="1" sz="1200">
                <a:solidFill>
                  <a:schemeClr val="tx1"/>
                </a:solidFill>
                <a:latin typeface="Arial" panose="020B0604020202020204" pitchFamily="34" charset="0"/>
              </a:defRPr>
            </a:lvl2pPr>
            <a:lvl3pPr marL="1165225" indent="-231775">
              <a:spcBef>
                <a:spcPct val="30000"/>
              </a:spcBef>
              <a:defRPr kumimoji="1" sz="1200">
                <a:solidFill>
                  <a:schemeClr val="tx1"/>
                </a:solidFill>
                <a:latin typeface="Arial" panose="020B0604020202020204" pitchFamily="34" charset="0"/>
              </a:defRPr>
            </a:lvl3pPr>
            <a:lvl4pPr marL="1631950" indent="-231775">
              <a:spcBef>
                <a:spcPct val="30000"/>
              </a:spcBef>
              <a:defRPr kumimoji="1" sz="1200">
                <a:solidFill>
                  <a:schemeClr val="tx1"/>
                </a:solidFill>
                <a:latin typeface="Arial" panose="020B0604020202020204" pitchFamily="34" charset="0"/>
              </a:defRPr>
            </a:lvl4pPr>
            <a:lvl5pPr marL="2098675" indent="-231775">
              <a:spcBef>
                <a:spcPct val="30000"/>
              </a:spcBef>
              <a:defRPr kumimoji="1" sz="1200">
                <a:solidFill>
                  <a:schemeClr val="tx1"/>
                </a:solidFill>
                <a:latin typeface="Arial" panose="020B0604020202020204" pitchFamily="34" charset="0"/>
              </a:defRPr>
            </a:lvl5pPr>
            <a:lvl6pPr marL="2555875" indent="-231775" eaLnBrk="0" fontAlgn="base" hangingPunct="0">
              <a:spcBef>
                <a:spcPct val="30000"/>
              </a:spcBef>
              <a:spcAft>
                <a:spcPct val="0"/>
              </a:spcAft>
              <a:defRPr kumimoji="1" sz="1200">
                <a:solidFill>
                  <a:schemeClr val="tx1"/>
                </a:solidFill>
                <a:latin typeface="Arial" panose="020B0604020202020204" pitchFamily="34" charset="0"/>
              </a:defRPr>
            </a:lvl6pPr>
            <a:lvl7pPr marL="3013075" indent="-231775" eaLnBrk="0" fontAlgn="base" hangingPunct="0">
              <a:spcBef>
                <a:spcPct val="30000"/>
              </a:spcBef>
              <a:spcAft>
                <a:spcPct val="0"/>
              </a:spcAft>
              <a:defRPr kumimoji="1" sz="1200">
                <a:solidFill>
                  <a:schemeClr val="tx1"/>
                </a:solidFill>
                <a:latin typeface="Arial" panose="020B0604020202020204" pitchFamily="34" charset="0"/>
              </a:defRPr>
            </a:lvl7pPr>
            <a:lvl8pPr marL="3470275" indent="-231775" eaLnBrk="0" fontAlgn="base" hangingPunct="0">
              <a:spcBef>
                <a:spcPct val="30000"/>
              </a:spcBef>
              <a:spcAft>
                <a:spcPct val="0"/>
              </a:spcAft>
              <a:defRPr kumimoji="1" sz="1200">
                <a:solidFill>
                  <a:schemeClr val="tx1"/>
                </a:solidFill>
                <a:latin typeface="Arial" panose="020B0604020202020204" pitchFamily="34" charset="0"/>
              </a:defRPr>
            </a:lvl8pPr>
            <a:lvl9pPr marL="3927475" indent="-231775" eaLnBrk="0" fontAlgn="base" hangingPunct="0">
              <a:spcBef>
                <a:spcPct val="30000"/>
              </a:spcBef>
              <a:spcAft>
                <a:spcPct val="0"/>
              </a:spcAft>
              <a:defRPr kumimoji="1" sz="1200">
                <a:solidFill>
                  <a:schemeClr val="tx1"/>
                </a:solidFill>
                <a:latin typeface="Arial" panose="020B0604020202020204" pitchFamily="34" charset="0"/>
              </a:defRPr>
            </a:lvl9pPr>
          </a:lstStyle>
          <a:p>
            <a:pPr>
              <a:spcBef>
                <a:spcPct val="0"/>
              </a:spcBef>
            </a:pPr>
            <a:fld id="{CFE3F293-A5BE-4A03-9FEE-078B5C129B81}" type="slidenum">
              <a:rPr kumimoji="0" lang="en-US" altLang="en-US" smtClean="0">
                <a:latin typeface="Times New Roman" panose="02020603050405020304" pitchFamily="18" charset="0"/>
              </a:rPr>
              <a:pPr>
                <a:spcBef>
                  <a:spcPct val="0"/>
                </a:spcBef>
              </a:pPr>
              <a:t>18</a:t>
            </a:fld>
            <a:endParaRPr kumimoji="0" lang="en-US" altLang="en-US">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ChangeArrowheads="1" noTextEdit="1"/>
          </p:cNvSpPr>
          <p:nvPr>
            <p:ph type="sldImg"/>
          </p:nvPr>
        </p:nvSpPr>
        <p:spPr>
          <a:ln/>
        </p:spPr>
      </p:sp>
      <p:sp>
        <p:nvSpPr>
          <p:cNvPr id="40963"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40964" name="Slide Number Placeholder 3"/>
          <p:cNvSpPr>
            <a:spLocks noGrp="1"/>
          </p:cNvSpPr>
          <p:nvPr>
            <p:ph type="sldNum" sz="quarter" idx="5"/>
          </p:nvPr>
        </p:nvSpPr>
        <p:spPr>
          <a:noFill/>
        </p:spPr>
        <p:txBody>
          <a:bodyPr/>
          <a:lstStyle>
            <a:lvl1pPr>
              <a:spcBef>
                <a:spcPct val="30000"/>
              </a:spcBef>
              <a:defRPr kumimoji="1" sz="1200">
                <a:solidFill>
                  <a:schemeClr val="tx1"/>
                </a:solidFill>
                <a:latin typeface="Arial" panose="020B0604020202020204" pitchFamily="34" charset="0"/>
              </a:defRPr>
            </a:lvl1pPr>
            <a:lvl2pPr marL="757238" indent="-290513">
              <a:spcBef>
                <a:spcPct val="30000"/>
              </a:spcBef>
              <a:defRPr kumimoji="1" sz="1200">
                <a:solidFill>
                  <a:schemeClr val="tx1"/>
                </a:solidFill>
                <a:latin typeface="Arial" panose="020B0604020202020204" pitchFamily="34" charset="0"/>
              </a:defRPr>
            </a:lvl2pPr>
            <a:lvl3pPr marL="1165225" indent="-231775">
              <a:spcBef>
                <a:spcPct val="30000"/>
              </a:spcBef>
              <a:defRPr kumimoji="1" sz="1200">
                <a:solidFill>
                  <a:schemeClr val="tx1"/>
                </a:solidFill>
                <a:latin typeface="Arial" panose="020B0604020202020204" pitchFamily="34" charset="0"/>
              </a:defRPr>
            </a:lvl3pPr>
            <a:lvl4pPr marL="1631950" indent="-231775">
              <a:spcBef>
                <a:spcPct val="30000"/>
              </a:spcBef>
              <a:defRPr kumimoji="1" sz="1200">
                <a:solidFill>
                  <a:schemeClr val="tx1"/>
                </a:solidFill>
                <a:latin typeface="Arial" panose="020B0604020202020204" pitchFamily="34" charset="0"/>
              </a:defRPr>
            </a:lvl4pPr>
            <a:lvl5pPr marL="2098675" indent="-231775">
              <a:spcBef>
                <a:spcPct val="30000"/>
              </a:spcBef>
              <a:defRPr kumimoji="1" sz="1200">
                <a:solidFill>
                  <a:schemeClr val="tx1"/>
                </a:solidFill>
                <a:latin typeface="Arial" panose="020B0604020202020204" pitchFamily="34" charset="0"/>
              </a:defRPr>
            </a:lvl5pPr>
            <a:lvl6pPr marL="2555875" indent="-231775" eaLnBrk="0" fontAlgn="base" hangingPunct="0">
              <a:spcBef>
                <a:spcPct val="30000"/>
              </a:spcBef>
              <a:spcAft>
                <a:spcPct val="0"/>
              </a:spcAft>
              <a:defRPr kumimoji="1" sz="1200">
                <a:solidFill>
                  <a:schemeClr val="tx1"/>
                </a:solidFill>
                <a:latin typeface="Arial" panose="020B0604020202020204" pitchFamily="34" charset="0"/>
              </a:defRPr>
            </a:lvl6pPr>
            <a:lvl7pPr marL="3013075" indent="-231775" eaLnBrk="0" fontAlgn="base" hangingPunct="0">
              <a:spcBef>
                <a:spcPct val="30000"/>
              </a:spcBef>
              <a:spcAft>
                <a:spcPct val="0"/>
              </a:spcAft>
              <a:defRPr kumimoji="1" sz="1200">
                <a:solidFill>
                  <a:schemeClr val="tx1"/>
                </a:solidFill>
                <a:latin typeface="Arial" panose="020B0604020202020204" pitchFamily="34" charset="0"/>
              </a:defRPr>
            </a:lvl7pPr>
            <a:lvl8pPr marL="3470275" indent="-231775" eaLnBrk="0" fontAlgn="base" hangingPunct="0">
              <a:spcBef>
                <a:spcPct val="30000"/>
              </a:spcBef>
              <a:spcAft>
                <a:spcPct val="0"/>
              </a:spcAft>
              <a:defRPr kumimoji="1" sz="1200">
                <a:solidFill>
                  <a:schemeClr val="tx1"/>
                </a:solidFill>
                <a:latin typeface="Arial" panose="020B0604020202020204" pitchFamily="34" charset="0"/>
              </a:defRPr>
            </a:lvl8pPr>
            <a:lvl9pPr marL="3927475" indent="-231775" eaLnBrk="0" fontAlgn="base" hangingPunct="0">
              <a:spcBef>
                <a:spcPct val="30000"/>
              </a:spcBef>
              <a:spcAft>
                <a:spcPct val="0"/>
              </a:spcAft>
              <a:defRPr kumimoji="1" sz="1200">
                <a:solidFill>
                  <a:schemeClr val="tx1"/>
                </a:solidFill>
                <a:latin typeface="Arial" panose="020B0604020202020204" pitchFamily="34" charset="0"/>
              </a:defRPr>
            </a:lvl9pPr>
          </a:lstStyle>
          <a:p>
            <a:pPr>
              <a:spcBef>
                <a:spcPct val="0"/>
              </a:spcBef>
            </a:pPr>
            <a:fld id="{1481C7CF-B43A-4FE0-B0E1-BB2846266826}" type="slidenum">
              <a:rPr kumimoji="0" lang="en-US" altLang="en-US" smtClean="0">
                <a:latin typeface="Times New Roman" panose="02020603050405020304" pitchFamily="18" charset="0"/>
              </a:rPr>
              <a:pPr>
                <a:spcBef>
                  <a:spcPct val="0"/>
                </a:spcBef>
              </a:pPr>
              <a:t>19</a:t>
            </a:fld>
            <a:endParaRPr kumimoji="0" lang="en-US" altLang="en-US">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ChangeArrowheads="1" noTextEdit="1"/>
          </p:cNvSpPr>
          <p:nvPr>
            <p:ph type="sldImg"/>
          </p:nvPr>
        </p:nvSpPr>
        <p:spPr>
          <a:ln/>
        </p:spPr>
      </p:sp>
      <p:sp>
        <p:nvSpPr>
          <p:cNvPr id="43011"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43012" name="Slide Number Placeholder 3"/>
          <p:cNvSpPr>
            <a:spLocks noGrp="1"/>
          </p:cNvSpPr>
          <p:nvPr>
            <p:ph type="sldNum" sz="quarter" idx="5"/>
          </p:nvPr>
        </p:nvSpPr>
        <p:spPr>
          <a:noFill/>
        </p:spPr>
        <p:txBody>
          <a:bodyPr/>
          <a:lstStyle>
            <a:lvl1pPr>
              <a:spcBef>
                <a:spcPct val="30000"/>
              </a:spcBef>
              <a:defRPr kumimoji="1" sz="1200">
                <a:solidFill>
                  <a:schemeClr val="tx1"/>
                </a:solidFill>
                <a:latin typeface="Arial" panose="020B0604020202020204" pitchFamily="34" charset="0"/>
              </a:defRPr>
            </a:lvl1pPr>
            <a:lvl2pPr marL="757238" indent="-290513">
              <a:spcBef>
                <a:spcPct val="30000"/>
              </a:spcBef>
              <a:defRPr kumimoji="1" sz="1200">
                <a:solidFill>
                  <a:schemeClr val="tx1"/>
                </a:solidFill>
                <a:latin typeface="Arial" panose="020B0604020202020204" pitchFamily="34" charset="0"/>
              </a:defRPr>
            </a:lvl2pPr>
            <a:lvl3pPr marL="1165225" indent="-231775">
              <a:spcBef>
                <a:spcPct val="30000"/>
              </a:spcBef>
              <a:defRPr kumimoji="1" sz="1200">
                <a:solidFill>
                  <a:schemeClr val="tx1"/>
                </a:solidFill>
                <a:latin typeface="Arial" panose="020B0604020202020204" pitchFamily="34" charset="0"/>
              </a:defRPr>
            </a:lvl3pPr>
            <a:lvl4pPr marL="1631950" indent="-231775">
              <a:spcBef>
                <a:spcPct val="30000"/>
              </a:spcBef>
              <a:defRPr kumimoji="1" sz="1200">
                <a:solidFill>
                  <a:schemeClr val="tx1"/>
                </a:solidFill>
                <a:latin typeface="Arial" panose="020B0604020202020204" pitchFamily="34" charset="0"/>
              </a:defRPr>
            </a:lvl4pPr>
            <a:lvl5pPr marL="2098675" indent="-231775">
              <a:spcBef>
                <a:spcPct val="30000"/>
              </a:spcBef>
              <a:defRPr kumimoji="1" sz="1200">
                <a:solidFill>
                  <a:schemeClr val="tx1"/>
                </a:solidFill>
                <a:latin typeface="Arial" panose="020B0604020202020204" pitchFamily="34" charset="0"/>
              </a:defRPr>
            </a:lvl5pPr>
            <a:lvl6pPr marL="2555875" indent="-231775" eaLnBrk="0" fontAlgn="base" hangingPunct="0">
              <a:spcBef>
                <a:spcPct val="30000"/>
              </a:spcBef>
              <a:spcAft>
                <a:spcPct val="0"/>
              </a:spcAft>
              <a:defRPr kumimoji="1" sz="1200">
                <a:solidFill>
                  <a:schemeClr val="tx1"/>
                </a:solidFill>
                <a:latin typeface="Arial" panose="020B0604020202020204" pitchFamily="34" charset="0"/>
              </a:defRPr>
            </a:lvl6pPr>
            <a:lvl7pPr marL="3013075" indent="-231775" eaLnBrk="0" fontAlgn="base" hangingPunct="0">
              <a:spcBef>
                <a:spcPct val="30000"/>
              </a:spcBef>
              <a:spcAft>
                <a:spcPct val="0"/>
              </a:spcAft>
              <a:defRPr kumimoji="1" sz="1200">
                <a:solidFill>
                  <a:schemeClr val="tx1"/>
                </a:solidFill>
                <a:latin typeface="Arial" panose="020B0604020202020204" pitchFamily="34" charset="0"/>
              </a:defRPr>
            </a:lvl7pPr>
            <a:lvl8pPr marL="3470275" indent="-231775" eaLnBrk="0" fontAlgn="base" hangingPunct="0">
              <a:spcBef>
                <a:spcPct val="30000"/>
              </a:spcBef>
              <a:spcAft>
                <a:spcPct val="0"/>
              </a:spcAft>
              <a:defRPr kumimoji="1" sz="1200">
                <a:solidFill>
                  <a:schemeClr val="tx1"/>
                </a:solidFill>
                <a:latin typeface="Arial" panose="020B0604020202020204" pitchFamily="34" charset="0"/>
              </a:defRPr>
            </a:lvl8pPr>
            <a:lvl9pPr marL="3927475" indent="-231775" eaLnBrk="0" fontAlgn="base" hangingPunct="0">
              <a:spcBef>
                <a:spcPct val="30000"/>
              </a:spcBef>
              <a:spcAft>
                <a:spcPct val="0"/>
              </a:spcAft>
              <a:defRPr kumimoji="1" sz="1200">
                <a:solidFill>
                  <a:schemeClr val="tx1"/>
                </a:solidFill>
                <a:latin typeface="Arial" panose="020B0604020202020204" pitchFamily="34" charset="0"/>
              </a:defRPr>
            </a:lvl9pPr>
          </a:lstStyle>
          <a:p>
            <a:pPr>
              <a:spcBef>
                <a:spcPct val="0"/>
              </a:spcBef>
            </a:pPr>
            <a:fld id="{F01872EC-CC36-4EA2-BC63-2D485EA9966B}" type="slidenum">
              <a:rPr kumimoji="0" lang="en-US" altLang="en-US" smtClean="0">
                <a:latin typeface="Times New Roman" panose="02020603050405020304" pitchFamily="18" charset="0"/>
              </a:rPr>
              <a:pPr>
                <a:spcBef>
                  <a:spcPct val="0"/>
                </a:spcBef>
              </a:pPr>
              <a:t>20</a:t>
            </a:fld>
            <a:endParaRPr kumimoji="0" lang="en-US" altLang="en-US">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ChangeArrowheads="1" noTextEdit="1"/>
          </p:cNvSpPr>
          <p:nvPr>
            <p:ph type="sldImg"/>
          </p:nvPr>
        </p:nvSpPr>
        <p:spPr>
          <a:ln/>
        </p:spPr>
      </p:sp>
      <p:sp>
        <p:nvSpPr>
          <p:cNvPr id="45059"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45060"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5F489064-D366-4F97-94A1-DE8315447783}" type="slidenum">
              <a:rPr lang="en-US" altLang="en-US" sz="1200" smtClean="0"/>
              <a:pPr/>
              <a:t>21</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ChangeArrowheads="1" noTextEdit="1"/>
          </p:cNvSpPr>
          <p:nvPr>
            <p:ph type="sldImg"/>
          </p:nvPr>
        </p:nvSpPr>
        <p:spPr>
          <a:ln/>
        </p:spPr>
      </p:sp>
      <p:sp>
        <p:nvSpPr>
          <p:cNvPr id="10243"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10244"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856DF9AF-98FB-4AC3-9F6E-81C210C76B95}" type="slidenum">
              <a:rPr lang="en-US" altLang="en-US" sz="1200" smtClean="0"/>
              <a:pPr/>
              <a:t>4</a:t>
            </a:fld>
            <a:endParaRPr lang="en-US" altLang="en-US" sz="12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ChangeArrowheads="1" noTextEdit="1"/>
          </p:cNvSpPr>
          <p:nvPr>
            <p:ph type="sldImg"/>
          </p:nvPr>
        </p:nvSpPr>
        <p:spPr>
          <a:ln/>
        </p:spPr>
      </p:sp>
      <p:sp>
        <p:nvSpPr>
          <p:cNvPr id="47107"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47108"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7852127F-3E17-4045-9A59-EBBC29B85546}" type="slidenum">
              <a:rPr lang="en-US" altLang="en-US" sz="1200" smtClean="0"/>
              <a:pPr/>
              <a:t>22</a:t>
            </a:fld>
            <a:endParaRPr lang="en-US" altLang="en-US"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ChangeArrowheads="1" noTextEdit="1"/>
          </p:cNvSpPr>
          <p:nvPr>
            <p:ph type="sldImg"/>
          </p:nvPr>
        </p:nvSpPr>
        <p:spPr>
          <a:ln/>
        </p:spPr>
      </p:sp>
      <p:sp>
        <p:nvSpPr>
          <p:cNvPr id="49155"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49156"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B2DF2AB7-D4C9-43E5-AE5A-606E5296066F}" type="slidenum">
              <a:rPr lang="en-US" altLang="en-US" sz="1200" smtClean="0"/>
              <a:pPr/>
              <a:t>23</a:t>
            </a:fld>
            <a:endParaRPr lang="en-US" altLang="en-US" sz="1200"/>
          </a:p>
        </p:txBody>
      </p:sp>
    </p:spTree>
    <p:extLst>
      <p:ext uri="{BB962C8B-B14F-4D97-AF65-F5344CB8AC3E}">
        <p14:creationId xmlns:p14="http://schemas.microsoft.com/office/powerpoint/2010/main" val="3280801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ChangeArrowheads="1" noTextEdit="1"/>
          </p:cNvSpPr>
          <p:nvPr>
            <p:ph type="sldImg"/>
          </p:nvPr>
        </p:nvSpPr>
        <p:spPr>
          <a:ln/>
        </p:spPr>
      </p:sp>
      <p:sp>
        <p:nvSpPr>
          <p:cNvPr id="49155"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49156"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B2DF2AB7-D4C9-43E5-AE5A-606E5296066F}" type="slidenum">
              <a:rPr lang="en-US" altLang="en-US" sz="1200" smtClean="0"/>
              <a:pPr/>
              <a:t>24</a:t>
            </a:fld>
            <a:endParaRPr lang="en-US" altLang="en-US" sz="1200"/>
          </a:p>
        </p:txBody>
      </p:sp>
    </p:spTree>
    <p:extLst>
      <p:ext uri="{BB962C8B-B14F-4D97-AF65-F5344CB8AC3E}">
        <p14:creationId xmlns:p14="http://schemas.microsoft.com/office/powerpoint/2010/main" val="7521856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ChangeArrowheads="1" noTextEdit="1"/>
          </p:cNvSpPr>
          <p:nvPr>
            <p:ph type="sldImg"/>
          </p:nvPr>
        </p:nvSpPr>
        <p:spPr>
          <a:ln/>
        </p:spPr>
      </p:sp>
      <p:sp>
        <p:nvSpPr>
          <p:cNvPr id="49155"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49156"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B2DF2AB7-D4C9-43E5-AE5A-606E5296066F}" type="slidenum">
              <a:rPr lang="en-US" altLang="en-US" sz="1200" smtClean="0"/>
              <a:pPr/>
              <a:t>25</a:t>
            </a:fld>
            <a:endParaRPr lang="en-US" altLang="en-US" sz="1200"/>
          </a:p>
        </p:txBody>
      </p:sp>
    </p:spTree>
    <p:extLst>
      <p:ext uri="{BB962C8B-B14F-4D97-AF65-F5344CB8AC3E}">
        <p14:creationId xmlns:p14="http://schemas.microsoft.com/office/powerpoint/2010/main" val="251796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ChangeArrowheads="1" noTextEdit="1"/>
          </p:cNvSpPr>
          <p:nvPr>
            <p:ph type="sldImg"/>
          </p:nvPr>
        </p:nvSpPr>
        <p:spPr>
          <a:ln/>
        </p:spPr>
      </p:sp>
      <p:sp>
        <p:nvSpPr>
          <p:cNvPr id="51203"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51204"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84658AD6-5028-4E34-9F6F-5B22D6F4D9B4}" type="slidenum">
              <a:rPr lang="en-US" altLang="en-US" sz="1200" smtClean="0"/>
              <a:pPr/>
              <a:t>26</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ChangeArrowheads="1" noTextEdit="1"/>
          </p:cNvSpPr>
          <p:nvPr>
            <p:ph type="sldImg"/>
          </p:nvPr>
        </p:nvSpPr>
        <p:spPr>
          <a:ln/>
        </p:spPr>
      </p:sp>
      <p:sp>
        <p:nvSpPr>
          <p:cNvPr id="14339"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14340"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5D3948FE-4908-4C83-BF24-FA83DC8DF06F}" type="slidenum">
              <a:rPr lang="en-US" altLang="en-US" sz="1200" smtClean="0"/>
              <a:pPr/>
              <a:t>5</a:t>
            </a:fld>
            <a:endParaRPr lang="en-US"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ChangeArrowheads="1" noTextEdit="1"/>
          </p:cNvSpPr>
          <p:nvPr>
            <p:ph type="sldImg"/>
          </p:nvPr>
        </p:nvSpPr>
        <p:spPr>
          <a:ln/>
        </p:spPr>
      </p:sp>
      <p:sp>
        <p:nvSpPr>
          <p:cNvPr id="16387"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16388"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E43877CD-5DCF-48F7-A20B-396517E35EC2}" type="slidenum">
              <a:rPr lang="en-US" altLang="en-US" sz="1200" smtClean="0"/>
              <a:pPr/>
              <a:t>6</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ChangeArrowheads="1" noTextEdit="1"/>
          </p:cNvSpPr>
          <p:nvPr>
            <p:ph type="sldImg"/>
          </p:nvPr>
        </p:nvSpPr>
        <p:spPr>
          <a:ln/>
        </p:spPr>
      </p:sp>
      <p:sp>
        <p:nvSpPr>
          <p:cNvPr id="18435"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18436"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D0C14558-D819-4205-8B36-A1D37961EF3D}" type="slidenum">
              <a:rPr lang="en-US" altLang="en-US" sz="1200" smtClean="0"/>
              <a:pPr/>
              <a:t>7</a:t>
            </a:fld>
            <a:endParaRPr lang="en-US" alt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ChangeArrowheads="1" noTextEdit="1"/>
          </p:cNvSpPr>
          <p:nvPr>
            <p:ph type="sldImg"/>
          </p:nvPr>
        </p:nvSpPr>
        <p:spPr>
          <a:ln/>
        </p:spPr>
      </p:sp>
      <p:sp>
        <p:nvSpPr>
          <p:cNvPr id="20483"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20484"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8E17E55B-409E-4F34-B006-CDF68DF546FB}" type="slidenum">
              <a:rPr lang="en-US" altLang="en-US" sz="1200" smtClean="0"/>
              <a:pPr/>
              <a:t>8</a:t>
            </a:fld>
            <a:endParaRPr lang="en-US" alt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ChangeArrowheads="1" noTextEdit="1"/>
          </p:cNvSpPr>
          <p:nvPr>
            <p:ph type="sldImg"/>
          </p:nvPr>
        </p:nvSpPr>
        <p:spPr>
          <a:ln/>
        </p:spPr>
      </p:sp>
      <p:sp>
        <p:nvSpPr>
          <p:cNvPr id="22531"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22532"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C3E70AC5-0A9B-4437-94E9-FF30185ED998}" type="slidenum">
              <a:rPr lang="en-US" altLang="en-US" sz="1200" smtClean="0"/>
              <a:pPr/>
              <a:t>9</a:t>
            </a:fld>
            <a:endParaRPr lang="en-US"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ChangeArrowheads="1" noTextEdit="1"/>
          </p:cNvSpPr>
          <p:nvPr>
            <p:ph type="sldImg"/>
          </p:nvPr>
        </p:nvSpPr>
        <p:spPr>
          <a:ln/>
        </p:spPr>
      </p:sp>
      <p:sp>
        <p:nvSpPr>
          <p:cNvPr id="24579"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24580"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FDA06B4E-2A5B-4BDF-AF45-0EBAEA910851}" type="slidenum">
              <a:rPr lang="en-US" altLang="en-US" sz="1200" smtClean="0"/>
              <a:pPr/>
              <a:t>10</a:t>
            </a:fld>
            <a:endParaRPr lang="en-US"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ChangeArrowheads="1" noTextEdit="1"/>
          </p:cNvSpPr>
          <p:nvPr>
            <p:ph type="sldImg"/>
          </p:nvPr>
        </p:nvSpPr>
        <p:spPr>
          <a:ln/>
        </p:spPr>
      </p:sp>
      <p:sp>
        <p:nvSpPr>
          <p:cNvPr id="26627" name="Notes Placeholder 2"/>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26628" name="Slide Number Placeholder 3"/>
          <p:cNvSpPr>
            <a:spLocks noGrp="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60ACD685-15BF-44CA-88CB-E7D3A2E5E3F8}" type="slidenum">
              <a:rPr lang="en-US" altLang="en-US" sz="1200" smtClean="0"/>
              <a:pPr/>
              <a:t>11</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a:extLst/>
            </p:cNvPr>
            <p:cNvSpPr>
              <a:spLocks noChangeArrowheads="1"/>
            </p:cNvSpPr>
            <p:nvPr/>
          </p:nvSpPr>
          <p:spPr bwMode="hidden">
            <a:xfrm>
              <a:off x="0" y="0"/>
              <a:ext cx="5760" cy="535"/>
            </a:xfrm>
            <a:prstGeom prst="rect">
              <a:avLst/>
            </a:pr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6" name="Rectangle 4">
              <a:extLst/>
            </p:cNvPr>
            <p:cNvSpPr>
              <a:spLocks noChangeArrowheads="1"/>
            </p:cNvSpPr>
            <p:nvPr/>
          </p:nvSpPr>
          <p:spPr bwMode="hidden">
            <a:xfrm>
              <a:off x="0" y="3147"/>
              <a:ext cx="5760" cy="1173"/>
            </a:xfrm>
            <a:prstGeom prst="rect">
              <a:avLst/>
            </a:prstGeom>
            <a:gradFill rotWithShape="0">
              <a:gsLst>
                <a:gs pos="0">
                  <a:schemeClr val="bg1"/>
                </a:gs>
                <a:gs pos="100000">
                  <a:schemeClr val="folHlink"/>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grpSp>
      <p:grpSp>
        <p:nvGrpSpPr>
          <p:cNvPr id="7" name="Group 5"/>
          <p:cNvGrpSpPr>
            <a:grpSpLocks/>
          </p:cNvGrpSpPr>
          <p:nvPr/>
        </p:nvGrpSpPr>
        <p:grpSpPr bwMode="auto">
          <a:xfrm>
            <a:off x="152400" y="314325"/>
            <a:ext cx="847725" cy="6543675"/>
            <a:chOff x="96" y="198"/>
            <a:chExt cx="534" cy="4122"/>
          </a:xfrm>
        </p:grpSpPr>
        <p:sp>
          <p:nvSpPr>
            <p:cNvPr id="8" name="AutoShape 6">
              <a:extLst/>
            </p:cNvPr>
            <p:cNvSpPr>
              <a:spLocks noChangeArrowheads="1"/>
            </p:cNvSpPr>
            <p:nvPr/>
          </p:nvSpPr>
          <p:spPr bwMode="auto">
            <a:xfrm rot="5400000" flipH="1">
              <a:off x="82" y="1995"/>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9" name="AutoShape 7">
              <a:extLst/>
            </p:cNvPr>
            <p:cNvSpPr>
              <a:spLocks noChangeArrowheads="1"/>
            </p:cNvSpPr>
            <p:nvPr/>
          </p:nvSpPr>
          <p:spPr bwMode="auto">
            <a:xfrm rot="5400000" flipH="1">
              <a:off x="82" y="2589"/>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10" name="AutoShape 8">
              <a:extLst/>
            </p:cNvPr>
            <p:cNvSpPr>
              <a:spLocks noChangeArrowheads="1"/>
            </p:cNvSpPr>
            <p:nvPr/>
          </p:nvSpPr>
          <p:spPr bwMode="auto">
            <a:xfrm rot="5400000" flipH="1">
              <a:off x="81" y="3181"/>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11" name="AutoShape 9">
              <a:extLst/>
            </p:cNvPr>
            <p:cNvSpPr>
              <a:spLocks noChangeArrowheads="1"/>
            </p:cNvSpPr>
            <p:nvPr/>
          </p:nvSpPr>
          <p:spPr bwMode="auto">
            <a:xfrm rot="5400000" flipH="1">
              <a:off x="83" y="3779"/>
              <a:ext cx="558" cy="533"/>
            </a:xfrm>
            <a:prstGeom prst="parallelogram">
              <a:avLst>
                <a:gd name="adj" fmla="val 55437"/>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12" name="AutoShape 10">
              <a:extLst/>
            </p:cNvPr>
            <p:cNvSpPr>
              <a:spLocks noChangeArrowheads="1"/>
            </p:cNvSpPr>
            <p:nvPr/>
          </p:nvSpPr>
          <p:spPr bwMode="auto">
            <a:xfrm rot="5400000" flipH="1">
              <a:off x="82" y="213"/>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13" name="AutoShape 11">
              <a:extLst/>
            </p:cNvPr>
            <p:cNvSpPr>
              <a:spLocks noChangeArrowheads="1"/>
            </p:cNvSpPr>
            <p:nvPr/>
          </p:nvSpPr>
          <p:spPr bwMode="auto">
            <a:xfrm rot="5400000" flipH="1">
              <a:off x="81" y="803"/>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14" name="AutoShape 12">
              <a:extLst/>
            </p:cNvPr>
            <p:cNvSpPr>
              <a:spLocks noChangeArrowheads="1"/>
            </p:cNvSpPr>
            <p:nvPr/>
          </p:nvSpPr>
          <p:spPr bwMode="auto">
            <a:xfrm rot="5400000" flipH="1">
              <a:off x="81" y="1399"/>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grpSp>
      <p:sp>
        <p:nvSpPr>
          <p:cNvPr id="15" name="Rectangle 13">
            <a:extLst/>
          </p:cNvPr>
          <p:cNvSpPr>
            <a:spLocks noChangeArrowheads="1"/>
          </p:cNvSpPr>
          <p:nvPr/>
        </p:nvSpPr>
        <p:spPr bwMode="auto">
          <a:xfrm>
            <a:off x="441325" y="0"/>
            <a:ext cx="276225" cy="6858000"/>
          </a:xfrm>
          <a:prstGeom prst="rect">
            <a:avLst/>
          </a:prstGeom>
          <a:gradFill rotWithShape="0">
            <a:gsLst>
              <a:gs pos="0">
                <a:schemeClr val="bg2"/>
              </a:gs>
              <a:gs pos="50000">
                <a:schemeClr val="folHlink"/>
              </a:gs>
              <a:gs pos="100000">
                <a:schemeClr val="bg2"/>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1" hangingPunct="1">
              <a:defRPr/>
            </a:pPr>
            <a:endParaRPr kumimoji="1" lang="en-US">
              <a:latin typeface="Times New Roman" charset="0"/>
            </a:endParaRPr>
          </a:p>
        </p:txBody>
      </p:sp>
      <p:sp>
        <p:nvSpPr>
          <p:cNvPr id="16" name="AutoShape 14">
            <a:extLst/>
          </p:cNvPr>
          <p:cNvSpPr>
            <a:spLocks noChangeArrowheads="1"/>
          </p:cNvSpPr>
          <p:nvPr/>
        </p:nvSpPr>
        <p:spPr bwMode="auto">
          <a:xfrm flipH="1">
            <a:off x="547688" y="2717800"/>
            <a:ext cx="8596312" cy="254000"/>
          </a:xfrm>
          <a:prstGeom prst="homePlate">
            <a:avLst>
              <a:gd name="adj" fmla="val 58913"/>
            </a:avLst>
          </a:prstGeom>
          <a:gradFill rotWithShape="0">
            <a:gsLst>
              <a:gs pos="0">
                <a:schemeClr val="bg2"/>
              </a:gs>
              <a:gs pos="50000">
                <a:schemeClr val="folHlink"/>
              </a:gs>
              <a:gs pos="100000">
                <a:schemeClr val="bg2"/>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1" hangingPunct="1">
              <a:defRPr/>
            </a:pPr>
            <a:endParaRPr kumimoji="1" lang="en-US">
              <a:latin typeface="Times New Roman" charset="0"/>
            </a:endParaRPr>
          </a:p>
        </p:txBody>
      </p:sp>
      <p:sp>
        <p:nvSpPr>
          <p:cNvPr id="17" name="Oval 15">
            <a:extLst/>
          </p:cNvPr>
          <p:cNvSpPr>
            <a:spLocks noChangeArrowheads="1"/>
          </p:cNvSpPr>
          <p:nvPr/>
        </p:nvSpPr>
        <p:spPr bwMode="auto">
          <a:xfrm>
            <a:off x="433388" y="2697163"/>
            <a:ext cx="295275" cy="274637"/>
          </a:xfrm>
          <a:prstGeom prst="ellipse">
            <a:avLst/>
          </a:prstGeom>
          <a:gradFill rotWithShape="0">
            <a:gsLst>
              <a:gs pos="0">
                <a:srgbClr val="FEFFFF"/>
              </a:gs>
              <a:gs pos="100000">
                <a:schemeClr val="folHlink"/>
              </a:gs>
            </a:gsLst>
            <a:path path="shape">
              <a:fillToRect l="50000" t="50000" r="50000" b="50000"/>
            </a:path>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algn="ctr" eaLnBrk="1" hangingPunct="1">
              <a:defRPr/>
            </a:pPr>
            <a:endParaRPr kumimoji="1" lang="en-US" altLang="en-US"/>
          </a:p>
        </p:txBody>
      </p:sp>
      <p:sp>
        <p:nvSpPr>
          <p:cNvPr id="18" name="Rectangle 16">
            <a:extLst/>
          </p:cNvPr>
          <p:cNvSpPr>
            <a:spLocks noChangeArrowheads="1"/>
          </p:cNvSpPr>
          <p:nvPr/>
        </p:nvSpPr>
        <p:spPr bwMode="auto">
          <a:xfrm>
            <a:off x="463550" y="2700338"/>
            <a:ext cx="161925" cy="41576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algn="ctr" eaLnBrk="1" hangingPunct="1">
              <a:defRPr/>
            </a:pPr>
            <a:endParaRPr kumimoji="1" lang="en-US" altLang="en-US"/>
          </a:p>
        </p:txBody>
      </p:sp>
      <p:sp>
        <p:nvSpPr>
          <p:cNvPr id="19" name="Oval 17">
            <a:extLst/>
          </p:cNvPr>
          <p:cNvSpPr>
            <a:spLocks noChangeArrowheads="1"/>
          </p:cNvSpPr>
          <p:nvPr/>
        </p:nvSpPr>
        <p:spPr bwMode="auto">
          <a:xfrm>
            <a:off x="9236075" y="2697163"/>
            <a:ext cx="304800" cy="274637"/>
          </a:xfrm>
          <a:prstGeom prst="ellipse">
            <a:avLst/>
          </a:prstGeom>
          <a:gradFill rotWithShape="0">
            <a:gsLst>
              <a:gs pos="0">
                <a:srgbClr val="FEFFFF"/>
              </a:gs>
              <a:gs pos="100000">
                <a:schemeClr val="folHlink"/>
              </a:gs>
            </a:gsLst>
            <a:path path="shape">
              <a:fillToRect l="50000" t="50000" r="50000" b="50000"/>
            </a:path>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algn="ctr" eaLnBrk="1" hangingPunct="1">
              <a:defRPr/>
            </a:pPr>
            <a:endParaRPr kumimoji="1" lang="en-US" altLang="en-US"/>
          </a:p>
        </p:txBody>
      </p:sp>
      <p:sp>
        <p:nvSpPr>
          <p:cNvPr id="20" name="Rectangle 18">
            <a:extLst/>
          </p:cNvPr>
          <p:cNvSpPr>
            <a:spLocks noChangeArrowheads="1"/>
          </p:cNvSpPr>
          <p:nvPr/>
        </p:nvSpPr>
        <p:spPr bwMode="auto">
          <a:xfrm>
            <a:off x="484188" y="2760663"/>
            <a:ext cx="8751887" cy="190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algn="ctr" eaLnBrk="1" hangingPunct="1">
              <a:defRPr/>
            </a:pPr>
            <a:endParaRPr kumimoji="1" lang="en-US" altLang="en-US"/>
          </a:p>
        </p:txBody>
      </p:sp>
      <p:grpSp>
        <p:nvGrpSpPr>
          <p:cNvPr id="21" name="Group 19"/>
          <p:cNvGrpSpPr>
            <a:grpSpLocks/>
          </p:cNvGrpSpPr>
          <p:nvPr/>
        </p:nvGrpSpPr>
        <p:grpSpPr bwMode="auto">
          <a:xfrm>
            <a:off x="150813" y="0"/>
            <a:ext cx="849312" cy="6858000"/>
            <a:chOff x="95" y="0"/>
            <a:chExt cx="535" cy="4320"/>
          </a:xfrm>
        </p:grpSpPr>
        <p:sp>
          <p:nvSpPr>
            <p:cNvPr id="22" name="AutoShape 20">
              <a:extLst/>
            </p:cNvPr>
            <p:cNvSpPr>
              <a:spLocks noChangeArrowheads="1"/>
            </p:cNvSpPr>
            <p:nvPr/>
          </p:nvSpPr>
          <p:spPr bwMode="auto">
            <a:xfrm rot="-5400000">
              <a:off x="82" y="2291"/>
              <a:ext cx="564" cy="533"/>
            </a:xfrm>
            <a:prstGeom prst="parallelogram">
              <a:avLst>
                <a:gd name="adj" fmla="val 56034"/>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23" name="AutoShape 21">
              <a:extLst/>
            </p:cNvPr>
            <p:cNvSpPr>
              <a:spLocks noChangeArrowheads="1"/>
            </p:cNvSpPr>
            <p:nvPr/>
          </p:nvSpPr>
          <p:spPr bwMode="auto">
            <a:xfrm rot="-5400000">
              <a:off x="81" y="2886"/>
              <a:ext cx="565" cy="533"/>
            </a:xfrm>
            <a:prstGeom prst="parallelogram">
              <a:avLst>
                <a:gd name="adj" fmla="val 56133"/>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24" name="AutoShape 22">
              <a:extLst/>
            </p:cNvPr>
            <p:cNvSpPr>
              <a:spLocks noChangeArrowheads="1"/>
            </p:cNvSpPr>
            <p:nvPr/>
          </p:nvSpPr>
          <p:spPr bwMode="auto">
            <a:xfrm rot="-5400000">
              <a:off x="81" y="3479"/>
              <a:ext cx="564" cy="533"/>
            </a:xfrm>
            <a:prstGeom prst="parallelogram">
              <a:avLst>
                <a:gd name="adj" fmla="val 56034"/>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25" name="AutoShape 23">
              <a:extLst/>
            </p:cNvPr>
            <p:cNvSpPr>
              <a:spLocks noChangeArrowheads="1"/>
            </p:cNvSpPr>
            <p:nvPr/>
          </p:nvSpPr>
          <p:spPr bwMode="auto">
            <a:xfrm rot="-5400000">
              <a:off x="81" y="508"/>
              <a:ext cx="565" cy="533"/>
            </a:xfrm>
            <a:prstGeom prst="parallelogram">
              <a:avLst>
                <a:gd name="adj" fmla="val 56133"/>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26" name="AutoShape 24">
              <a:extLst/>
            </p:cNvPr>
            <p:cNvSpPr>
              <a:spLocks noChangeArrowheads="1"/>
            </p:cNvSpPr>
            <p:nvPr/>
          </p:nvSpPr>
          <p:spPr bwMode="auto">
            <a:xfrm rot="-5400000">
              <a:off x="81" y="1101"/>
              <a:ext cx="564" cy="533"/>
            </a:xfrm>
            <a:prstGeom prst="parallelogram">
              <a:avLst>
                <a:gd name="adj" fmla="val 56034"/>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27" name="AutoShape 25">
              <a:extLst/>
            </p:cNvPr>
            <p:cNvSpPr>
              <a:spLocks noChangeArrowheads="1"/>
            </p:cNvSpPr>
            <p:nvPr/>
          </p:nvSpPr>
          <p:spPr bwMode="auto">
            <a:xfrm rot="-5400000">
              <a:off x="81" y="1697"/>
              <a:ext cx="564" cy="533"/>
            </a:xfrm>
            <a:prstGeom prst="parallelogram">
              <a:avLst>
                <a:gd name="adj" fmla="val 56034"/>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28" name="Freeform 26"/>
            <p:cNvSpPr>
              <a:spLocks/>
            </p:cNvSpPr>
            <p:nvPr/>
          </p:nvSpPr>
          <p:spPr bwMode="auto">
            <a:xfrm>
              <a:off x="98" y="0"/>
              <a:ext cx="532" cy="465"/>
            </a:xfrm>
            <a:custGeom>
              <a:avLst/>
              <a:gdLst>
                <a:gd name="T0" fmla="*/ 1 w 532"/>
                <a:gd name="T1" fmla="*/ 0 h 465"/>
                <a:gd name="T2" fmla="*/ 0 w 532"/>
                <a:gd name="T3" fmla="*/ 166 h 465"/>
                <a:gd name="T4" fmla="*/ 532 w 532"/>
                <a:gd name="T5" fmla="*/ 465 h 465"/>
                <a:gd name="T6" fmla="*/ 532 w 532"/>
                <a:gd name="T7" fmla="*/ 201 h 465"/>
                <a:gd name="T8" fmla="*/ 172 w 532"/>
                <a:gd name="T9" fmla="*/ 0 h 465"/>
                <a:gd name="T10" fmla="*/ 1 w 532"/>
                <a:gd name="T11" fmla="*/ 0 h 46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32" h="465">
                  <a:moveTo>
                    <a:pt x="1" y="0"/>
                  </a:moveTo>
                  <a:lnTo>
                    <a:pt x="0" y="166"/>
                  </a:lnTo>
                  <a:lnTo>
                    <a:pt x="532" y="465"/>
                  </a:lnTo>
                  <a:lnTo>
                    <a:pt x="532" y="201"/>
                  </a:lnTo>
                  <a:lnTo>
                    <a:pt x="172" y="0"/>
                  </a:lnTo>
                  <a:lnTo>
                    <a:pt x="1" y="0"/>
                  </a:lnTo>
                  <a:close/>
                </a:path>
              </a:pathLst>
            </a:cu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en-US"/>
            </a:p>
          </p:txBody>
        </p:sp>
        <p:sp>
          <p:nvSpPr>
            <p:cNvPr id="29" name="Freeform 27"/>
            <p:cNvSpPr>
              <a:spLocks/>
            </p:cNvSpPr>
            <p:nvPr/>
          </p:nvSpPr>
          <p:spPr bwMode="auto">
            <a:xfrm>
              <a:off x="95" y="4060"/>
              <a:ext cx="457" cy="260"/>
            </a:xfrm>
            <a:custGeom>
              <a:avLst/>
              <a:gdLst>
                <a:gd name="T0" fmla="*/ 457 w 457"/>
                <a:gd name="T1" fmla="*/ 210 h 264"/>
                <a:gd name="T2" fmla="*/ 1 w 457"/>
                <a:gd name="T3" fmla="*/ 0 h 264"/>
                <a:gd name="T4" fmla="*/ 0 w 457"/>
                <a:gd name="T5" fmla="*/ 213 h 264"/>
                <a:gd name="T6" fmla="*/ 457 w 457"/>
                <a:gd name="T7" fmla="*/ 210 h 26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57" h="264">
                  <a:moveTo>
                    <a:pt x="457" y="260"/>
                  </a:moveTo>
                  <a:lnTo>
                    <a:pt x="1" y="0"/>
                  </a:lnTo>
                  <a:lnTo>
                    <a:pt x="0" y="264"/>
                  </a:lnTo>
                  <a:lnTo>
                    <a:pt x="457" y="260"/>
                  </a:lnTo>
                  <a:close/>
                </a:path>
              </a:pathLst>
            </a:cu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en-US"/>
            </a:p>
          </p:txBody>
        </p:sp>
      </p:grpSp>
      <p:sp>
        <p:nvSpPr>
          <p:cNvPr id="19484" name="Rectangle 28"/>
          <p:cNvSpPr>
            <a:spLocks noGrp="1" noChangeArrowheads="1"/>
          </p:cNvSpPr>
          <p:nvPr>
            <p:ph type="ctrTitle" sz="quarter"/>
          </p:nvPr>
        </p:nvSpPr>
        <p:spPr>
          <a:xfrm>
            <a:off x="1154113" y="1211263"/>
            <a:ext cx="7772400" cy="1431925"/>
          </a:xfrm>
        </p:spPr>
        <p:txBody>
          <a:bodyPr/>
          <a:lstStyle>
            <a:lvl1pPr>
              <a:defRPr/>
            </a:lvl1pPr>
          </a:lstStyle>
          <a:p>
            <a:pPr lvl="0"/>
            <a:r>
              <a:rPr lang="en-US" noProof="0"/>
              <a:t>Click to edit Master title style</a:t>
            </a:r>
          </a:p>
        </p:txBody>
      </p:sp>
      <p:sp>
        <p:nvSpPr>
          <p:cNvPr id="19485" name="Rectangle 29"/>
          <p:cNvSpPr>
            <a:spLocks noGrp="1" noChangeArrowheads="1"/>
          </p:cNvSpPr>
          <p:nvPr>
            <p:ph type="subTitle" sz="quarter" idx="1"/>
          </p:nvPr>
        </p:nvSpPr>
        <p:spPr>
          <a:xfrm>
            <a:off x="1171575" y="3124200"/>
            <a:ext cx="6400800" cy="1752600"/>
          </a:xfrm>
        </p:spPr>
        <p:txBody>
          <a:bodyPr/>
          <a:lstStyle>
            <a:lvl1pPr marL="0" indent="0">
              <a:buFontTx/>
              <a:buNone/>
              <a:defRPr/>
            </a:lvl1pPr>
          </a:lstStyle>
          <a:p>
            <a:pPr lvl="0"/>
            <a:r>
              <a:rPr lang="en-US" noProof="0"/>
              <a:t>Click to edit Master subtitle style</a:t>
            </a:r>
          </a:p>
        </p:txBody>
      </p:sp>
      <p:sp>
        <p:nvSpPr>
          <p:cNvPr id="30" name="Rectangle 30">
            <a:extLst/>
          </p:cNvPr>
          <p:cNvSpPr>
            <a:spLocks noGrp="1" noChangeArrowheads="1"/>
          </p:cNvSpPr>
          <p:nvPr>
            <p:ph type="dt" sz="quarter" idx="10"/>
          </p:nvPr>
        </p:nvSpPr>
        <p:spPr>
          <a:xfrm>
            <a:off x="1119188" y="6318250"/>
            <a:ext cx="1905000" cy="457200"/>
          </a:xfrm>
        </p:spPr>
        <p:txBody>
          <a:bodyPr/>
          <a:lstStyle>
            <a:lvl1pPr>
              <a:defRPr/>
            </a:lvl1pPr>
          </a:lstStyle>
          <a:p>
            <a:pPr>
              <a:defRPr/>
            </a:pPr>
            <a:endParaRPr lang="en-US"/>
          </a:p>
        </p:txBody>
      </p:sp>
      <p:sp>
        <p:nvSpPr>
          <p:cNvPr id="31" name="Rectangle 31">
            <a:extLst/>
          </p:cNvPr>
          <p:cNvSpPr>
            <a:spLocks noGrp="1" noChangeArrowheads="1"/>
          </p:cNvSpPr>
          <p:nvPr>
            <p:ph type="ftr" sz="quarter" idx="11"/>
          </p:nvPr>
        </p:nvSpPr>
        <p:spPr>
          <a:xfrm>
            <a:off x="3557588" y="6318250"/>
            <a:ext cx="2895600" cy="457200"/>
          </a:xfrm>
        </p:spPr>
        <p:txBody>
          <a:bodyPr/>
          <a:lstStyle>
            <a:lvl1pPr>
              <a:defRPr/>
            </a:lvl1pPr>
          </a:lstStyle>
          <a:p>
            <a:pPr>
              <a:defRPr/>
            </a:pPr>
            <a:endParaRPr lang="en-US"/>
          </a:p>
        </p:txBody>
      </p:sp>
      <p:sp>
        <p:nvSpPr>
          <p:cNvPr id="32" name="Rectangle 32">
            <a:extLst/>
          </p:cNvPr>
          <p:cNvSpPr>
            <a:spLocks noGrp="1" noChangeArrowheads="1"/>
          </p:cNvSpPr>
          <p:nvPr>
            <p:ph type="sldNum" sz="quarter" idx="12"/>
          </p:nvPr>
        </p:nvSpPr>
        <p:spPr>
          <a:xfrm>
            <a:off x="6986588" y="6318250"/>
            <a:ext cx="1905000" cy="457200"/>
          </a:xfrm>
        </p:spPr>
        <p:txBody>
          <a:bodyPr/>
          <a:lstStyle>
            <a:lvl1pPr>
              <a:defRPr/>
            </a:lvl1pPr>
          </a:lstStyle>
          <a:p>
            <a:pPr>
              <a:defRPr/>
            </a:pPr>
            <a:fld id="{2C01E967-EA23-497C-8552-4E6A7147763A}" type="slidenum">
              <a:rPr lang="en-US" altLang="en-US"/>
              <a:pPr>
                <a:defRPr/>
              </a:pPr>
              <a:t>‹#›</a:t>
            </a:fld>
            <a:endParaRPr lang="en-US" altLang="en-US"/>
          </a:p>
        </p:txBody>
      </p:sp>
    </p:spTree>
    <p:extLst>
      <p:ext uri="{BB962C8B-B14F-4D97-AF65-F5344CB8AC3E}">
        <p14:creationId xmlns:p14="http://schemas.microsoft.com/office/powerpoint/2010/main" val="1920926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subTnLst>
                                    <p:set>
                                      <p:cBhvr override="childStyle">
                                        <p:cTn dur="1" fill="hold" display="0" masterRel="sameClick" afterEffect="1">
                                          <p:stCondLst>
                                            <p:cond evt="end" delay="0">
                                              <p:tn val="5"/>
                                            </p:cond>
                                          </p:stCondLst>
                                        </p:cTn>
                                        <p:tgtEl>
                                          <p:spTgt spid="17"/>
                                        </p:tgtEl>
                                        <p:attrNameLst>
                                          <p:attrName>style.visibility</p:attrName>
                                        </p:attrNameLst>
                                      </p:cBhvr>
                                      <p:to>
                                        <p:strVal val="hidden"/>
                                      </p:to>
                                    </p:set>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9"/>
                                        </p:tgtEl>
                                        <p:attrNameLst>
                                          <p:attrName>style.visibility</p:attrName>
                                        </p:attrNameLst>
                                      </p:cBhvr>
                                      <p:to>
                                        <p:strVal val="visible"/>
                                      </p:to>
                                    </p:set>
                                    <p:anim calcmode="lin" valueType="num">
                                      <p:cBhvr additive="base">
                                        <p:cTn id="12" dur="500" fill="hold"/>
                                        <p:tgtEl>
                                          <p:spTgt spid="19"/>
                                        </p:tgtEl>
                                        <p:attrNameLst>
                                          <p:attrName>ppt_x</p:attrName>
                                        </p:attrNameLst>
                                      </p:cBhvr>
                                      <p:tavLst>
                                        <p:tav tm="0">
                                          <p:val>
                                            <p:strVal val="0-#ppt_w/2"/>
                                          </p:val>
                                        </p:tav>
                                        <p:tav tm="100000">
                                          <p:val>
                                            <p:strVal val="#ppt_x"/>
                                          </p:val>
                                        </p:tav>
                                      </p:tavLst>
                                    </p:anim>
                                    <p:anim calcmode="lin" valueType="num">
                                      <p:cBhvr additive="base">
                                        <p:cTn id="13" dur="500" fill="hold"/>
                                        <p:tgtEl>
                                          <p:spTgt spid="1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autoUpdateAnimBg="0"/>
      <p:bldP spid="19" grpId="0" animBg="1" autoUpdateAnimBg="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p:cNvPr>
          <p:cNvSpPr>
            <a:spLocks noGrp="1" noChangeArrowheads="1"/>
          </p:cNvSpPr>
          <p:nvPr>
            <p:ph type="sldNum" sz="quarter" idx="12"/>
          </p:nvPr>
        </p:nvSpPr>
        <p:spPr>
          <a:ln/>
        </p:spPr>
        <p:txBody>
          <a:bodyPr/>
          <a:lstStyle>
            <a:lvl1pPr>
              <a:defRPr/>
            </a:lvl1pPr>
          </a:lstStyle>
          <a:p>
            <a:pPr>
              <a:defRPr/>
            </a:pPr>
            <a:fld id="{4B36CCE4-8097-43AF-BA04-FBC30F73CE27}" type="slidenum">
              <a:rPr lang="en-US" altLang="en-US"/>
              <a:pPr>
                <a:defRPr/>
              </a:pPr>
              <a:t>‹#›</a:t>
            </a:fld>
            <a:endParaRPr lang="en-US" altLang="en-US"/>
          </a:p>
        </p:txBody>
      </p:sp>
    </p:spTree>
    <p:extLst>
      <p:ext uri="{BB962C8B-B14F-4D97-AF65-F5344CB8AC3E}">
        <p14:creationId xmlns:p14="http://schemas.microsoft.com/office/powerpoint/2010/main" val="737464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3250" y="144463"/>
            <a:ext cx="1962150" cy="59515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6800" y="144463"/>
            <a:ext cx="5734050" cy="59515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p:cNvPr>
          <p:cNvSpPr>
            <a:spLocks noGrp="1" noChangeArrowheads="1"/>
          </p:cNvSpPr>
          <p:nvPr>
            <p:ph type="sldNum" sz="quarter" idx="12"/>
          </p:nvPr>
        </p:nvSpPr>
        <p:spPr>
          <a:ln/>
        </p:spPr>
        <p:txBody>
          <a:bodyPr/>
          <a:lstStyle>
            <a:lvl1pPr>
              <a:defRPr/>
            </a:lvl1pPr>
          </a:lstStyle>
          <a:p>
            <a:pPr>
              <a:defRPr/>
            </a:pPr>
            <a:fld id="{537B053A-0EB1-4E44-BF43-A9300BBF63A9}" type="slidenum">
              <a:rPr lang="en-US" altLang="en-US"/>
              <a:pPr>
                <a:defRPr/>
              </a:pPr>
              <a:t>‹#›</a:t>
            </a:fld>
            <a:endParaRPr lang="en-US" altLang="en-US"/>
          </a:p>
        </p:txBody>
      </p:sp>
    </p:spTree>
    <p:extLst>
      <p:ext uri="{BB962C8B-B14F-4D97-AF65-F5344CB8AC3E}">
        <p14:creationId xmlns:p14="http://schemas.microsoft.com/office/powerpoint/2010/main" val="181254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p:cNvPr>
          <p:cNvSpPr>
            <a:spLocks noGrp="1" noChangeArrowheads="1"/>
          </p:cNvSpPr>
          <p:nvPr>
            <p:ph type="sldNum" sz="quarter" idx="12"/>
          </p:nvPr>
        </p:nvSpPr>
        <p:spPr>
          <a:ln/>
        </p:spPr>
        <p:txBody>
          <a:bodyPr/>
          <a:lstStyle>
            <a:lvl1pPr>
              <a:defRPr/>
            </a:lvl1pPr>
          </a:lstStyle>
          <a:p>
            <a:pPr>
              <a:defRPr/>
            </a:pPr>
            <a:fld id="{E1BCEC17-65ED-4964-B2F2-EB495D6A0041}" type="slidenum">
              <a:rPr lang="en-US" altLang="en-US"/>
              <a:pPr>
                <a:defRPr/>
              </a:pPr>
              <a:t>‹#›</a:t>
            </a:fld>
            <a:endParaRPr lang="en-US" altLang="en-US"/>
          </a:p>
        </p:txBody>
      </p:sp>
    </p:spTree>
    <p:extLst>
      <p:ext uri="{BB962C8B-B14F-4D97-AF65-F5344CB8AC3E}">
        <p14:creationId xmlns:p14="http://schemas.microsoft.com/office/powerpoint/2010/main" val="3593885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7">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p:cNvPr>
          <p:cNvSpPr>
            <a:spLocks noGrp="1" noChangeArrowheads="1"/>
          </p:cNvSpPr>
          <p:nvPr>
            <p:ph type="sldNum" sz="quarter" idx="12"/>
          </p:nvPr>
        </p:nvSpPr>
        <p:spPr>
          <a:ln/>
        </p:spPr>
        <p:txBody>
          <a:bodyPr/>
          <a:lstStyle>
            <a:lvl1pPr>
              <a:defRPr/>
            </a:lvl1pPr>
          </a:lstStyle>
          <a:p>
            <a:pPr>
              <a:defRPr/>
            </a:pPr>
            <a:fld id="{D40A6091-3659-4AC8-AF9E-145729EF52FA}" type="slidenum">
              <a:rPr lang="en-US" altLang="en-US"/>
              <a:pPr>
                <a:defRPr/>
              </a:pPr>
              <a:t>‹#›</a:t>
            </a:fld>
            <a:endParaRPr lang="en-US" altLang="en-US"/>
          </a:p>
        </p:txBody>
      </p:sp>
    </p:spTree>
    <p:extLst>
      <p:ext uri="{BB962C8B-B14F-4D97-AF65-F5344CB8AC3E}">
        <p14:creationId xmlns:p14="http://schemas.microsoft.com/office/powerpoint/2010/main" val="3432864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6800" y="1981200"/>
            <a:ext cx="3848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67300" y="1981200"/>
            <a:ext cx="3848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7">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p:cNvPr>
          <p:cNvSpPr>
            <a:spLocks noGrp="1" noChangeArrowheads="1"/>
          </p:cNvSpPr>
          <p:nvPr>
            <p:ph type="sldNum" sz="quarter" idx="12"/>
          </p:nvPr>
        </p:nvSpPr>
        <p:spPr>
          <a:ln/>
        </p:spPr>
        <p:txBody>
          <a:bodyPr/>
          <a:lstStyle>
            <a:lvl1pPr>
              <a:defRPr/>
            </a:lvl1pPr>
          </a:lstStyle>
          <a:p>
            <a:pPr>
              <a:defRPr/>
            </a:pPr>
            <a:fld id="{8E0DA175-29C5-4603-978B-F7A5C988E804}" type="slidenum">
              <a:rPr lang="en-US" altLang="en-US"/>
              <a:pPr>
                <a:defRPr/>
              </a:pPr>
              <a:t>‹#›</a:t>
            </a:fld>
            <a:endParaRPr lang="en-US" altLang="en-US"/>
          </a:p>
        </p:txBody>
      </p:sp>
    </p:spTree>
    <p:extLst>
      <p:ext uri="{BB962C8B-B14F-4D97-AF65-F5344CB8AC3E}">
        <p14:creationId xmlns:p14="http://schemas.microsoft.com/office/powerpoint/2010/main" val="2366251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7">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28">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29">
            <a:extLst/>
          </p:cNvPr>
          <p:cNvSpPr>
            <a:spLocks noGrp="1" noChangeArrowheads="1"/>
          </p:cNvSpPr>
          <p:nvPr>
            <p:ph type="sldNum" sz="quarter" idx="12"/>
          </p:nvPr>
        </p:nvSpPr>
        <p:spPr>
          <a:ln/>
        </p:spPr>
        <p:txBody>
          <a:bodyPr/>
          <a:lstStyle>
            <a:lvl1pPr>
              <a:defRPr/>
            </a:lvl1pPr>
          </a:lstStyle>
          <a:p>
            <a:pPr>
              <a:defRPr/>
            </a:pPr>
            <a:fld id="{D9241E2E-AA00-42B6-B6F7-6CD0EDB04E0C}" type="slidenum">
              <a:rPr lang="en-US" altLang="en-US"/>
              <a:pPr>
                <a:defRPr/>
              </a:pPr>
              <a:t>‹#›</a:t>
            </a:fld>
            <a:endParaRPr lang="en-US" altLang="en-US"/>
          </a:p>
        </p:txBody>
      </p:sp>
    </p:spTree>
    <p:extLst>
      <p:ext uri="{BB962C8B-B14F-4D97-AF65-F5344CB8AC3E}">
        <p14:creationId xmlns:p14="http://schemas.microsoft.com/office/powerpoint/2010/main" val="1399198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7">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28">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29">
            <a:extLst/>
          </p:cNvPr>
          <p:cNvSpPr>
            <a:spLocks noGrp="1" noChangeArrowheads="1"/>
          </p:cNvSpPr>
          <p:nvPr>
            <p:ph type="sldNum" sz="quarter" idx="12"/>
          </p:nvPr>
        </p:nvSpPr>
        <p:spPr>
          <a:ln/>
        </p:spPr>
        <p:txBody>
          <a:bodyPr/>
          <a:lstStyle>
            <a:lvl1pPr>
              <a:defRPr/>
            </a:lvl1pPr>
          </a:lstStyle>
          <a:p>
            <a:pPr>
              <a:defRPr/>
            </a:pPr>
            <a:fld id="{829110B3-DC3D-4A82-8280-4AA9CEB54708}" type="slidenum">
              <a:rPr lang="en-US" altLang="en-US"/>
              <a:pPr>
                <a:defRPr/>
              </a:pPr>
              <a:t>‹#›</a:t>
            </a:fld>
            <a:endParaRPr lang="en-US" altLang="en-US"/>
          </a:p>
        </p:txBody>
      </p:sp>
    </p:spTree>
    <p:extLst>
      <p:ext uri="{BB962C8B-B14F-4D97-AF65-F5344CB8AC3E}">
        <p14:creationId xmlns:p14="http://schemas.microsoft.com/office/powerpoint/2010/main" val="620336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7">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28">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29">
            <a:extLst/>
          </p:cNvPr>
          <p:cNvSpPr>
            <a:spLocks noGrp="1" noChangeArrowheads="1"/>
          </p:cNvSpPr>
          <p:nvPr>
            <p:ph type="sldNum" sz="quarter" idx="12"/>
          </p:nvPr>
        </p:nvSpPr>
        <p:spPr>
          <a:ln/>
        </p:spPr>
        <p:txBody>
          <a:bodyPr/>
          <a:lstStyle>
            <a:lvl1pPr>
              <a:defRPr/>
            </a:lvl1pPr>
          </a:lstStyle>
          <a:p>
            <a:pPr>
              <a:defRPr/>
            </a:pPr>
            <a:fld id="{A3A736D2-8198-4BA9-BF15-7A1710B53B5B}" type="slidenum">
              <a:rPr lang="en-US" altLang="en-US"/>
              <a:pPr>
                <a:defRPr/>
              </a:pPr>
              <a:t>‹#›</a:t>
            </a:fld>
            <a:endParaRPr lang="en-US" altLang="en-US"/>
          </a:p>
        </p:txBody>
      </p:sp>
    </p:spTree>
    <p:extLst>
      <p:ext uri="{BB962C8B-B14F-4D97-AF65-F5344CB8AC3E}">
        <p14:creationId xmlns:p14="http://schemas.microsoft.com/office/powerpoint/2010/main" val="3931889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7">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p:cNvPr>
          <p:cNvSpPr>
            <a:spLocks noGrp="1" noChangeArrowheads="1"/>
          </p:cNvSpPr>
          <p:nvPr>
            <p:ph type="sldNum" sz="quarter" idx="12"/>
          </p:nvPr>
        </p:nvSpPr>
        <p:spPr>
          <a:ln/>
        </p:spPr>
        <p:txBody>
          <a:bodyPr/>
          <a:lstStyle>
            <a:lvl1pPr>
              <a:defRPr/>
            </a:lvl1pPr>
          </a:lstStyle>
          <a:p>
            <a:pPr>
              <a:defRPr/>
            </a:pPr>
            <a:fld id="{0EAE1C4D-C98A-4FC7-A498-F2B553BD6E84}" type="slidenum">
              <a:rPr lang="en-US" altLang="en-US"/>
              <a:pPr>
                <a:defRPr/>
              </a:pPr>
              <a:t>‹#›</a:t>
            </a:fld>
            <a:endParaRPr lang="en-US" altLang="en-US"/>
          </a:p>
        </p:txBody>
      </p:sp>
    </p:spTree>
    <p:extLst>
      <p:ext uri="{BB962C8B-B14F-4D97-AF65-F5344CB8AC3E}">
        <p14:creationId xmlns:p14="http://schemas.microsoft.com/office/powerpoint/2010/main" val="833172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7">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p:cNvPr>
          <p:cNvSpPr>
            <a:spLocks noGrp="1" noChangeArrowheads="1"/>
          </p:cNvSpPr>
          <p:nvPr>
            <p:ph type="sldNum" sz="quarter" idx="12"/>
          </p:nvPr>
        </p:nvSpPr>
        <p:spPr>
          <a:ln/>
        </p:spPr>
        <p:txBody>
          <a:bodyPr/>
          <a:lstStyle>
            <a:lvl1pPr>
              <a:defRPr/>
            </a:lvl1pPr>
          </a:lstStyle>
          <a:p>
            <a:pPr>
              <a:defRPr/>
            </a:pPr>
            <a:fld id="{631843F7-DE48-41FB-9E93-BC0E75C04216}" type="slidenum">
              <a:rPr lang="en-US" altLang="en-US"/>
              <a:pPr>
                <a:defRPr/>
              </a:pPr>
              <a:t>‹#›</a:t>
            </a:fld>
            <a:endParaRPr lang="en-US" altLang="en-US"/>
          </a:p>
        </p:txBody>
      </p:sp>
    </p:spTree>
    <p:extLst>
      <p:ext uri="{BB962C8B-B14F-4D97-AF65-F5344CB8AC3E}">
        <p14:creationId xmlns:p14="http://schemas.microsoft.com/office/powerpoint/2010/main" val="1844468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52400" y="314325"/>
            <a:ext cx="847725" cy="6543675"/>
            <a:chOff x="96" y="198"/>
            <a:chExt cx="534" cy="4122"/>
          </a:xfrm>
        </p:grpSpPr>
        <p:sp>
          <p:nvSpPr>
            <p:cNvPr id="1047" name="AutoShape 3">
              <a:extLst>
                <a:ext uri="{FF2B5EF4-FFF2-40B4-BE49-F238E27FC236}">
                  <a16:creationId xmlns:a16="http://schemas.microsoft.com/office/drawing/2014/main" id="{29D7C343-AB86-4FC8-AFCA-EE112EF7A9C3}"/>
                </a:ext>
              </a:extLst>
            </p:cNvPr>
            <p:cNvSpPr>
              <a:spLocks noChangeArrowheads="1"/>
            </p:cNvSpPr>
            <p:nvPr/>
          </p:nvSpPr>
          <p:spPr bwMode="auto">
            <a:xfrm rot="5400000" flipH="1">
              <a:off x="82" y="1995"/>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1048" name="AutoShape 4">
              <a:extLst>
                <a:ext uri="{FF2B5EF4-FFF2-40B4-BE49-F238E27FC236}">
                  <a16:creationId xmlns:a16="http://schemas.microsoft.com/office/drawing/2014/main" id="{F24A7AA8-1324-4D8C-91BC-20AA86522AB2}"/>
                </a:ext>
              </a:extLst>
            </p:cNvPr>
            <p:cNvSpPr>
              <a:spLocks noChangeArrowheads="1"/>
            </p:cNvSpPr>
            <p:nvPr/>
          </p:nvSpPr>
          <p:spPr bwMode="auto">
            <a:xfrm rot="5400000" flipH="1">
              <a:off x="82" y="2589"/>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1049" name="AutoShape 5">
              <a:extLst>
                <a:ext uri="{FF2B5EF4-FFF2-40B4-BE49-F238E27FC236}">
                  <a16:creationId xmlns:a16="http://schemas.microsoft.com/office/drawing/2014/main" id="{ED322352-228B-425D-87B5-1BD99672B8A9}"/>
                </a:ext>
              </a:extLst>
            </p:cNvPr>
            <p:cNvSpPr>
              <a:spLocks noChangeArrowheads="1"/>
            </p:cNvSpPr>
            <p:nvPr/>
          </p:nvSpPr>
          <p:spPr bwMode="auto">
            <a:xfrm rot="5400000" flipH="1">
              <a:off x="81" y="3181"/>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1050" name="AutoShape 6">
              <a:extLst>
                <a:ext uri="{FF2B5EF4-FFF2-40B4-BE49-F238E27FC236}">
                  <a16:creationId xmlns:a16="http://schemas.microsoft.com/office/drawing/2014/main" id="{3B8DD9B5-3B9E-4098-AFFB-5C627D3049BC}"/>
                </a:ext>
              </a:extLst>
            </p:cNvPr>
            <p:cNvSpPr>
              <a:spLocks noChangeArrowheads="1"/>
            </p:cNvSpPr>
            <p:nvPr/>
          </p:nvSpPr>
          <p:spPr bwMode="auto">
            <a:xfrm rot="5400000" flipH="1">
              <a:off x="83" y="3779"/>
              <a:ext cx="558" cy="533"/>
            </a:xfrm>
            <a:prstGeom prst="parallelogram">
              <a:avLst>
                <a:gd name="adj" fmla="val 55437"/>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1051" name="AutoShape 7">
              <a:extLst>
                <a:ext uri="{FF2B5EF4-FFF2-40B4-BE49-F238E27FC236}">
                  <a16:creationId xmlns:a16="http://schemas.microsoft.com/office/drawing/2014/main" id="{919339F7-9A64-4455-809A-E8335D592112}"/>
                </a:ext>
              </a:extLst>
            </p:cNvPr>
            <p:cNvSpPr>
              <a:spLocks noChangeArrowheads="1"/>
            </p:cNvSpPr>
            <p:nvPr/>
          </p:nvSpPr>
          <p:spPr bwMode="auto">
            <a:xfrm rot="5400000" flipH="1">
              <a:off x="82" y="213"/>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1052" name="AutoShape 8">
              <a:extLst>
                <a:ext uri="{FF2B5EF4-FFF2-40B4-BE49-F238E27FC236}">
                  <a16:creationId xmlns:a16="http://schemas.microsoft.com/office/drawing/2014/main" id="{77ADCDD1-E6B0-4ED3-B6FE-64B7DDA5D506}"/>
                </a:ext>
              </a:extLst>
            </p:cNvPr>
            <p:cNvSpPr>
              <a:spLocks noChangeArrowheads="1"/>
            </p:cNvSpPr>
            <p:nvPr/>
          </p:nvSpPr>
          <p:spPr bwMode="auto">
            <a:xfrm rot="5400000" flipH="1">
              <a:off x="81" y="803"/>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1053" name="AutoShape 9">
              <a:extLst>
                <a:ext uri="{FF2B5EF4-FFF2-40B4-BE49-F238E27FC236}">
                  <a16:creationId xmlns:a16="http://schemas.microsoft.com/office/drawing/2014/main" id="{3F1FC853-F43F-44C1-A415-FDB9C439E752}"/>
                </a:ext>
              </a:extLst>
            </p:cNvPr>
            <p:cNvSpPr>
              <a:spLocks noChangeArrowheads="1"/>
            </p:cNvSpPr>
            <p:nvPr/>
          </p:nvSpPr>
          <p:spPr bwMode="auto">
            <a:xfrm rot="5400000" flipH="1">
              <a:off x="81" y="1399"/>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grpSp>
      <p:sp>
        <p:nvSpPr>
          <p:cNvPr id="18442" name="Rectangle 10">
            <a:extLst>
              <a:ext uri="{FF2B5EF4-FFF2-40B4-BE49-F238E27FC236}">
                <a16:creationId xmlns:a16="http://schemas.microsoft.com/office/drawing/2014/main" id="{059C812B-86C5-4328-96AC-DA0686DA997B}"/>
              </a:ext>
            </a:extLst>
          </p:cNvPr>
          <p:cNvSpPr>
            <a:spLocks noChangeArrowheads="1"/>
          </p:cNvSpPr>
          <p:nvPr/>
        </p:nvSpPr>
        <p:spPr bwMode="auto">
          <a:xfrm>
            <a:off x="441325" y="0"/>
            <a:ext cx="276225" cy="6858000"/>
          </a:xfrm>
          <a:prstGeom prst="rect">
            <a:avLst/>
          </a:prstGeom>
          <a:gradFill rotWithShape="0">
            <a:gsLst>
              <a:gs pos="0">
                <a:schemeClr val="bg2"/>
              </a:gs>
              <a:gs pos="50000">
                <a:schemeClr val="folHlink"/>
              </a:gs>
              <a:gs pos="100000">
                <a:schemeClr val="bg2"/>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1" hangingPunct="1">
              <a:defRPr/>
            </a:pPr>
            <a:endParaRPr kumimoji="1" lang="en-US">
              <a:latin typeface="Times New Roman" charset="0"/>
            </a:endParaRPr>
          </a:p>
        </p:txBody>
      </p:sp>
      <p:sp>
        <p:nvSpPr>
          <p:cNvPr id="18443" name="AutoShape 11">
            <a:extLst>
              <a:ext uri="{FF2B5EF4-FFF2-40B4-BE49-F238E27FC236}">
                <a16:creationId xmlns:a16="http://schemas.microsoft.com/office/drawing/2014/main" id="{03B87FFB-01F8-41FC-A86A-7443ADC5B7CF}"/>
              </a:ext>
            </a:extLst>
          </p:cNvPr>
          <p:cNvSpPr>
            <a:spLocks noChangeArrowheads="1"/>
          </p:cNvSpPr>
          <p:nvPr/>
        </p:nvSpPr>
        <p:spPr bwMode="auto">
          <a:xfrm flipH="1">
            <a:off x="547688" y="1703388"/>
            <a:ext cx="8596312" cy="254000"/>
          </a:xfrm>
          <a:prstGeom prst="homePlate">
            <a:avLst>
              <a:gd name="adj" fmla="val 58913"/>
            </a:avLst>
          </a:prstGeom>
          <a:gradFill rotWithShape="0">
            <a:gsLst>
              <a:gs pos="0">
                <a:schemeClr val="bg2"/>
              </a:gs>
              <a:gs pos="50000">
                <a:schemeClr val="folHlink"/>
              </a:gs>
              <a:gs pos="100000">
                <a:schemeClr val="bg2"/>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1" hangingPunct="1">
              <a:defRPr/>
            </a:pPr>
            <a:endParaRPr kumimoji="1" lang="en-US">
              <a:latin typeface="Times New Roman" charset="0"/>
            </a:endParaRPr>
          </a:p>
        </p:txBody>
      </p:sp>
      <p:sp>
        <p:nvSpPr>
          <p:cNvPr id="18444" name="Oval 12">
            <a:extLst>
              <a:ext uri="{FF2B5EF4-FFF2-40B4-BE49-F238E27FC236}">
                <a16:creationId xmlns:a16="http://schemas.microsoft.com/office/drawing/2014/main" id="{6CF2CF2E-5BEA-4817-A513-B1C344DBFAE6}"/>
              </a:ext>
            </a:extLst>
          </p:cNvPr>
          <p:cNvSpPr>
            <a:spLocks noChangeArrowheads="1"/>
          </p:cNvSpPr>
          <p:nvPr/>
        </p:nvSpPr>
        <p:spPr bwMode="auto">
          <a:xfrm>
            <a:off x="460375" y="1706563"/>
            <a:ext cx="295275" cy="274637"/>
          </a:xfrm>
          <a:prstGeom prst="ellipse">
            <a:avLst/>
          </a:prstGeom>
          <a:gradFill rotWithShape="0">
            <a:gsLst>
              <a:gs pos="0">
                <a:srgbClr val="FEFFFF"/>
              </a:gs>
              <a:gs pos="100000">
                <a:schemeClr val="folHlink"/>
              </a:gs>
            </a:gsLst>
            <a:path path="shape">
              <a:fillToRect l="50000" t="50000" r="50000" b="50000"/>
            </a:path>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algn="ctr" eaLnBrk="1" hangingPunct="1">
              <a:defRPr/>
            </a:pPr>
            <a:endParaRPr kumimoji="1" lang="en-US" altLang="en-US"/>
          </a:p>
        </p:txBody>
      </p:sp>
      <p:sp>
        <p:nvSpPr>
          <p:cNvPr id="1030" name="Rectangle 13">
            <a:extLst>
              <a:ext uri="{FF2B5EF4-FFF2-40B4-BE49-F238E27FC236}">
                <a16:creationId xmlns:a16="http://schemas.microsoft.com/office/drawing/2014/main" id="{DA278D76-0D14-49B5-A4F8-80FC851CC628}"/>
              </a:ext>
            </a:extLst>
          </p:cNvPr>
          <p:cNvSpPr>
            <a:spLocks noChangeArrowheads="1"/>
          </p:cNvSpPr>
          <p:nvPr/>
        </p:nvSpPr>
        <p:spPr bwMode="auto">
          <a:xfrm>
            <a:off x="463550" y="1912938"/>
            <a:ext cx="190500" cy="46783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algn="ctr" eaLnBrk="1" hangingPunct="1">
              <a:defRPr/>
            </a:pPr>
            <a:endParaRPr kumimoji="1" lang="en-US" altLang="en-US"/>
          </a:p>
        </p:txBody>
      </p:sp>
      <p:sp>
        <p:nvSpPr>
          <p:cNvPr id="18446" name="Oval 14">
            <a:extLst>
              <a:ext uri="{FF2B5EF4-FFF2-40B4-BE49-F238E27FC236}">
                <a16:creationId xmlns:a16="http://schemas.microsoft.com/office/drawing/2014/main" id="{05B0CAE6-C0FB-4960-A643-244C9BEDA984}"/>
              </a:ext>
            </a:extLst>
          </p:cNvPr>
          <p:cNvSpPr>
            <a:spLocks noChangeArrowheads="1"/>
          </p:cNvSpPr>
          <p:nvPr/>
        </p:nvSpPr>
        <p:spPr bwMode="auto">
          <a:xfrm>
            <a:off x="9209088" y="1676400"/>
            <a:ext cx="304800" cy="274638"/>
          </a:xfrm>
          <a:prstGeom prst="ellipse">
            <a:avLst/>
          </a:prstGeom>
          <a:gradFill rotWithShape="0">
            <a:gsLst>
              <a:gs pos="0">
                <a:srgbClr val="FEFFFF"/>
              </a:gs>
              <a:gs pos="100000">
                <a:schemeClr val="folHlink"/>
              </a:gs>
            </a:gsLst>
            <a:path path="shape">
              <a:fillToRect l="50000" t="50000" r="50000" b="50000"/>
            </a:path>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algn="ctr" eaLnBrk="1" hangingPunct="1">
              <a:defRPr/>
            </a:pPr>
            <a:endParaRPr kumimoji="1" lang="en-US" altLang="en-US"/>
          </a:p>
        </p:txBody>
      </p:sp>
      <p:sp>
        <p:nvSpPr>
          <p:cNvPr id="1032" name="Rectangle 15">
            <a:extLst>
              <a:ext uri="{FF2B5EF4-FFF2-40B4-BE49-F238E27FC236}">
                <a16:creationId xmlns:a16="http://schemas.microsoft.com/office/drawing/2014/main" id="{94724ED8-1D3F-4DED-A70D-BD4A04D5A8B3}"/>
              </a:ext>
            </a:extLst>
          </p:cNvPr>
          <p:cNvSpPr>
            <a:spLocks noChangeArrowheads="1"/>
          </p:cNvSpPr>
          <p:nvPr/>
        </p:nvSpPr>
        <p:spPr bwMode="auto">
          <a:xfrm>
            <a:off x="457200" y="1739900"/>
            <a:ext cx="8751888" cy="190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algn="ctr" eaLnBrk="1" hangingPunct="1">
              <a:defRPr/>
            </a:pPr>
            <a:endParaRPr kumimoji="1" lang="en-US" altLang="en-US"/>
          </a:p>
        </p:txBody>
      </p:sp>
      <p:grpSp>
        <p:nvGrpSpPr>
          <p:cNvPr id="1033" name="Group 16"/>
          <p:cNvGrpSpPr>
            <a:grpSpLocks/>
          </p:cNvGrpSpPr>
          <p:nvPr/>
        </p:nvGrpSpPr>
        <p:grpSpPr bwMode="auto">
          <a:xfrm>
            <a:off x="150813" y="0"/>
            <a:ext cx="849312" cy="6858000"/>
            <a:chOff x="95" y="0"/>
            <a:chExt cx="535" cy="4320"/>
          </a:xfrm>
        </p:grpSpPr>
        <p:sp>
          <p:nvSpPr>
            <p:cNvPr id="1039" name="AutoShape 17">
              <a:extLst>
                <a:ext uri="{FF2B5EF4-FFF2-40B4-BE49-F238E27FC236}">
                  <a16:creationId xmlns:a16="http://schemas.microsoft.com/office/drawing/2014/main" id="{9A948C43-7FDC-4D39-9355-18191112B59D}"/>
                </a:ext>
              </a:extLst>
            </p:cNvPr>
            <p:cNvSpPr>
              <a:spLocks noChangeArrowheads="1"/>
            </p:cNvSpPr>
            <p:nvPr/>
          </p:nvSpPr>
          <p:spPr bwMode="auto">
            <a:xfrm rot="-5400000">
              <a:off x="82" y="2291"/>
              <a:ext cx="564" cy="533"/>
            </a:xfrm>
            <a:prstGeom prst="parallelogram">
              <a:avLst>
                <a:gd name="adj" fmla="val 56034"/>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1040" name="AutoShape 18">
              <a:extLst>
                <a:ext uri="{FF2B5EF4-FFF2-40B4-BE49-F238E27FC236}">
                  <a16:creationId xmlns:a16="http://schemas.microsoft.com/office/drawing/2014/main" id="{86628EE4-1E19-4596-AA8C-ECDBA48545DF}"/>
                </a:ext>
              </a:extLst>
            </p:cNvPr>
            <p:cNvSpPr>
              <a:spLocks noChangeArrowheads="1"/>
            </p:cNvSpPr>
            <p:nvPr/>
          </p:nvSpPr>
          <p:spPr bwMode="auto">
            <a:xfrm rot="-5400000">
              <a:off x="81" y="2886"/>
              <a:ext cx="565" cy="533"/>
            </a:xfrm>
            <a:prstGeom prst="parallelogram">
              <a:avLst>
                <a:gd name="adj" fmla="val 56133"/>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1041" name="AutoShape 19">
              <a:extLst>
                <a:ext uri="{FF2B5EF4-FFF2-40B4-BE49-F238E27FC236}">
                  <a16:creationId xmlns:a16="http://schemas.microsoft.com/office/drawing/2014/main" id="{EC6D9272-E7AC-4E16-93FC-25D96F1EB5B8}"/>
                </a:ext>
              </a:extLst>
            </p:cNvPr>
            <p:cNvSpPr>
              <a:spLocks noChangeArrowheads="1"/>
            </p:cNvSpPr>
            <p:nvPr/>
          </p:nvSpPr>
          <p:spPr bwMode="auto">
            <a:xfrm rot="-5400000">
              <a:off x="81" y="3479"/>
              <a:ext cx="564" cy="533"/>
            </a:xfrm>
            <a:prstGeom prst="parallelogram">
              <a:avLst>
                <a:gd name="adj" fmla="val 56034"/>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1042" name="AutoShape 20">
              <a:extLst>
                <a:ext uri="{FF2B5EF4-FFF2-40B4-BE49-F238E27FC236}">
                  <a16:creationId xmlns:a16="http://schemas.microsoft.com/office/drawing/2014/main" id="{9CF7819F-024B-4206-BB2C-705813189EE8}"/>
                </a:ext>
              </a:extLst>
            </p:cNvPr>
            <p:cNvSpPr>
              <a:spLocks noChangeArrowheads="1"/>
            </p:cNvSpPr>
            <p:nvPr/>
          </p:nvSpPr>
          <p:spPr bwMode="auto">
            <a:xfrm rot="-5400000">
              <a:off x="81" y="508"/>
              <a:ext cx="565" cy="533"/>
            </a:xfrm>
            <a:prstGeom prst="parallelogram">
              <a:avLst>
                <a:gd name="adj" fmla="val 56133"/>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1043" name="AutoShape 21">
              <a:extLst>
                <a:ext uri="{FF2B5EF4-FFF2-40B4-BE49-F238E27FC236}">
                  <a16:creationId xmlns:a16="http://schemas.microsoft.com/office/drawing/2014/main" id="{4454AE96-EFF7-4D48-AEBB-932BACB39133}"/>
                </a:ext>
              </a:extLst>
            </p:cNvPr>
            <p:cNvSpPr>
              <a:spLocks noChangeArrowheads="1"/>
            </p:cNvSpPr>
            <p:nvPr/>
          </p:nvSpPr>
          <p:spPr bwMode="auto">
            <a:xfrm rot="-5400000">
              <a:off x="81" y="1101"/>
              <a:ext cx="564" cy="533"/>
            </a:xfrm>
            <a:prstGeom prst="parallelogram">
              <a:avLst>
                <a:gd name="adj" fmla="val 56034"/>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1044" name="AutoShape 22">
              <a:extLst>
                <a:ext uri="{FF2B5EF4-FFF2-40B4-BE49-F238E27FC236}">
                  <a16:creationId xmlns:a16="http://schemas.microsoft.com/office/drawing/2014/main" id="{31005AAB-1227-4887-88D4-D60F31481C9A}"/>
                </a:ext>
              </a:extLst>
            </p:cNvPr>
            <p:cNvSpPr>
              <a:spLocks noChangeArrowheads="1"/>
            </p:cNvSpPr>
            <p:nvPr/>
          </p:nvSpPr>
          <p:spPr bwMode="auto">
            <a:xfrm rot="-5400000">
              <a:off x="81" y="1697"/>
              <a:ext cx="564" cy="533"/>
            </a:xfrm>
            <a:prstGeom prst="parallelogram">
              <a:avLst>
                <a:gd name="adj" fmla="val 56034"/>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lvl1pPr eaLnBrk="0" hangingPunct="0">
                <a:defRPr sz="3600">
                  <a:solidFill>
                    <a:schemeClr val="tx1"/>
                  </a:solidFill>
                  <a:latin typeface="Times New Roman" panose="02020603050405020304" pitchFamily="18" charset="0"/>
                </a:defRPr>
              </a:lvl1pPr>
              <a:lvl2pPr marL="742950" indent="-285750" eaLnBrk="0" hangingPunct="0">
                <a:defRPr sz="3600">
                  <a:solidFill>
                    <a:schemeClr val="tx1"/>
                  </a:solidFill>
                  <a:latin typeface="Times New Roman" panose="02020603050405020304" pitchFamily="18" charset="0"/>
                </a:defRPr>
              </a:lvl2pPr>
              <a:lvl3pPr marL="1143000" indent="-228600" eaLnBrk="0" hangingPunct="0">
                <a:defRPr sz="3600">
                  <a:solidFill>
                    <a:schemeClr val="tx1"/>
                  </a:solidFill>
                  <a:latin typeface="Times New Roman" panose="02020603050405020304" pitchFamily="18" charset="0"/>
                </a:defRPr>
              </a:lvl3pPr>
              <a:lvl4pPr marL="1600200" indent="-228600" eaLnBrk="0" hangingPunct="0">
                <a:defRPr sz="3600">
                  <a:solidFill>
                    <a:schemeClr val="tx1"/>
                  </a:solidFill>
                  <a:latin typeface="Times New Roman" panose="02020603050405020304" pitchFamily="18" charset="0"/>
                </a:defRPr>
              </a:lvl4pPr>
              <a:lvl5pPr marL="2057400" indent="-228600" eaLnBrk="0" hangingPunct="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eaLnBrk="1" hangingPunct="1">
                <a:defRPr/>
              </a:pPr>
              <a:endParaRPr lang="en-US" altLang="en-US"/>
            </a:p>
          </p:txBody>
        </p:sp>
        <p:sp>
          <p:nvSpPr>
            <p:cNvPr id="1045" name="Freeform 23"/>
            <p:cNvSpPr>
              <a:spLocks/>
            </p:cNvSpPr>
            <p:nvPr/>
          </p:nvSpPr>
          <p:spPr bwMode="auto">
            <a:xfrm>
              <a:off x="98" y="0"/>
              <a:ext cx="532" cy="465"/>
            </a:xfrm>
            <a:custGeom>
              <a:avLst/>
              <a:gdLst>
                <a:gd name="T0" fmla="*/ 1 w 532"/>
                <a:gd name="T1" fmla="*/ 0 h 465"/>
                <a:gd name="T2" fmla="*/ 0 w 532"/>
                <a:gd name="T3" fmla="*/ 166 h 465"/>
                <a:gd name="T4" fmla="*/ 532 w 532"/>
                <a:gd name="T5" fmla="*/ 465 h 465"/>
                <a:gd name="T6" fmla="*/ 532 w 532"/>
                <a:gd name="T7" fmla="*/ 201 h 465"/>
                <a:gd name="T8" fmla="*/ 172 w 532"/>
                <a:gd name="T9" fmla="*/ 0 h 465"/>
                <a:gd name="T10" fmla="*/ 1 w 532"/>
                <a:gd name="T11" fmla="*/ 0 h 46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32" h="465">
                  <a:moveTo>
                    <a:pt x="1" y="0"/>
                  </a:moveTo>
                  <a:lnTo>
                    <a:pt x="0" y="166"/>
                  </a:lnTo>
                  <a:lnTo>
                    <a:pt x="532" y="465"/>
                  </a:lnTo>
                  <a:lnTo>
                    <a:pt x="532" y="201"/>
                  </a:lnTo>
                  <a:lnTo>
                    <a:pt x="172" y="0"/>
                  </a:lnTo>
                  <a:lnTo>
                    <a:pt x="1" y="0"/>
                  </a:lnTo>
                  <a:close/>
                </a:path>
              </a:pathLst>
            </a:cu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en-US"/>
            </a:p>
          </p:txBody>
        </p:sp>
        <p:sp>
          <p:nvSpPr>
            <p:cNvPr id="1046" name="Freeform 24"/>
            <p:cNvSpPr>
              <a:spLocks/>
            </p:cNvSpPr>
            <p:nvPr/>
          </p:nvSpPr>
          <p:spPr bwMode="auto">
            <a:xfrm>
              <a:off x="95" y="4060"/>
              <a:ext cx="457" cy="260"/>
            </a:xfrm>
            <a:custGeom>
              <a:avLst/>
              <a:gdLst>
                <a:gd name="T0" fmla="*/ 457 w 457"/>
                <a:gd name="T1" fmla="*/ 210 h 264"/>
                <a:gd name="T2" fmla="*/ 1 w 457"/>
                <a:gd name="T3" fmla="*/ 0 h 264"/>
                <a:gd name="T4" fmla="*/ 0 w 457"/>
                <a:gd name="T5" fmla="*/ 213 h 264"/>
                <a:gd name="T6" fmla="*/ 457 w 457"/>
                <a:gd name="T7" fmla="*/ 210 h 26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57" h="264">
                  <a:moveTo>
                    <a:pt x="457" y="260"/>
                  </a:moveTo>
                  <a:lnTo>
                    <a:pt x="1" y="0"/>
                  </a:lnTo>
                  <a:lnTo>
                    <a:pt x="0" y="264"/>
                  </a:lnTo>
                  <a:lnTo>
                    <a:pt x="457" y="260"/>
                  </a:lnTo>
                  <a:close/>
                </a:path>
              </a:pathLst>
            </a:cu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en-US"/>
            </a:p>
          </p:txBody>
        </p:sp>
      </p:grpSp>
      <p:sp>
        <p:nvSpPr>
          <p:cNvPr id="18457" name="Rectangle 25">
            <a:extLst>
              <a:ext uri="{FF2B5EF4-FFF2-40B4-BE49-F238E27FC236}">
                <a16:creationId xmlns:a16="http://schemas.microsoft.com/office/drawing/2014/main" id="{8340B60F-06EC-48D6-A4C2-D47A0E5ABBFF}"/>
              </a:ext>
            </a:extLst>
          </p:cNvPr>
          <p:cNvSpPr>
            <a:spLocks noGrp="1" noChangeArrowheads="1"/>
          </p:cNvSpPr>
          <p:nvPr>
            <p:ph type="title"/>
          </p:nvPr>
        </p:nvSpPr>
        <p:spPr bwMode="auto">
          <a:xfrm>
            <a:off x="1143000" y="144463"/>
            <a:ext cx="77724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p>
            <a:pPr lvl="0"/>
            <a:r>
              <a:rPr lang="en-US"/>
              <a:t>Click to edit Master title style</a:t>
            </a:r>
          </a:p>
        </p:txBody>
      </p:sp>
      <p:sp>
        <p:nvSpPr>
          <p:cNvPr id="18458" name="Rectangle 26">
            <a:extLst>
              <a:ext uri="{FF2B5EF4-FFF2-40B4-BE49-F238E27FC236}">
                <a16:creationId xmlns:a16="http://schemas.microsoft.com/office/drawing/2014/main" id="{28367B9E-0CD5-4053-AC5E-16CB6057813D}"/>
              </a:ext>
            </a:extLst>
          </p:cNvPr>
          <p:cNvSpPr>
            <a:spLocks noGrp="1" noChangeArrowheads="1"/>
          </p:cNvSpPr>
          <p:nvPr>
            <p:ph type="body" idx="1"/>
          </p:nvPr>
        </p:nvSpPr>
        <p:spPr bwMode="auto">
          <a:xfrm>
            <a:off x="1066800" y="1981200"/>
            <a:ext cx="7848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59" name="Rectangle 27">
            <a:extLst>
              <a:ext uri="{FF2B5EF4-FFF2-40B4-BE49-F238E27FC236}">
                <a16:creationId xmlns:a16="http://schemas.microsoft.com/office/drawing/2014/main" id="{1DC06951-5C9D-444A-A769-1208027BD25B}"/>
              </a:ext>
            </a:extLst>
          </p:cNvPr>
          <p:cNvSpPr>
            <a:spLocks noGrp="1" noChangeArrowheads="1"/>
          </p:cNvSpPr>
          <p:nvPr>
            <p:ph type="dt" sz="half" idx="2"/>
          </p:nvPr>
        </p:nvSpPr>
        <p:spPr bwMode="auto">
          <a:xfrm>
            <a:off x="1154113"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Times New Roman" charset="0"/>
              </a:defRPr>
            </a:lvl1pPr>
          </a:lstStyle>
          <a:p>
            <a:pPr>
              <a:defRPr/>
            </a:pPr>
            <a:endParaRPr lang="en-US"/>
          </a:p>
        </p:txBody>
      </p:sp>
      <p:sp>
        <p:nvSpPr>
          <p:cNvPr id="18460" name="Rectangle 28">
            <a:extLst>
              <a:ext uri="{FF2B5EF4-FFF2-40B4-BE49-F238E27FC236}">
                <a16:creationId xmlns:a16="http://schemas.microsoft.com/office/drawing/2014/main" id="{64CCB1AA-7E21-43FD-A743-523071F69F99}"/>
              </a:ext>
            </a:extLst>
          </p:cNvPr>
          <p:cNvSpPr>
            <a:spLocks noGrp="1" noChangeArrowheads="1"/>
          </p:cNvSpPr>
          <p:nvPr>
            <p:ph type="ftr" sz="quarter" idx="3"/>
          </p:nvPr>
        </p:nvSpPr>
        <p:spPr bwMode="auto">
          <a:xfrm>
            <a:off x="3592513"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Times New Roman" charset="0"/>
              </a:defRPr>
            </a:lvl1pPr>
          </a:lstStyle>
          <a:p>
            <a:pPr>
              <a:defRPr/>
            </a:pPr>
            <a:endParaRPr lang="en-US"/>
          </a:p>
        </p:txBody>
      </p:sp>
      <p:sp>
        <p:nvSpPr>
          <p:cNvPr id="18461" name="Rectangle 29">
            <a:extLst>
              <a:ext uri="{FF2B5EF4-FFF2-40B4-BE49-F238E27FC236}">
                <a16:creationId xmlns:a16="http://schemas.microsoft.com/office/drawing/2014/main" id="{FACD31BE-08CB-48A5-9B50-EBEFB6FC48DA}"/>
              </a:ext>
            </a:extLst>
          </p:cNvPr>
          <p:cNvSpPr>
            <a:spLocks noGrp="1" noChangeArrowheads="1"/>
          </p:cNvSpPr>
          <p:nvPr>
            <p:ph type="sldNum" sz="quarter" idx="4"/>
          </p:nvPr>
        </p:nvSpPr>
        <p:spPr bwMode="auto">
          <a:xfrm>
            <a:off x="7021513"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E99EAD11-F1C6-4BD3-89A1-6357AB0E2373}" type="slidenum">
              <a:rPr lang="en-US" altLang="en-US"/>
              <a:pPr>
                <a:defRPr/>
              </a:pPr>
              <a:t>‹#›</a:t>
            </a:fld>
            <a:endParaRPr lang="en-US" altLang="en-US"/>
          </a:p>
        </p:txBody>
      </p:sp>
    </p:spTree>
  </p:cSld>
  <p:clrMap bg1="dk2" tx1="lt1" bg2="dk1" tx2="lt2" accent1="accent1" accent2="accent2" accent3="accent3" accent4="accent4" accent5="accent5" accent6="accent6" hlink="hlink" folHlink="folHlink"/>
  <p:sldLayoutIdLst>
    <p:sldLayoutId id="2147483829"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8444"/>
                                        </p:tgtEl>
                                        <p:attrNameLst>
                                          <p:attrName>style.visibility</p:attrName>
                                        </p:attrNameLst>
                                      </p:cBhvr>
                                      <p:to>
                                        <p:strVal val="visible"/>
                                      </p:to>
                                    </p:set>
                                    <p:anim calcmode="lin" valueType="num">
                                      <p:cBhvr additive="base">
                                        <p:cTn id="7" dur="500" fill="hold"/>
                                        <p:tgtEl>
                                          <p:spTgt spid="18444"/>
                                        </p:tgtEl>
                                        <p:attrNameLst>
                                          <p:attrName>ppt_x</p:attrName>
                                        </p:attrNameLst>
                                      </p:cBhvr>
                                      <p:tavLst>
                                        <p:tav tm="0">
                                          <p:val>
                                            <p:strVal val="#ppt_x"/>
                                          </p:val>
                                        </p:tav>
                                        <p:tav tm="100000">
                                          <p:val>
                                            <p:strVal val="#ppt_x"/>
                                          </p:val>
                                        </p:tav>
                                      </p:tavLst>
                                    </p:anim>
                                    <p:anim calcmode="lin" valueType="num">
                                      <p:cBhvr additive="base">
                                        <p:cTn id="8" dur="500" fill="hold"/>
                                        <p:tgtEl>
                                          <p:spTgt spid="18444"/>
                                        </p:tgtEl>
                                        <p:attrNameLst>
                                          <p:attrName>ppt_y</p:attrName>
                                        </p:attrNameLst>
                                      </p:cBhvr>
                                      <p:tavLst>
                                        <p:tav tm="0">
                                          <p:val>
                                            <p:strVal val="1+#ppt_h/2"/>
                                          </p:val>
                                        </p:tav>
                                        <p:tav tm="100000">
                                          <p:val>
                                            <p:strVal val="#ppt_y"/>
                                          </p:val>
                                        </p:tav>
                                      </p:tavLst>
                                    </p:anim>
                                  </p:childTnLst>
                                  <p:subTnLst>
                                    <p:set>
                                      <p:cBhvr override="childStyle">
                                        <p:cTn dur="1" fill="hold" display="0" masterRel="sameClick" afterEffect="1">
                                          <p:stCondLst>
                                            <p:cond evt="end" delay="0">
                                              <p:tn val="5"/>
                                            </p:cond>
                                          </p:stCondLst>
                                        </p:cTn>
                                        <p:tgtEl>
                                          <p:spTgt spid="18444"/>
                                        </p:tgtEl>
                                        <p:attrNameLst>
                                          <p:attrName>style.visibility</p:attrName>
                                        </p:attrNameLst>
                                      </p:cBhvr>
                                      <p:to>
                                        <p:strVal val="hidden"/>
                                      </p:to>
                                    </p:set>
                                  </p:sub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8446"/>
                                        </p:tgtEl>
                                        <p:attrNameLst>
                                          <p:attrName>style.visibility</p:attrName>
                                        </p:attrNameLst>
                                      </p:cBhvr>
                                      <p:to>
                                        <p:strVal val="visible"/>
                                      </p:to>
                                    </p:set>
                                    <p:anim calcmode="lin" valueType="num">
                                      <p:cBhvr additive="base">
                                        <p:cTn id="12" dur="500" fill="hold"/>
                                        <p:tgtEl>
                                          <p:spTgt spid="18446"/>
                                        </p:tgtEl>
                                        <p:attrNameLst>
                                          <p:attrName>ppt_x</p:attrName>
                                        </p:attrNameLst>
                                      </p:cBhvr>
                                      <p:tavLst>
                                        <p:tav tm="0">
                                          <p:val>
                                            <p:strVal val="0-#ppt_w/2"/>
                                          </p:val>
                                        </p:tav>
                                        <p:tav tm="100000">
                                          <p:val>
                                            <p:strVal val="#ppt_x"/>
                                          </p:val>
                                        </p:tav>
                                      </p:tavLst>
                                    </p:anim>
                                    <p:anim calcmode="lin" valueType="num">
                                      <p:cBhvr additive="base">
                                        <p:cTn id="13" dur="500" fill="hold"/>
                                        <p:tgtEl>
                                          <p:spTgt spid="1844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4" grpId="0" animBg="1" autoUpdateAnimBg="0"/>
      <p:bldP spid="18446" grpId="0" animBg="1" autoUpdateAnimBg="0"/>
    </p:bldLst>
  </p:timing>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Black"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Black"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Black"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Black"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Arial Black"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Arial Black"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Arial Black"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Arial Black" pitchFamily="34" charset="0"/>
        </a:defRPr>
      </a:lvl9pPr>
    </p:titleStyle>
    <p:bodyStyle>
      <a:lvl1pPr marL="342900" indent="-342900" algn="l" rtl="0" eaLnBrk="0" fontAlgn="base" hangingPunct="0">
        <a:spcBef>
          <a:spcPct val="20000"/>
        </a:spcBef>
        <a:spcAft>
          <a:spcPct val="0"/>
        </a:spcAft>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Rectangle 6">
            <a:extLst>
              <a:ext uri="{FF2B5EF4-FFF2-40B4-BE49-F238E27FC236}">
                <a16:creationId xmlns:a16="http://schemas.microsoft.com/office/drawing/2014/main" id="{878B2CEC-0590-48E0-9BF4-2BA6768EA6A0}"/>
              </a:ext>
            </a:extLst>
          </p:cNvPr>
          <p:cNvSpPr>
            <a:spLocks noGrp="1" noChangeArrowheads="1"/>
          </p:cNvSpPr>
          <p:nvPr>
            <p:ph type="ctrTitle"/>
          </p:nvPr>
        </p:nvSpPr>
        <p:spPr>
          <a:xfrm>
            <a:off x="1154113" y="1104900"/>
            <a:ext cx="7772400" cy="1538288"/>
          </a:xfrm>
        </p:spPr>
        <p:txBody>
          <a:bodyPr/>
          <a:lstStyle/>
          <a:p>
            <a:pPr algn="ctr" eaLnBrk="1" hangingPunct="1">
              <a:defRPr/>
            </a:pPr>
            <a:r>
              <a:rPr lang="en-US" sz="5400" dirty="0">
                <a:latin typeface="Verdana" pitchFamily="34" charset="0"/>
              </a:rPr>
              <a:t>“</a:t>
            </a:r>
            <a:r>
              <a:rPr lang="en-US" sz="4000" dirty="0">
                <a:latin typeface="Verdana" pitchFamily="34" charset="0"/>
              </a:rPr>
              <a:t>Current Recreational Drug Use Trends ”</a:t>
            </a:r>
          </a:p>
        </p:txBody>
      </p:sp>
      <p:sp>
        <p:nvSpPr>
          <p:cNvPr id="4103" name="Rectangle 7">
            <a:extLst>
              <a:ext uri="{FF2B5EF4-FFF2-40B4-BE49-F238E27FC236}">
                <a16:creationId xmlns:a16="http://schemas.microsoft.com/office/drawing/2014/main" id="{E0D4FB47-7CBB-4B24-8E73-9398A679FE8E}"/>
              </a:ext>
            </a:extLst>
          </p:cNvPr>
          <p:cNvSpPr>
            <a:spLocks noGrp="1" noChangeArrowheads="1"/>
          </p:cNvSpPr>
          <p:nvPr>
            <p:ph type="subTitle" idx="1"/>
          </p:nvPr>
        </p:nvSpPr>
        <p:spPr>
          <a:xfrm>
            <a:off x="1171575" y="3124200"/>
            <a:ext cx="7667625" cy="2667000"/>
          </a:xfrm>
        </p:spPr>
        <p:txBody>
          <a:bodyPr/>
          <a:lstStyle/>
          <a:p>
            <a:pPr algn="ctr" eaLnBrk="1" hangingPunct="1">
              <a:defRPr/>
            </a:pPr>
            <a:endParaRPr lang="en-US" dirty="0">
              <a:latin typeface="Verdana" pitchFamily="34" charset="0"/>
            </a:endParaRPr>
          </a:p>
          <a:p>
            <a:pPr algn="ctr" eaLnBrk="1" hangingPunct="1">
              <a:defRPr/>
            </a:pPr>
            <a:r>
              <a:rPr lang="en-US" dirty="0">
                <a:latin typeface="Verdana" pitchFamily="34" charset="0"/>
              </a:rPr>
              <a:t>Presented by </a:t>
            </a:r>
          </a:p>
          <a:p>
            <a:pPr algn="ctr" eaLnBrk="1" hangingPunct="1">
              <a:defRPr/>
            </a:pPr>
            <a:r>
              <a:rPr lang="en-US" b="1" dirty="0">
                <a:solidFill>
                  <a:srgbClr val="FFFF00"/>
                </a:solidFill>
                <a:latin typeface="Verdana" pitchFamily="34" charset="0"/>
              </a:rPr>
              <a:t>Aperian  Laboratory Solutions</a:t>
            </a:r>
            <a:r>
              <a:rPr lang="en-US" dirty="0">
                <a:latin typeface="Verdana" pitchFamily="34" charset="0"/>
              </a:rPr>
              <a:t> </a:t>
            </a:r>
          </a:p>
          <a:p>
            <a:pPr algn="ctr" eaLnBrk="1" hangingPunct="1">
              <a:defRPr/>
            </a:pPr>
            <a:r>
              <a:rPr lang="en-US" sz="2400" dirty="0">
                <a:latin typeface="Verdana" pitchFamily="34" charset="0"/>
              </a:rPr>
              <a:t>A service of East Alabama Medical Center</a:t>
            </a:r>
          </a:p>
          <a:p>
            <a:pPr algn="ctr" eaLnBrk="1" hangingPunct="1">
              <a:defRPr/>
            </a:pPr>
            <a:endParaRPr lang="en-US" dirty="0">
              <a:latin typeface="Verdana"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96A0B-6E5B-48D3-A50B-50E1DFA6E575}"/>
              </a:ext>
            </a:extLst>
          </p:cNvPr>
          <p:cNvSpPr>
            <a:spLocks noGrp="1"/>
          </p:cNvSpPr>
          <p:nvPr>
            <p:ph type="title"/>
          </p:nvPr>
        </p:nvSpPr>
        <p:spPr>
          <a:xfrm>
            <a:off x="1143000" y="930275"/>
            <a:ext cx="7772400" cy="646113"/>
          </a:xfrm>
        </p:spPr>
        <p:txBody>
          <a:bodyPr/>
          <a:lstStyle/>
          <a:p>
            <a:pPr>
              <a:defRPr/>
            </a:pPr>
            <a:r>
              <a:rPr lang="en-US" sz="3600" dirty="0">
                <a:latin typeface="Verdana" pitchFamily="34" charset="0"/>
              </a:rPr>
              <a:t>Synthetic Cannabinoids –cont.</a:t>
            </a:r>
          </a:p>
        </p:txBody>
      </p:sp>
      <p:sp>
        <p:nvSpPr>
          <p:cNvPr id="3" name="Content Placeholder 2">
            <a:extLst>
              <a:ext uri="{FF2B5EF4-FFF2-40B4-BE49-F238E27FC236}">
                <a16:creationId xmlns:a16="http://schemas.microsoft.com/office/drawing/2014/main" id="{64082AE0-9EA7-4522-9C83-24ADBEC12E97}"/>
              </a:ext>
            </a:extLst>
          </p:cNvPr>
          <p:cNvSpPr>
            <a:spLocks noGrp="1"/>
          </p:cNvSpPr>
          <p:nvPr>
            <p:ph idx="1"/>
          </p:nvPr>
        </p:nvSpPr>
        <p:spPr/>
        <p:txBody>
          <a:bodyPr/>
          <a:lstStyle/>
          <a:p>
            <a:pPr marL="0" indent="0">
              <a:buFontTx/>
              <a:buNone/>
              <a:defRPr/>
            </a:pPr>
            <a:r>
              <a:rPr lang="en-US" sz="2000" dirty="0">
                <a:latin typeface="Verdana" pitchFamily="34" charset="0"/>
              </a:rPr>
              <a:t>Additional considerations:</a:t>
            </a:r>
          </a:p>
          <a:p>
            <a:pPr>
              <a:defRPr/>
            </a:pPr>
            <a:r>
              <a:rPr lang="en-US" sz="2000" dirty="0">
                <a:latin typeface="Verdana" pitchFamily="34" charset="0"/>
              </a:rPr>
              <a:t>Generally, SC are not single compounds when available as powders/liquids.</a:t>
            </a:r>
          </a:p>
          <a:p>
            <a:pPr>
              <a:defRPr/>
            </a:pPr>
            <a:r>
              <a:rPr lang="en-US" sz="2000" dirty="0">
                <a:latin typeface="Verdana" pitchFamily="34" charset="0"/>
              </a:rPr>
              <a:t>Most abused SC products are often comprised of multiple active compounds.</a:t>
            </a:r>
          </a:p>
          <a:p>
            <a:pPr>
              <a:defRPr/>
            </a:pPr>
            <a:r>
              <a:rPr lang="en-US" sz="2000" dirty="0">
                <a:latin typeface="Verdana" pitchFamily="34" charset="0"/>
              </a:rPr>
              <a:t>Each compound has a different potency and pharmacological/toxicological effect – SC compounds are typically much more potent than THC derived from the cannabis plant.</a:t>
            </a:r>
          </a:p>
          <a:p>
            <a:pPr>
              <a:defRPr/>
            </a:pPr>
            <a:r>
              <a:rPr lang="en-US" sz="2000" dirty="0">
                <a:latin typeface="Verdana" pitchFamily="34" charset="0"/>
              </a:rPr>
              <a:t>Now seeing increase in serious side effects:</a:t>
            </a:r>
          </a:p>
          <a:p>
            <a:pPr lvl="1">
              <a:defRPr/>
            </a:pPr>
            <a:r>
              <a:rPr lang="en-US" sz="1600" dirty="0">
                <a:solidFill>
                  <a:srgbClr val="FF0000"/>
                </a:solidFill>
                <a:latin typeface="Verdana" pitchFamily="34" charset="0"/>
              </a:rPr>
              <a:t>For example -Acute kidney injury (AKI) has been reported with some of the newer SC on market (UR-144 and XLR-11).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2293A-D53D-4CEE-8D1C-D76A51974114}"/>
              </a:ext>
            </a:extLst>
          </p:cNvPr>
          <p:cNvSpPr>
            <a:spLocks noGrp="1"/>
          </p:cNvSpPr>
          <p:nvPr>
            <p:ph type="title"/>
          </p:nvPr>
        </p:nvSpPr>
        <p:spPr>
          <a:xfrm>
            <a:off x="1143000" y="930275"/>
            <a:ext cx="7772400" cy="646113"/>
          </a:xfrm>
        </p:spPr>
        <p:txBody>
          <a:bodyPr/>
          <a:lstStyle/>
          <a:p>
            <a:pPr>
              <a:defRPr/>
            </a:pPr>
            <a:r>
              <a:rPr lang="en-US" sz="3600" dirty="0">
                <a:latin typeface="Verdana" pitchFamily="34" charset="0"/>
              </a:rPr>
              <a:t>Synthetic Cannabinoids –cont.</a:t>
            </a:r>
          </a:p>
        </p:txBody>
      </p:sp>
      <p:sp>
        <p:nvSpPr>
          <p:cNvPr id="3" name="Content Placeholder 2">
            <a:extLst>
              <a:ext uri="{FF2B5EF4-FFF2-40B4-BE49-F238E27FC236}">
                <a16:creationId xmlns:a16="http://schemas.microsoft.com/office/drawing/2014/main" id="{C8F34541-BAFC-4DED-9CB6-64042CC1F7F9}"/>
              </a:ext>
            </a:extLst>
          </p:cNvPr>
          <p:cNvSpPr>
            <a:spLocks noGrp="1"/>
          </p:cNvSpPr>
          <p:nvPr>
            <p:ph idx="1"/>
          </p:nvPr>
        </p:nvSpPr>
        <p:spPr>
          <a:xfrm>
            <a:off x="1143000" y="1981200"/>
            <a:ext cx="7772400" cy="4724400"/>
          </a:xfrm>
        </p:spPr>
        <p:txBody>
          <a:bodyPr/>
          <a:lstStyle/>
          <a:p>
            <a:pPr marL="0" indent="0">
              <a:buFontTx/>
              <a:buNone/>
              <a:defRPr/>
            </a:pPr>
            <a:r>
              <a:rPr lang="en-US" sz="2400" dirty="0">
                <a:latin typeface="Verdana" pitchFamily="34" charset="0"/>
              </a:rPr>
              <a:t>Legal Status:</a:t>
            </a:r>
          </a:p>
          <a:p>
            <a:pPr>
              <a:defRPr/>
            </a:pPr>
            <a:r>
              <a:rPr lang="en-US" sz="2000" dirty="0">
                <a:latin typeface="Verdana" pitchFamily="34" charset="0"/>
              </a:rPr>
              <a:t>Control of SC began in Europe in 2009</a:t>
            </a:r>
          </a:p>
          <a:p>
            <a:pPr>
              <a:defRPr/>
            </a:pPr>
            <a:r>
              <a:rPr lang="en-US" sz="2000" dirty="0">
                <a:latin typeface="Verdana" pitchFamily="34" charset="0"/>
              </a:rPr>
              <a:t>Problematic in U.S.</a:t>
            </a:r>
          </a:p>
          <a:p>
            <a:pPr lvl="1">
              <a:defRPr/>
            </a:pPr>
            <a:r>
              <a:rPr lang="en-US" sz="2000" dirty="0">
                <a:latin typeface="Verdana" pitchFamily="34" charset="0"/>
              </a:rPr>
              <a:t>12-24 months is the general life-cycle for these compounds</a:t>
            </a:r>
          </a:p>
          <a:p>
            <a:pPr lvl="1">
              <a:defRPr/>
            </a:pPr>
            <a:r>
              <a:rPr lang="en-US" sz="2000" dirty="0">
                <a:latin typeface="Verdana" pitchFamily="34" charset="0"/>
              </a:rPr>
              <a:t>Legislative action takes long, therefore there becomes a lag between appearance of drug and meaningful control</a:t>
            </a:r>
          </a:p>
          <a:p>
            <a:pPr lvl="1">
              <a:defRPr/>
            </a:pPr>
            <a:r>
              <a:rPr lang="en-US" sz="2000" dirty="0">
                <a:latin typeface="Verdana" pitchFamily="34" charset="0"/>
              </a:rPr>
              <a:t>DEA has used emergency scheduling as a temporary fix.</a:t>
            </a:r>
          </a:p>
          <a:p>
            <a:pPr lvl="1">
              <a:defRPr/>
            </a:pPr>
            <a:r>
              <a:rPr lang="en-US" sz="2000" dirty="0">
                <a:latin typeface="Verdana" pitchFamily="34" charset="0"/>
              </a:rPr>
              <a:t>Has also used Federal Analog Act 1986, but wording includes structures that are “substantially similar” which has proven to be open to debate</a:t>
            </a:r>
            <a:r>
              <a:rPr lang="en-US" sz="1800" dirty="0">
                <a:latin typeface="Verdana" pitchFamily="34" charset="0"/>
              </a:rPr>
              <a:t>.</a:t>
            </a:r>
          </a:p>
          <a:p>
            <a:pPr marL="0" indent="0">
              <a:buFontTx/>
              <a:buNone/>
              <a:defRPr/>
            </a:pPr>
            <a:r>
              <a:rPr lang="en-US" sz="2000" dirty="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7504C-F5F7-45CE-831E-A315D600135A}"/>
              </a:ext>
            </a:extLst>
          </p:cNvPr>
          <p:cNvSpPr>
            <a:spLocks noGrp="1"/>
          </p:cNvSpPr>
          <p:nvPr>
            <p:ph type="title"/>
          </p:nvPr>
        </p:nvSpPr>
        <p:spPr>
          <a:xfrm>
            <a:off x="1143000" y="930275"/>
            <a:ext cx="7772400" cy="646113"/>
          </a:xfrm>
        </p:spPr>
        <p:txBody>
          <a:bodyPr/>
          <a:lstStyle/>
          <a:p>
            <a:pPr>
              <a:defRPr/>
            </a:pPr>
            <a:r>
              <a:rPr lang="en-US" sz="3600" dirty="0">
                <a:latin typeface="Verdana" pitchFamily="34" charset="0"/>
              </a:rPr>
              <a:t>Synthetic Cannabinoids –cont.</a:t>
            </a:r>
          </a:p>
        </p:txBody>
      </p:sp>
      <p:sp>
        <p:nvSpPr>
          <p:cNvPr id="3" name="Content Placeholder 2">
            <a:extLst>
              <a:ext uri="{FF2B5EF4-FFF2-40B4-BE49-F238E27FC236}">
                <a16:creationId xmlns:a16="http://schemas.microsoft.com/office/drawing/2014/main" id="{6FFCBC76-9E9A-4C5B-9E9D-97075EB33930}"/>
              </a:ext>
            </a:extLst>
          </p:cNvPr>
          <p:cNvSpPr>
            <a:spLocks noGrp="1"/>
          </p:cNvSpPr>
          <p:nvPr>
            <p:ph idx="1"/>
          </p:nvPr>
        </p:nvSpPr>
        <p:spPr/>
        <p:txBody>
          <a:bodyPr/>
          <a:lstStyle/>
          <a:p>
            <a:pPr marL="0" indent="0">
              <a:buFontTx/>
              <a:buNone/>
              <a:defRPr/>
            </a:pPr>
            <a:r>
              <a:rPr lang="en-US" sz="2400" dirty="0">
                <a:latin typeface="Verdana" pitchFamily="34" charset="0"/>
              </a:rPr>
              <a:t>Chemistry and Associated Challenges</a:t>
            </a:r>
          </a:p>
          <a:p>
            <a:pPr>
              <a:defRPr/>
            </a:pPr>
            <a:r>
              <a:rPr lang="en-US" sz="2000" dirty="0">
                <a:latin typeface="Verdana" pitchFamily="34" charset="0"/>
              </a:rPr>
              <a:t>Chemistry is varied</a:t>
            </a:r>
          </a:p>
          <a:p>
            <a:pPr>
              <a:defRPr/>
            </a:pPr>
            <a:r>
              <a:rPr lang="en-US" sz="2000" dirty="0">
                <a:latin typeface="Verdana" pitchFamily="34" charset="0"/>
              </a:rPr>
              <a:t>As they are regulated, modifications of the existing compounds are made or entirely new classes are developed in order to circumvent regulations.</a:t>
            </a:r>
          </a:p>
          <a:p>
            <a:pPr>
              <a:defRPr/>
            </a:pPr>
            <a:r>
              <a:rPr lang="en-US" sz="2000" dirty="0">
                <a:latin typeface="Verdana" pitchFamily="34" charset="0"/>
              </a:rPr>
              <a:t>Often these compounds appear before reference compounds are available to laboratories therefore labs are unable to validate methods for their detection.</a:t>
            </a:r>
          </a:p>
          <a:p>
            <a:pPr>
              <a:defRPr/>
            </a:pPr>
            <a:r>
              <a:rPr lang="en-US" sz="2000" dirty="0">
                <a:latin typeface="Verdana" pitchFamily="34" charset="0"/>
              </a:rPr>
              <a:t>Toxicological studies are few and mainly on animals.  Adverse effects are, in some cases, anecdotal from ED observations.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B7D44F6C-D24F-4CF1-834E-91D28ACC6937}"/>
              </a:ext>
            </a:extLst>
          </p:cNvPr>
          <p:cNvSpPr>
            <a:spLocks noGrp="1" noChangeArrowheads="1"/>
          </p:cNvSpPr>
          <p:nvPr>
            <p:ph type="title"/>
          </p:nvPr>
        </p:nvSpPr>
        <p:spPr>
          <a:xfrm>
            <a:off x="1143000" y="438150"/>
            <a:ext cx="7772400" cy="1138238"/>
          </a:xfrm>
        </p:spPr>
        <p:txBody>
          <a:bodyPr/>
          <a:lstStyle/>
          <a:p>
            <a:pPr eaLnBrk="1" hangingPunct="1">
              <a:defRPr/>
            </a:pPr>
            <a:r>
              <a:rPr lang="en-US" dirty="0">
                <a:latin typeface="Verdana" pitchFamily="34" charset="0"/>
              </a:rPr>
              <a:t>Synthetic Cannabinoids –</a:t>
            </a:r>
            <a:r>
              <a:rPr lang="en-US" sz="2400" dirty="0">
                <a:latin typeface="Verdana" pitchFamily="34" charset="0"/>
              </a:rPr>
              <a:t>Representative Changes in scope 2010-2017</a:t>
            </a:r>
          </a:p>
        </p:txBody>
      </p:sp>
      <p:sp>
        <p:nvSpPr>
          <p:cNvPr id="50179" name="Rectangle 3">
            <a:extLst>
              <a:ext uri="{FF2B5EF4-FFF2-40B4-BE49-F238E27FC236}">
                <a16:creationId xmlns:a16="http://schemas.microsoft.com/office/drawing/2014/main" id="{C27AFC56-F336-4D06-B7A3-9D8C39E0A3DD}"/>
              </a:ext>
            </a:extLst>
          </p:cNvPr>
          <p:cNvSpPr>
            <a:spLocks noGrp="1" noChangeArrowheads="1"/>
          </p:cNvSpPr>
          <p:nvPr>
            <p:ph type="body" idx="1"/>
          </p:nvPr>
        </p:nvSpPr>
        <p:spPr>
          <a:xfrm>
            <a:off x="1066800" y="1981200"/>
            <a:ext cx="7848600" cy="4648200"/>
          </a:xfrm>
        </p:spPr>
        <p:txBody>
          <a:bodyPr/>
          <a:lstStyle/>
          <a:p>
            <a:pPr marL="0" indent="0" eaLnBrk="1" hangingPunct="1">
              <a:buFontTx/>
              <a:buNone/>
              <a:defRPr/>
            </a:pPr>
            <a:r>
              <a:rPr lang="en-US" sz="1800" u="sng" dirty="0">
                <a:latin typeface="Verdana" pitchFamily="34" charset="0"/>
              </a:rPr>
              <a:t>2010 (4)	2011 (12)	2012 (20)	2017 (28)  </a:t>
            </a:r>
          </a:p>
          <a:p>
            <a:pPr marL="0" indent="0" eaLnBrk="1" hangingPunct="1">
              <a:buFontTx/>
              <a:buNone/>
              <a:defRPr/>
            </a:pPr>
            <a:r>
              <a:rPr lang="en-US" sz="1200" dirty="0">
                <a:latin typeface="Verdana" pitchFamily="34" charset="0"/>
              </a:rPr>
              <a:t>JWH-018		AM-2201		AM-2201,	UR-144	AM-2201, UR-144</a:t>
            </a:r>
          </a:p>
          <a:p>
            <a:pPr marL="0" indent="0" eaLnBrk="1" hangingPunct="1">
              <a:buFontTx/>
              <a:buNone/>
              <a:defRPr/>
            </a:pPr>
            <a:r>
              <a:rPr lang="en-US" sz="1200" dirty="0">
                <a:latin typeface="Verdana" pitchFamily="34" charset="0"/>
              </a:rPr>
              <a:t>JWH-073		AM-694		AM-694, 	XLR-11	AM-694, XLR-11</a:t>
            </a:r>
          </a:p>
          <a:p>
            <a:pPr marL="0" indent="0" eaLnBrk="1" hangingPunct="1">
              <a:buFontTx/>
              <a:buNone/>
              <a:defRPr/>
            </a:pPr>
            <a:r>
              <a:rPr lang="en-US" sz="1200" dirty="0">
                <a:latin typeface="Verdana" pitchFamily="34" charset="0"/>
              </a:rPr>
              <a:t>JWH-019		JWH-019		JWH-019, AM-2233	JWH-019, AM-2233</a:t>
            </a:r>
          </a:p>
          <a:p>
            <a:pPr marL="0" indent="0" eaLnBrk="1" hangingPunct="1">
              <a:buFontTx/>
              <a:buNone/>
              <a:defRPr/>
            </a:pPr>
            <a:r>
              <a:rPr lang="en-US" sz="1200" dirty="0">
                <a:latin typeface="Verdana" pitchFamily="34" charset="0"/>
              </a:rPr>
              <a:t>JWH-250		JWH-018		JWH-018, AM-1248	JWH-018, AM-1248</a:t>
            </a:r>
          </a:p>
          <a:p>
            <a:pPr marL="0" indent="0" eaLnBrk="1" hangingPunct="1">
              <a:buFontTx/>
              <a:buNone/>
              <a:defRPr/>
            </a:pPr>
            <a:r>
              <a:rPr lang="en-US" sz="1200" dirty="0">
                <a:latin typeface="Verdana" pitchFamily="34" charset="0"/>
              </a:rPr>
              <a:t>		JWH-073		JWH-073, A-796260	JWH-073, A-796260</a:t>
            </a:r>
          </a:p>
          <a:p>
            <a:pPr marL="0" indent="0" eaLnBrk="1" hangingPunct="1">
              <a:buFontTx/>
              <a:buNone/>
              <a:defRPr/>
            </a:pPr>
            <a:r>
              <a:rPr lang="en-US" sz="1200" dirty="0">
                <a:latin typeface="Verdana" pitchFamily="34" charset="0"/>
              </a:rPr>
              <a:t>		JWH-081		JWH-081		JWH-081, FUB-AMB</a:t>
            </a:r>
          </a:p>
          <a:p>
            <a:pPr marL="0" indent="0" eaLnBrk="1" hangingPunct="1">
              <a:buFontTx/>
              <a:buNone/>
              <a:defRPr/>
            </a:pPr>
            <a:r>
              <a:rPr lang="en-US" sz="1200" dirty="0">
                <a:latin typeface="Verdana" pitchFamily="34" charset="0"/>
              </a:rPr>
              <a:t>		JWH-122		JWH-122		JWH-122, AB-FUBINACA</a:t>
            </a:r>
          </a:p>
          <a:p>
            <a:pPr marL="0" indent="0" eaLnBrk="1" hangingPunct="1">
              <a:buFontTx/>
              <a:buNone/>
              <a:defRPr/>
            </a:pPr>
            <a:r>
              <a:rPr lang="en-US" sz="1200" dirty="0">
                <a:latin typeface="Verdana" pitchFamily="34" charset="0"/>
              </a:rPr>
              <a:t>		JWH-200		JWH-200		JWH-200, AB-PINACA</a:t>
            </a:r>
          </a:p>
          <a:p>
            <a:pPr marL="0" indent="0" eaLnBrk="1" hangingPunct="1">
              <a:buFontTx/>
              <a:buNone/>
              <a:defRPr/>
            </a:pPr>
            <a:r>
              <a:rPr lang="en-US" sz="1200" dirty="0">
                <a:latin typeface="Verdana" pitchFamily="34" charset="0"/>
              </a:rPr>
              <a:t>		JWH-210		JWH-210		JWH-210, AB-CHMINACA</a:t>
            </a:r>
          </a:p>
          <a:p>
            <a:pPr marL="0" indent="0" eaLnBrk="1" hangingPunct="1">
              <a:buFontTx/>
              <a:buNone/>
              <a:defRPr/>
            </a:pPr>
            <a:r>
              <a:rPr lang="en-US" sz="1200" dirty="0">
                <a:latin typeface="Verdana" pitchFamily="34" charset="0"/>
              </a:rPr>
              <a:t>		JWH-250		JWH-250		JWH-250, ADBICA</a:t>
            </a:r>
          </a:p>
          <a:p>
            <a:pPr marL="0" indent="0" eaLnBrk="1" hangingPunct="1">
              <a:buFontTx/>
              <a:buNone/>
              <a:defRPr/>
            </a:pPr>
            <a:r>
              <a:rPr lang="en-US" sz="1200" dirty="0">
                <a:latin typeface="Verdana" pitchFamily="34" charset="0"/>
              </a:rPr>
              <a:t>		RCS-4		RCS-4		RCS-4, ADB-PINACA</a:t>
            </a:r>
          </a:p>
          <a:p>
            <a:pPr marL="0" indent="0" eaLnBrk="1" hangingPunct="1">
              <a:buFontTx/>
              <a:buNone/>
              <a:defRPr/>
            </a:pPr>
            <a:r>
              <a:rPr lang="en-US" sz="1200" dirty="0">
                <a:latin typeface="Verdana" pitchFamily="34" charset="0"/>
              </a:rPr>
              <a:t>		RCS-8		RCS-8		RCS-8, AKB-48</a:t>
            </a:r>
          </a:p>
          <a:p>
            <a:pPr marL="0" indent="0" eaLnBrk="1" hangingPunct="1">
              <a:buFontTx/>
              <a:buNone/>
              <a:defRPr/>
            </a:pPr>
            <a:r>
              <a:rPr lang="en-US" sz="1200" dirty="0">
                <a:latin typeface="Verdana" pitchFamily="34" charset="0"/>
              </a:rPr>
              <a:t>				JWH-203		JWH-203, 5-Fluoro-PB-22</a:t>
            </a:r>
          </a:p>
          <a:p>
            <a:pPr marL="0" indent="0" eaLnBrk="1" hangingPunct="1">
              <a:buFontTx/>
              <a:buNone/>
              <a:defRPr/>
            </a:pPr>
            <a:r>
              <a:rPr lang="en-US" sz="1200" dirty="0">
                <a:latin typeface="Verdana" pitchFamily="34" charset="0"/>
              </a:rPr>
              <a:t>				JWH-022		JWH-022</a:t>
            </a:r>
          </a:p>
          <a:p>
            <a:pPr marL="0" indent="0" eaLnBrk="1" hangingPunct="1">
              <a:buFontTx/>
              <a:buNone/>
              <a:defRPr/>
            </a:pPr>
            <a:r>
              <a:rPr lang="en-US" sz="1200" dirty="0">
                <a:latin typeface="Verdana" pitchFamily="34" charset="0"/>
              </a:rPr>
              <a:t>				JWH-018 CL-analog	JWH-018 CL-analog</a:t>
            </a:r>
          </a:p>
          <a:p>
            <a:pPr marL="0" indent="0" eaLnBrk="1" hangingPunct="1">
              <a:buFontTx/>
              <a:buNone/>
              <a:defRPr/>
            </a:pPr>
            <a:r>
              <a:rPr lang="en-US" sz="1200" dirty="0">
                <a:latin typeface="Verdana" pitchFamily="34" charset="0"/>
              </a:rPr>
              <a:t>						</a:t>
            </a:r>
          </a:p>
          <a:p>
            <a:pPr marL="0" indent="0" eaLnBrk="1" hangingPunct="1">
              <a:buFontTx/>
              <a:buNone/>
              <a:defRPr/>
            </a:pPr>
            <a:r>
              <a:rPr lang="en-US" sz="1600" dirty="0">
                <a:latin typeface="Verdana" pitchFamily="34" charset="0"/>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74A81-6BB7-4E98-B775-E0AFF9C8909D}"/>
              </a:ext>
            </a:extLst>
          </p:cNvPr>
          <p:cNvSpPr>
            <a:spLocks noGrp="1"/>
          </p:cNvSpPr>
          <p:nvPr>
            <p:ph type="title"/>
          </p:nvPr>
        </p:nvSpPr>
        <p:spPr>
          <a:xfrm>
            <a:off x="1143000" y="806947"/>
            <a:ext cx="7772400" cy="769441"/>
          </a:xfrm>
        </p:spPr>
        <p:txBody>
          <a:bodyPr/>
          <a:lstStyle/>
          <a:p>
            <a:pPr algn="ctr">
              <a:defRPr/>
            </a:pPr>
            <a:r>
              <a:rPr lang="en-US" dirty="0">
                <a:latin typeface="Verdana" pitchFamily="34" charset="0"/>
              </a:rPr>
              <a:t>Designer Stimulants</a:t>
            </a:r>
          </a:p>
        </p:txBody>
      </p:sp>
      <p:sp>
        <p:nvSpPr>
          <p:cNvPr id="3" name="Content Placeholder 2">
            <a:extLst>
              <a:ext uri="{FF2B5EF4-FFF2-40B4-BE49-F238E27FC236}">
                <a16:creationId xmlns:a16="http://schemas.microsoft.com/office/drawing/2014/main" id="{7F37A650-7F39-4EB6-B16B-818A4AE3CE5F}"/>
              </a:ext>
            </a:extLst>
          </p:cNvPr>
          <p:cNvSpPr>
            <a:spLocks noGrp="1"/>
          </p:cNvSpPr>
          <p:nvPr>
            <p:ph idx="1"/>
          </p:nvPr>
        </p:nvSpPr>
        <p:spPr>
          <a:xfrm>
            <a:off x="1130300" y="1981200"/>
            <a:ext cx="7848600" cy="4114800"/>
          </a:xfrm>
        </p:spPr>
        <p:txBody>
          <a:bodyPr/>
          <a:lstStyle/>
          <a:p>
            <a:pPr>
              <a:defRPr/>
            </a:pPr>
            <a:r>
              <a:rPr lang="en-US" dirty="0" err="1">
                <a:latin typeface="Verdana" pitchFamily="34" charset="0"/>
              </a:rPr>
              <a:t>Cathinones</a:t>
            </a:r>
            <a:endParaRPr lang="en-US" dirty="0">
              <a:latin typeface="Verdana" pitchFamily="34" charset="0"/>
            </a:endParaRPr>
          </a:p>
          <a:p>
            <a:pPr lvl="1">
              <a:defRPr/>
            </a:pPr>
            <a:r>
              <a:rPr lang="en-US" sz="2000" dirty="0">
                <a:latin typeface="Verdana" pitchFamily="34" charset="0"/>
              </a:rPr>
              <a:t>Amphetamine-like compounds originating from </a:t>
            </a:r>
            <a:r>
              <a:rPr lang="en-US" sz="2000" dirty="0" err="1">
                <a:latin typeface="Verdana" pitchFamily="34" charset="0"/>
              </a:rPr>
              <a:t>Khat</a:t>
            </a:r>
            <a:r>
              <a:rPr lang="en-US" sz="2000" dirty="0">
                <a:latin typeface="Verdana" pitchFamily="34" charset="0"/>
              </a:rPr>
              <a:t> plant in Africa</a:t>
            </a:r>
          </a:p>
          <a:p>
            <a:pPr lvl="1">
              <a:defRPr/>
            </a:pPr>
            <a:r>
              <a:rPr lang="en-US" sz="2000" dirty="0">
                <a:latin typeface="Verdana" pitchFamily="34" charset="0"/>
              </a:rPr>
              <a:t>White or brown crystalline powder sold in small plastic/foil packages labeled </a:t>
            </a:r>
            <a:r>
              <a:rPr lang="en-US" sz="2000" dirty="0">
                <a:solidFill>
                  <a:srgbClr val="FFFF00"/>
                </a:solidFill>
                <a:latin typeface="Verdana" pitchFamily="34" charset="0"/>
              </a:rPr>
              <a:t>“not for human consumption”</a:t>
            </a:r>
            <a:endParaRPr lang="en-US" sz="2000" dirty="0">
              <a:latin typeface="Verdana" pitchFamily="34" charset="0"/>
            </a:endParaRPr>
          </a:p>
          <a:p>
            <a:pPr lvl="1">
              <a:defRPr/>
            </a:pPr>
            <a:r>
              <a:rPr lang="en-US" sz="2000" dirty="0">
                <a:latin typeface="Verdana" pitchFamily="34" charset="0"/>
              </a:rPr>
              <a:t>Sometimes marketed on-line as plant food or jewelry cleaner under brand names Ivory White, Bloom Cloud Nine, Lunar Wave, Vanilla Sky and Scarface, etc.</a:t>
            </a:r>
          </a:p>
          <a:p>
            <a:pPr lvl="1">
              <a:defRPr/>
            </a:pPr>
            <a:r>
              <a:rPr lang="en-US" sz="2000" dirty="0">
                <a:latin typeface="Verdana" pitchFamily="34" charset="0"/>
              </a:rPr>
              <a:t>Collectively called Bath Salts although nothing to do with typical bath additives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C06C5AEE-6762-481A-B234-7B217DB85CBB}"/>
              </a:ext>
            </a:extLst>
          </p:cNvPr>
          <p:cNvSpPr>
            <a:spLocks noGrp="1" noChangeArrowheads="1"/>
          </p:cNvSpPr>
          <p:nvPr>
            <p:ph type="title"/>
          </p:nvPr>
        </p:nvSpPr>
        <p:spPr>
          <a:xfrm>
            <a:off x="1143000" y="930275"/>
            <a:ext cx="7772400" cy="646113"/>
          </a:xfrm>
        </p:spPr>
        <p:txBody>
          <a:bodyPr/>
          <a:lstStyle/>
          <a:p>
            <a:pPr algn="ctr" eaLnBrk="1" hangingPunct="1">
              <a:defRPr/>
            </a:pPr>
            <a:r>
              <a:rPr lang="en-US" sz="3600" dirty="0">
                <a:latin typeface="Verdana" pitchFamily="34" charset="0"/>
              </a:rPr>
              <a:t>Designer Stimulants, cont.</a:t>
            </a:r>
          </a:p>
        </p:txBody>
      </p:sp>
      <p:sp>
        <p:nvSpPr>
          <p:cNvPr id="36867" name="Rectangle 3">
            <a:extLst>
              <a:ext uri="{FF2B5EF4-FFF2-40B4-BE49-F238E27FC236}">
                <a16:creationId xmlns:a16="http://schemas.microsoft.com/office/drawing/2014/main" id="{748E7C65-4D75-492B-A316-675807C70555}"/>
              </a:ext>
            </a:extLst>
          </p:cNvPr>
          <p:cNvSpPr>
            <a:spLocks noGrp="1" noChangeArrowheads="1"/>
          </p:cNvSpPr>
          <p:nvPr>
            <p:ph type="body" idx="1"/>
          </p:nvPr>
        </p:nvSpPr>
        <p:spPr>
          <a:xfrm>
            <a:off x="1066800" y="1981200"/>
            <a:ext cx="7848600" cy="4495800"/>
          </a:xfrm>
        </p:spPr>
        <p:txBody>
          <a:bodyPr/>
          <a:lstStyle/>
          <a:p>
            <a:pPr marL="0" indent="0" eaLnBrk="1" hangingPunct="1">
              <a:buFontTx/>
              <a:buNone/>
              <a:defRPr/>
            </a:pPr>
            <a:r>
              <a:rPr lang="en-US" sz="2800" dirty="0">
                <a:latin typeface="Verdana" pitchFamily="34" charset="0"/>
              </a:rPr>
              <a:t>How used?</a:t>
            </a:r>
          </a:p>
          <a:p>
            <a:pPr eaLnBrk="1" hangingPunct="1">
              <a:defRPr/>
            </a:pPr>
            <a:r>
              <a:rPr lang="en-US" sz="2400" dirty="0">
                <a:latin typeface="Verdana" pitchFamily="34" charset="0"/>
              </a:rPr>
              <a:t>Taken orally, inhaled or injected</a:t>
            </a:r>
          </a:p>
          <a:p>
            <a:pPr lvl="1" eaLnBrk="1" hangingPunct="1">
              <a:defRPr/>
            </a:pPr>
            <a:r>
              <a:rPr lang="en-US" sz="2400" dirty="0">
                <a:latin typeface="Verdana" pitchFamily="34" charset="0"/>
              </a:rPr>
              <a:t>Most serious outcomes associated with snorting/injecting</a:t>
            </a:r>
          </a:p>
          <a:p>
            <a:pPr eaLnBrk="1" hangingPunct="1">
              <a:defRPr/>
            </a:pPr>
            <a:r>
              <a:rPr lang="en-US" sz="2800" dirty="0">
                <a:latin typeface="Verdana" pitchFamily="34" charset="0"/>
              </a:rPr>
              <a:t>Compounds commonly encountered:</a:t>
            </a:r>
          </a:p>
          <a:p>
            <a:pPr lvl="1" eaLnBrk="1" hangingPunct="1">
              <a:defRPr/>
            </a:pPr>
            <a:r>
              <a:rPr lang="en-US" sz="1800" dirty="0">
                <a:latin typeface="Verdana" pitchFamily="34" charset="0"/>
              </a:rPr>
              <a:t>MDPV			-Alpha-PVP (Flakka)</a:t>
            </a:r>
          </a:p>
          <a:p>
            <a:pPr lvl="1" eaLnBrk="1" hangingPunct="1">
              <a:defRPr/>
            </a:pPr>
            <a:r>
              <a:rPr lang="en-US" sz="1800" dirty="0">
                <a:latin typeface="Verdana" pitchFamily="34" charset="0"/>
              </a:rPr>
              <a:t>Mephedrone		-</a:t>
            </a:r>
            <a:r>
              <a:rPr lang="en-US" sz="1800" dirty="0" err="1">
                <a:latin typeface="Verdana" pitchFamily="34" charset="0"/>
              </a:rPr>
              <a:t>Buphedrone</a:t>
            </a:r>
            <a:endParaRPr lang="en-US" sz="1800" dirty="0">
              <a:latin typeface="Verdana" pitchFamily="34" charset="0"/>
            </a:endParaRPr>
          </a:p>
          <a:p>
            <a:pPr lvl="1" eaLnBrk="1" hangingPunct="1">
              <a:defRPr/>
            </a:pPr>
            <a:r>
              <a:rPr lang="en-US" sz="1800" dirty="0" err="1">
                <a:latin typeface="Verdana" pitchFamily="34" charset="0"/>
              </a:rPr>
              <a:t>Methylone</a:t>
            </a:r>
            <a:r>
              <a:rPr lang="en-US" sz="1800" dirty="0">
                <a:latin typeface="Verdana" pitchFamily="34" charset="0"/>
              </a:rPr>
              <a:t>		-</a:t>
            </a:r>
            <a:r>
              <a:rPr lang="en-US" sz="1800" dirty="0" err="1">
                <a:latin typeface="Verdana" pitchFamily="34" charset="0"/>
              </a:rPr>
              <a:t>Ethylone</a:t>
            </a:r>
            <a:endParaRPr lang="en-US" sz="1800" dirty="0">
              <a:latin typeface="Verdana" pitchFamily="34" charset="0"/>
            </a:endParaRPr>
          </a:p>
          <a:p>
            <a:pPr lvl="1" eaLnBrk="1" hangingPunct="1">
              <a:defRPr/>
            </a:pPr>
            <a:r>
              <a:rPr lang="en-US" sz="1800" dirty="0" err="1">
                <a:latin typeface="Verdana" pitchFamily="34" charset="0"/>
              </a:rPr>
              <a:t>Butylone</a:t>
            </a:r>
            <a:r>
              <a:rPr lang="en-US" sz="1800" dirty="0">
                <a:latin typeface="Verdana" pitchFamily="34" charset="0"/>
              </a:rPr>
              <a:t>			-</a:t>
            </a:r>
            <a:r>
              <a:rPr lang="en-US" sz="1800" dirty="0" err="1">
                <a:latin typeface="Verdana" pitchFamily="34" charset="0"/>
              </a:rPr>
              <a:t>Naphyrone</a:t>
            </a:r>
            <a:endParaRPr lang="en-US" sz="1800" dirty="0">
              <a:latin typeface="Verdana" pitchFamily="34" charset="0"/>
            </a:endParaRPr>
          </a:p>
          <a:p>
            <a:pPr lvl="1" eaLnBrk="1" hangingPunct="1">
              <a:defRPr/>
            </a:pPr>
            <a:r>
              <a:rPr lang="en-US" sz="1800" dirty="0" err="1">
                <a:latin typeface="Verdana" pitchFamily="34" charset="0"/>
              </a:rPr>
              <a:t>Pentylone</a:t>
            </a:r>
            <a:r>
              <a:rPr lang="en-US" sz="1800" dirty="0">
                <a:latin typeface="Verdana" pitchFamily="34" charset="0"/>
              </a:rPr>
              <a:t>		-4-Methylecathinone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BC33977F-26CF-4FFA-BCCB-734614CEE5D0}"/>
              </a:ext>
            </a:extLst>
          </p:cNvPr>
          <p:cNvSpPr>
            <a:spLocks noGrp="1" noChangeArrowheads="1"/>
          </p:cNvSpPr>
          <p:nvPr>
            <p:ph type="title"/>
          </p:nvPr>
        </p:nvSpPr>
        <p:spPr>
          <a:xfrm>
            <a:off x="1143000" y="930275"/>
            <a:ext cx="7772400" cy="646113"/>
          </a:xfrm>
        </p:spPr>
        <p:txBody>
          <a:bodyPr/>
          <a:lstStyle/>
          <a:p>
            <a:pPr algn="ctr" eaLnBrk="1" hangingPunct="1">
              <a:defRPr/>
            </a:pPr>
            <a:r>
              <a:rPr lang="en-US" sz="3600" dirty="0">
                <a:latin typeface="Verdana" pitchFamily="34" charset="0"/>
              </a:rPr>
              <a:t>Designer Stimulants, cont.</a:t>
            </a:r>
          </a:p>
        </p:txBody>
      </p:sp>
      <p:sp>
        <p:nvSpPr>
          <p:cNvPr id="52227" name="Rectangle 3">
            <a:extLst>
              <a:ext uri="{FF2B5EF4-FFF2-40B4-BE49-F238E27FC236}">
                <a16:creationId xmlns:a16="http://schemas.microsoft.com/office/drawing/2014/main" id="{000E273A-CA45-4F38-BCA5-52FB6675C7B0}"/>
              </a:ext>
            </a:extLst>
          </p:cNvPr>
          <p:cNvSpPr>
            <a:spLocks noGrp="1" noChangeArrowheads="1"/>
          </p:cNvSpPr>
          <p:nvPr>
            <p:ph type="body" idx="1"/>
          </p:nvPr>
        </p:nvSpPr>
        <p:spPr>
          <a:xfrm>
            <a:off x="1066800" y="1981200"/>
            <a:ext cx="7848600" cy="4495800"/>
          </a:xfrm>
        </p:spPr>
        <p:txBody>
          <a:bodyPr/>
          <a:lstStyle/>
          <a:p>
            <a:pPr marL="0" indent="0" eaLnBrk="1" hangingPunct="1">
              <a:buFontTx/>
              <a:buNone/>
              <a:defRPr/>
            </a:pPr>
            <a:r>
              <a:rPr lang="en-US" sz="2800" dirty="0">
                <a:latin typeface="Verdana" pitchFamily="34" charset="0"/>
              </a:rPr>
              <a:t>Effects on body?</a:t>
            </a:r>
          </a:p>
          <a:p>
            <a:pPr eaLnBrk="1" hangingPunct="1">
              <a:defRPr/>
            </a:pPr>
            <a:r>
              <a:rPr lang="en-US" sz="2000" dirty="0">
                <a:latin typeface="Verdana" pitchFamily="34" charset="0"/>
              </a:rPr>
              <a:t>Energizing/Agitating consistent with Amphetamines/Cocaine</a:t>
            </a:r>
          </a:p>
          <a:p>
            <a:pPr eaLnBrk="1" hangingPunct="1">
              <a:defRPr/>
            </a:pPr>
            <a:r>
              <a:rPr lang="en-US" sz="2000" dirty="0">
                <a:latin typeface="Verdana" pitchFamily="34" charset="0"/>
              </a:rPr>
              <a:t>MDPV shown to raise brain dopamine in same manner as cocaine but is 10x as potent.</a:t>
            </a:r>
          </a:p>
          <a:p>
            <a:pPr eaLnBrk="1" hangingPunct="1">
              <a:defRPr/>
            </a:pPr>
            <a:r>
              <a:rPr lang="en-US" sz="2000" dirty="0">
                <a:latin typeface="Verdana" pitchFamily="34" charset="0"/>
              </a:rPr>
              <a:t>May cause hallucinations by raising serotonin levels</a:t>
            </a:r>
          </a:p>
          <a:p>
            <a:pPr eaLnBrk="1" hangingPunct="1">
              <a:defRPr/>
            </a:pPr>
            <a:r>
              <a:rPr lang="en-US" sz="2000" dirty="0">
                <a:latin typeface="Verdana" pitchFamily="34" charset="0"/>
              </a:rPr>
              <a:t>Paranoia, panic attacks, “</a:t>
            </a:r>
            <a:r>
              <a:rPr lang="en-US" sz="2000" dirty="0">
                <a:solidFill>
                  <a:srgbClr val="FF0000"/>
                </a:solidFill>
                <a:latin typeface="Verdana" pitchFamily="34" charset="0"/>
              </a:rPr>
              <a:t>excited delirium</a:t>
            </a:r>
            <a:r>
              <a:rPr lang="en-US" sz="2000" dirty="0">
                <a:latin typeface="Verdana" pitchFamily="34" charset="0"/>
              </a:rPr>
              <a:t>”</a:t>
            </a:r>
          </a:p>
          <a:p>
            <a:pPr eaLnBrk="1" hangingPunct="1">
              <a:defRPr/>
            </a:pPr>
            <a:r>
              <a:rPr lang="en-US" sz="2000" dirty="0">
                <a:latin typeface="Verdana" pitchFamily="34" charset="0"/>
              </a:rPr>
              <a:t>Breakdown of muscle tissue</a:t>
            </a:r>
          </a:p>
          <a:p>
            <a:pPr eaLnBrk="1" hangingPunct="1">
              <a:defRPr/>
            </a:pPr>
            <a:r>
              <a:rPr lang="en-US" sz="2000" dirty="0">
                <a:latin typeface="Verdana" pitchFamily="34" charset="0"/>
              </a:rPr>
              <a:t>Kidney failure</a:t>
            </a:r>
          </a:p>
          <a:p>
            <a:pPr eaLnBrk="1" hangingPunct="1">
              <a:defRPr/>
            </a:pPr>
            <a:r>
              <a:rPr lang="en-US" sz="2000" dirty="0">
                <a:latin typeface="Verdana" pitchFamily="34" charset="0"/>
              </a:rPr>
              <a:t>Death</a:t>
            </a:r>
          </a:p>
          <a:p>
            <a:pPr eaLnBrk="1" hangingPunct="1">
              <a:defRPr/>
            </a:pPr>
            <a:r>
              <a:rPr lang="en-US" sz="2000" dirty="0">
                <a:latin typeface="Verdana" pitchFamily="34" charset="0"/>
              </a:rPr>
              <a:t>High addiction potential</a:t>
            </a:r>
          </a:p>
          <a:p>
            <a:pPr eaLnBrk="1" hangingPunct="1">
              <a:defRPr/>
            </a:pPr>
            <a:r>
              <a:rPr lang="en-US" sz="2000" dirty="0">
                <a:latin typeface="Verdana" pitchFamily="34" charset="0"/>
              </a:rPr>
              <a:t>Seen as substitution for Ecstasy (unknowingly)</a:t>
            </a:r>
            <a:endParaRPr lang="en-US" dirty="0">
              <a:latin typeface="Verdana"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BC33977F-26CF-4FFA-BCCB-734614CEE5D0}"/>
              </a:ext>
            </a:extLst>
          </p:cNvPr>
          <p:cNvSpPr>
            <a:spLocks noGrp="1" noChangeArrowheads="1"/>
          </p:cNvSpPr>
          <p:nvPr>
            <p:ph type="title"/>
          </p:nvPr>
        </p:nvSpPr>
        <p:spPr>
          <a:xfrm>
            <a:off x="1143000" y="806947"/>
            <a:ext cx="7772400" cy="769441"/>
          </a:xfrm>
        </p:spPr>
        <p:txBody>
          <a:bodyPr/>
          <a:lstStyle/>
          <a:p>
            <a:pPr algn="ctr" eaLnBrk="1" hangingPunct="1">
              <a:defRPr/>
            </a:pPr>
            <a:r>
              <a:rPr lang="en-US" dirty="0">
                <a:latin typeface="Verdana" pitchFamily="34" charset="0"/>
              </a:rPr>
              <a:t>Designer Opioids</a:t>
            </a:r>
          </a:p>
        </p:txBody>
      </p:sp>
      <p:sp>
        <p:nvSpPr>
          <p:cNvPr id="52227" name="Rectangle 3">
            <a:extLst>
              <a:ext uri="{FF2B5EF4-FFF2-40B4-BE49-F238E27FC236}">
                <a16:creationId xmlns:a16="http://schemas.microsoft.com/office/drawing/2014/main" id="{000E273A-CA45-4F38-BCA5-52FB6675C7B0}"/>
              </a:ext>
            </a:extLst>
          </p:cNvPr>
          <p:cNvSpPr>
            <a:spLocks noGrp="1" noChangeArrowheads="1"/>
          </p:cNvSpPr>
          <p:nvPr>
            <p:ph type="body" idx="1"/>
          </p:nvPr>
        </p:nvSpPr>
        <p:spPr>
          <a:xfrm>
            <a:off x="1066800" y="1981200"/>
            <a:ext cx="7848600" cy="4495800"/>
          </a:xfrm>
        </p:spPr>
        <p:txBody>
          <a:bodyPr/>
          <a:lstStyle/>
          <a:p>
            <a:pPr marL="0" indent="0" eaLnBrk="1" hangingPunct="1">
              <a:buFontTx/>
              <a:buNone/>
              <a:defRPr/>
            </a:pPr>
            <a:r>
              <a:rPr lang="en-US" sz="2800" dirty="0">
                <a:latin typeface="Verdana" pitchFamily="34" charset="0"/>
              </a:rPr>
              <a:t>What are they?</a:t>
            </a:r>
          </a:p>
          <a:p>
            <a:pPr eaLnBrk="1" hangingPunct="1">
              <a:defRPr/>
            </a:pPr>
            <a:r>
              <a:rPr lang="en-US" sz="2000" dirty="0">
                <a:latin typeface="Verdana" pitchFamily="34" charset="0"/>
              </a:rPr>
              <a:t>Typically developed to be structurally similar to legitimate compounds such as non-morphine based semi-synthetic and synthetic opioids; e.g. meperidine, fentanyl, </a:t>
            </a:r>
            <a:r>
              <a:rPr lang="en-US" sz="2000" dirty="0" err="1">
                <a:latin typeface="Verdana" pitchFamily="34" charset="0"/>
              </a:rPr>
              <a:t>pentazocine</a:t>
            </a:r>
            <a:r>
              <a:rPr lang="en-US" sz="2000" dirty="0">
                <a:latin typeface="Verdana" pitchFamily="34" charset="0"/>
              </a:rPr>
              <a:t>, methadone, and tramadol.</a:t>
            </a:r>
          </a:p>
          <a:p>
            <a:pPr eaLnBrk="1" hangingPunct="1">
              <a:defRPr/>
            </a:pPr>
            <a:r>
              <a:rPr lang="en-US" sz="2000" dirty="0">
                <a:latin typeface="Verdana" pitchFamily="34" charset="0"/>
              </a:rPr>
              <a:t>As with SC’s discussed earlier, many of the compounds being encountered today were first synthesized by pharmaceutical companies (in the 1950’s) while attempting to exploit the structure activity relationships of opioid receptors in the CNS. </a:t>
            </a:r>
          </a:p>
          <a:p>
            <a:pPr eaLnBrk="1" hangingPunct="1">
              <a:defRPr/>
            </a:pPr>
            <a:r>
              <a:rPr lang="en-US" sz="2000" dirty="0">
                <a:latin typeface="Verdana" pitchFamily="34" charset="0"/>
              </a:rPr>
              <a:t>Most were shelved as a result of adverse side affects. </a:t>
            </a:r>
            <a:endParaRPr lang="en-US" dirty="0">
              <a:latin typeface="Verdana" pitchFamily="34" charset="0"/>
            </a:endParaRPr>
          </a:p>
        </p:txBody>
      </p:sp>
    </p:spTree>
    <p:extLst>
      <p:ext uri="{BB962C8B-B14F-4D97-AF65-F5344CB8AC3E}">
        <p14:creationId xmlns:p14="http://schemas.microsoft.com/office/powerpoint/2010/main" val="15939286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41E8835B-E00E-4A45-BD14-69748B5C01BA}"/>
              </a:ext>
            </a:extLst>
          </p:cNvPr>
          <p:cNvSpPr>
            <a:spLocks noGrp="1" noChangeArrowheads="1"/>
          </p:cNvSpPr>
          <p:nvPr>
            <p:ph type="title"/>
          </p:nvPr>
        </p:nvSpPr>
        <p:spPr>
          <a:xfrm>
            <a:off x="1143000" y="814388"/>
            <a:ext cx="7772400" cy="762000"/>
          </a:xfrm>
        </p:spPr>
        <p:txBody>
          <a:bodyPr/>
          <a:lstStyle/>
          <a:p>
            <a:pPr algn="ctr" eaLnBrk="1" hangingPunct="1">
              <a:defRPr/>
            </a:pPr>
            <a:r>
              <a:rPr lang="en-US" dirty="0">
                <a:latin typeface="Verdana" pitchFamily="34" charset="0"/>
              </a:rPr>
              <a:t>Designer Opioids </a:t>
            </a:r>
          </a:p>
        </p:txBody>
      </p:sp>
      <p:sp>
        <p:nvSpPr>
          <p:cNvPr id="37891" name="Rectangle 3">
            <a:extLst>
              <a:ext uri="{FF2B5EF4-FFF2-40B4-BE49-F238E27FC236}">
                <a16:creationId xmlns:a16="http://schemas.microsoft.com/office/drawing/2014/main" id="{5FA1B675-C1EB-4EB4-838D-A4386A720F43}"/>
              </a:ext>
            </a:extLst>
          </p:cNvPr>
          <p:cNvSpPr>
            <a:spLocks noGrp="1" noChangeArrowheads="1"/>
          </p:cNvSpPr>
          <p:nvPr>
            <p:ph type="body" idx="1"/>
          </p:nvPr>
        </p:nvSpPr>
        <p:spPr>
          <a:xfrm>
            <a:off x="1066800" y="1981200"/>
            <a:ext cx="7848600" cy="4876800"/>
          </a:xfrm>
        </p:spPr>
        <p:txBody>
          <a:bodyPr/>
          <a:lstStyle/>
          <a:p>
            <a:pPr marL="0" indent="0" eaLnBrk="1" hangingPunct="1">
              <a:buFontTx/>
              <a:buNone/>
              <a:defRPr/>
            </a:pPr>
            <a:r>
              <a:rPr lang="en-US" dirty="0">
                <a:latin typeface="Verdana" pitchFamily="34" charset="0"/>
              </a:rPr>
              <a:t>Fentanyl (</a:t>
            </a:r>
            <a:r>
              <a:rPr lang="en-US" dirty="0" err="1">
                <a:latin typeface="Verdana" pitchFamily="34" charset="0"/>
              </a:rPr>
              <a:t>Duragesic</a:t>
            </a:r>
            <a:r>
              <a:rPr lang="en-US" dirty="0">
                <a:latin typeface="Verdana" pitchFamily="34" charset="0"/>
              </a:rPr>
              <a:t>)</a:t>
            </a:r>
          </a:p>
          <a:p>
            <a:pPr eaLnBrk="1" hangingPunct="1">
              <a:defRPr/>
            </a:pPr>
            <a:r>
              <a:rPr lang="en-US" sz="2000" dirty="0">
                <a:latin typeface="Verdana" pitchFamily="34" charset="0"/>
              </a:rPr>
              <a:t>Extremely fast acting and potent drug (50-100x more potent than morphine and dosed in mcg vs. mg)</a:t>
            </a:r>
          </a:p>
          <a:p>
            <a:pPr eaLnBrk="1" hangingPunct="1">
              <a:defRPr/>
            </a:pPr>
            <a:r>
              <a:rPr lang="en-US" sz="2000" dirty="0">
                <a:latin typeface="Verdana" pitchFamily="34" charset="0"/>
              </a:rPr>
              <a:t>Quickly crosses blood-brain barrier.</a:t>
            </a:r>
          </a:p>
          <a:p>
            <a:pPr eaLnBrk="1" hangingPunct="1">
              <a:defRPr/>
            </a:pPr>
            <a:r>
              <a:rPr lang="en-US" sz="2000" dirty="0">
                <a:latin typeface="Verdana" pitchFamily="34" charset="0"/>
              </a:rPr>
              <a:t>Causes severe respiratory depression and euphoria.</a:t>
            </a:r>
          </a:p>
          <a:p>
            <a:pPr eaLnBrk="1" hangingPunct="1">
              <a:defRPr/>
            </a:pPr>
            <a:r>
              <a:rPr lang="en-US" sz="2000" dirty="0">
                <a:latin typeface="Verdana" pitchFamily="34" charset="0"/>
              </a:rPr>
              <a:t>Typically dosed as transdermal patches for chronic pain  (worn for 48-72 </a:t>
            </a:r>
            <a:r>
              <a:rPr lang="en-US" sz="2000" dirty="0" err="1">
                <a:latin typeface="Verdana" pitchFamily="34" charset="0"/>
              </a:rPr>
              <a:t>hrs</a:t>
            </a:r>
            <a:r>
              <a:rPr lang="en-US" sz="2000" dirty="0">
                <a:latin typeface="Verdana" pitchFamily="34" charset="0"/>
              </a:rPr>
              <a:t>), but also as lozenge, pill, injection, film that dissolves in mouth, nasal spray or by IV.</a:t>
            </a:r>
          </a:p>
          <a:p>
            <a:pPr eaLnBrk="1" hangingPunct="1">
              <a:defRPr/>
            </a:pPr>
            <a:r>
              <a:rPr lang="en-US" sz="2000" dirty="0">
                <a:latin typeface="Verdana" pitchFamily="34" charset="0"/>
              </a:rPr>
              <a:t>Abuse includes extracting drugs from transdermal patches and injecting which increases likelihood of overdose.</a:t>
            </a:r>
          </a:p>
          <a:p>
            <a:pPr eaLnBrk="1" hangingPunct="1">
              <a:defRPr/>
            </a:pPr>
            <a:r>
              <a:rPr lang="en-US" sz="2000" dirty="0">
                <a:latin typeface="Verdana" pitchFamily="34" charset="0"/>
              </a:rPr>
              <a:t>Recent seizure in Ohio (1Kg) and it’s lethal potential.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2A76A39C-A223-4A11-A9C9-EE7BDB833435}"/>
              </a:ext>
            </a:extLst>
          </p:cNvPr>
          <p:cNvSpPr>
            <a:spLocks noGrp="1" noChangeArrowheads="1"/>
          </p:cNvSpPr>
          <p:nvPr>
            <p:ph type="title"/>
          </p:nvPr>
        </p:nvSpPr>
        <p:spPr>
          <a:xfrm>
            <a:off x="1143000" y="868363"/>
            <a:ext cx="7772400" cy="708025"/>
          </a:xfrm>
        </p:spPr>
        <p:txBody>
          <a:bodyPr/>
          <a:lstStyle/>
          <a:p>
            <a:pPr algn="ctr" eaLnBrk="1" hangingPunct="1">
              <a:defRPr/>
            </a:pPr>
            <a:r>
              <a:rPr lang="en-US" sz="4000" dirty="0">
                <a:latin typeface="Verdana" pitchFamily="34" charset="0"/>
              </a:rPr>
              <a:t>Clandestine Fentanyl Analogs</a:t>
            </a:r>
          </a:p>
        </p:txBody>
      </p:sp>
      <p:sp>
        <p:nvSpPr>
          <p:cNvPr id="37891" name="Rectangle 3">
            <a:extLst>
              <a:ext uri="{FF2B5EF4-FFF2-40B4-BE49-F238E27FC236}">
                <a16:creationId xmlns:a16="http://schemas.microsoft.com/office/drawing/2014/main" id="{AD245D5A-ED4C-4E2F-A6C1-CA2C90D829C4}"/>
              </a:ext>
            </a:extLst>
          </p:cNvPr>
          <p:cNvSpPr>
            <a:spLocks noGrp="1" noChangeArrowheads="1"/>
          </p:cNvSpPr>
          <p:nvPr>
            <p:ph type="body" idx="1"/>
          </p:nvPr>
        </p:nvSpPr>
        <p:spPr>
          <a:xfrm>
            <a:off x="1143000" y="1946275"/>
            <a:ext cx="7848600" cy="4876800"/>
          </a:xfrm>
        </p:spPr>
        <p:txBody>
          <a:bodyPr/>
          <a:lstStyle/>
          <a:p>
            <a:pPr marL="0" indent="0" eaLnBrk="1" hangingPunct="1">
              <a:buFontTx/>
              <a:buNone/>
              <a:defRPr/>
            </a:pPr>
            <a:r>
              <a:rPr lang="en-US" sz="2000" dirty="0">
                <a:latin typeface="Verdana" pitchFamily="34" charset="0"/>
              </a:rPr>
              <a:t>Mass-produced in clandestine labs in China and smuggled via traditional distribution routes directly or indirectly into US.</a:t>
            </a:r>
            <a:endParaRPr lang="en-US" sz="2400" u="sng" dirty="0">
              <a:latin typeface="Verdana" pitchFamily="34" charset="0"/>
            </a:endParaRPr>
          </a:p>
          <a:p>
            <a:pPr marL="0" indent="0" eaLnBrk="1" hangingPunct="1">
              <a:buFontTx/>
              <a:buNone/>
              <a:defRPr/>
            </a:pPr>
            <a:r>
              <a:rPr lang="en-US" sz="2000" u="sng" dirty="0">
                <a:latin typeface="Verdana" pitchFamily="34" charset="0"/>
              </a:rPr>
              <a:t>Acetyl Fentanyl  </a:t>
            </a:r>
            <a:endParaRPr lang="en-US" sz="2000" dirty="0">
              <a:latin typeface="Verdana" pitchFamily="34" charset="0"/>
            </a:endParaRPr>
          </a:p>
          <a:p>
            <a:pPr eaLnBrk="1" hangingPunct="1">
              <a:defRPr/>
            </a:pPr>
            <a:r>
              <a:rPr lang="en-US" sz="2000" dirty="0">
                <a:latin typeface="Verdana" pitchFamily="34" charset="0"/>
              </a:rPr>
              <a:t>5-15x more potent than Morphine</a:t>
            </a:r>
          </a:p>
          <a:p>
            <a:pPr marL="0" indent="0" eaLnBrk="1" hangingPunct="1">
              <a:buFontTx/>
              <a:buNone/>
              <a:defRPr/>
            </a:pPr>
            <a:r>
              <a:rPr lang="en-US" sz="2000" u="sng" dirty="0" err="1">
                <a:latin typeface="Verdana" pitchFamily="34" charset="0"/>
              </a:rPr>
              <a:t>Butyryl</a:t>
            </a:r>
            <a:r>
              <a:rPr lang="en-US" sz="2000" u="sng" dirty="0">
                <a:latin typeface="Verdana" pitchFamily="34" charset="0"/>
              </a:rPr>
              <a:t> Fentanyl</a:t>
            </a:r>
          </a:p>
          <a:p>
            <a:pPr eaLnBrk="1" hangingPunct="1">
              <a:defRPr/>
            </a:pPr>
            <a:r>
              <a:rPr lang="en-US" sz="2000" dirty="0">
                <a:latin typeface="Verdana" pitchFamily="34" charset="0"/>
              </a:rPr>
              <a:t>12-25x more potent than morphine</a:t>
            </a:r>
          </a:p>
          <a:p>
            <a:pPr marL="0" indent="0" eaLnBrk="1" hangingPunct="1">
              <a:buFontTx/>
              <a:buNone/>
              <a:defRPr/>
            </a:pPr>
            <a:r>
              <a:rPr lang="en-US" sz="2000" u="sng" dirty="0" err="1">
                <a:latin typeface="Verdana" pitchFamily="34" charset="0"/>
              </a:rPr>
              <a:t>Furanyl</a:t>
            </a:r>
            <a:r>
              <a:rPr lang="en-US" sz="2000" u="sng" dirty="0">
                <a:latin typeface="Verdana" pitchFamily="34" charset="0"/>
              </a:rPr>
              <a:t> Fentanyl</a:t>
            </a:r>
          </a:p>
          <a:p>
            <a:pPr eaLnBrk="1" hangingPunct="1">
              <a:defRPr/>
            </a:pPr>
            <a:r>
              <a:rPr lang="en-US" sz="2000" dirty="0">
                <a:latin typeface="Verdana" pitchFamily="34" charset="0"/>
              </a:rPr>
              <a:t>10-20x more potent than morphine</a:t>
            </a:r>
          </a:p>
          <a:p>
            <a:pPr marL="0" indent="0" eaLnBrk="1" hangingPunct="1">
              <a:buFontTx/>
              <a:buNone/>
              <a:defRPr/>
            </a:pPr>
            <a:r>
              <a:rPr lang="en-US" sz="2000" u="sng" dirty="0">
                <a:latin typeface="Verdana" pitchFamily="34" charset="0"/>
              </a:rPr>
              <a:t>U47700 (Pink)</a:t>
            </a:r>
          </a:p>
          <a:p>
            <a:pPr eaLnBrk="1" hangingPunct="1">
              <a:defRPr/>
            </a:pPr>
            <a:r>
              <a:rPr lang="en-US" sz="2000" dirty="0">
                <a:latin typeface="Verdana" pitchFamily="34" charset="0"/>
              </a:rPr>
              <a:t>7.5x more potent than morphine</a:t>
            </a:r>
          </a:p>
          <a:p>
            <a:pPr marL="0" indent="0" eaLnBrk="1" hangingPunct="1">
              <a:buFontTx/>
              <a:buNone/>
              <a:defRPr/>
            </a:pPr>
            <a:r>
              <a:rPr lang="en-US" sz="2000" u="sng" dirty="0" err="1">
                <a:latin typeface="Verdana" pitchFamily="34" charset="0"/>
              </a:rPr>
              <a:t>Carfentanil</a:t>
            </a:r>
            <a:r>
              <a:rPr lang="en-US" sz="2000" dirty="0">
                <a:latin typeface="Verdana" pitchFamily="34" charset="0"/>
              </a:rPr>
              <a:t> (large animal tranquilizer)</a:t>
            </a:r>
          </a:p>
          <a:p>
            <a:pPr eaLnBrk="1" hangingPunct="1">
              <a:defRPr/>
            </a:pPr>
            <a:r>
              <a:rPr lang="en-US" sz="2000" dirty="0">
                <a:solidFill>
                  <a:srgbClr val="FF0000"/>
                </a:solidFill>
                <a:latin typeface="Verdana" pitchFamily="34" charset="0"/>
              </a:rPr>
              <a:t>10,000x more potent than morphine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499170"/>
            <a:ext cx="7772400" cy="1077218"/>
          </a:xfrm>
        </p:spPr>
        <p:txBody>
          <a:bodyPr/>
          <a:lstStyle/>
          <a:p>
            <a:pPr marL="0" indent="0" algn="ctr">
              <a:buNone/>
            </a:pPr>
            <a:r>
              <a:rPr lang="en-US" sz="3200" dirty="0">
                <a:solidFill>
                  <a:srgbClr val="FFFF00"/>
                </a:solidFill>
              </a:rPr>
              <a:t>Historical review - how we got to where we are now.</a:t>
            </a:r>
            <a:endParaRPr lang="en-US" dirty="0">
              <a:solidFill>
                <a:srgbClr val="FFFF00"/>
              </a:solidFill>
            </a:endParaRPr>
          </a:p>
        </p:txBody>
      </p:sp>
      <p:sp>
        <p:nvSpPr>
          <p:cNvPr id="3" name="Content Placeholder 2"/>
          <p:cNvSpPr>
            <a:spLocks noGrp="1"/>
          </p:cNvSpPr>
          <p:nvPr>
            <p:ph idx="1"/>
          </p:nvPr>
        </p:nvSpPr>
        <p:spPr>
          <a:xfrm>
            <a:off x="1066800" y="1981200"/>
            <a:ext cx="7848600" cy="4648200"/>
          </a:xfrm>
        </p:spPr>
        <p:txBody>
          <a:bodyPr/>
          <a:lstStyle/>
          <a:p>
            <a:r>
              <a:rPr lang="en-US" sz="2000" dirty="0">
                <a:latin typeface="Verdana" panose="020B0604030504040204" pitchFamily="34" charset="0"/>
                <a:ea typeface="Verdana" panose="020B0604030504040204" pitchFamily="34" charset="0"/>
                <a:cs typeface="Verdana" panose="020B0604030504040204" pitchFamily="34" charset="0"/>
              </a:rPr>
              <a:t>The classically abused stimulants have included Amphetamine, Methamphetamine and Cocaine.  Additionally, marijuana and illicit use of legitimate prescription drugs have also posed significant burdens on the forensic community.</a:t>
            </a:r>
          </a:p>
          <a:p>
            <a:r>
              <a:rPr lang="en-US" sz="2000" dirty="0">
                <a:latin typeface="Verdana" panose="020B0604030504040204" pitchFamily="34" charset="0"/>
                <a:ea typeface="Verdana" panose="020B0604030504040204" pitchFamily="34" charset="0"/>
                <a:cs typeface="Verdana" panose="020B0604030504040204" pitchFamily="34" charset="0"/>
              </a:rPr>
              <a:t>Now labs must cope with what has been termed Novel </a:t>
            </a:r>
            <a:r>
              <a:rPr lang="en-US" sz="2000" dirty="0" err="1">
                <a:latin typeface="Verdana" panose="020B0604030504040204" pitchFamily="34" charset="0"/>
                <a:ea typeface="Verdana" panose="020B0604030504040204" pitchFamily="34" charset="0"/>
                <a:cs typeface="Verdana" panose="020B0604030504040204" pitchFamily="34" charset="0"/>
              </a:rPr>
              <a:t>Pyschoactive</a:t>
            </a:r>
            <a:r>
              <a:rPr lang="en-US" sz="2000" dirty="0">
                <a:latin typeface="Verdana" panose="020B0604030504040204" pitchFamily="34" charset="0"/>
                <a:ea typeface="Verdana" panose="020B0604030504040204" pitchFamily="34" charset="0"/>
                <a:cs typeface="Verdana" panose="020B0604030504040204" pitchFamily="34" charset="0"/>
              </a:rPr>
              <a:t> Substances (NPS) in which there are several pharmacological classes: sedatives/tranquilizers, hallucinogens, dissociative agents, stimulants and analgesics.  </a:t>
            </a:r>
          </a:p>
          <a:p>
            <a:r>
              <a:rPr lang="en-US" sz="2000" dirty="0">
                <a:latin typeface="Verdana" panose="020B0604030504040204" pitchFamily="34" charset="0"/>
                <a:ea typeface="Verdana" panose="020B0604030504040204" pitchFamily="34" charset="0"/>
                <a:cs typeface="Verdana" panose="020B0604030504040204" pitchFamily="34" charset="0"/>
              </a:rPr>
              <a:t>Most prevalent today, however, are three widely abused NPS: Synthetic Cannabinoids, Designer Stimulants and Designer Opioids</a:t>
            </a:r>
          </a:p>
          <a:p>
            <a:pPr marL="0" indent="0">
              <a:buNone/>
            </a:pPr>
            <a:endParaRPr lang="en-US" sz="2000" dirty="0">
              <a:latin typeface="Verdana" panose="020B0604030504040204" pitchFamily="34" charset="0"/>
              <a:ea typeface="Verdana" panose="020B0604030504040204" pitchFamily="34" charset="0"/>
              <a:cs typeface="Verdana" panose="020B0604030504040204" pitchFamily="34" charset="0"/>
            </a:endParaRPr>
          </a:p>
          <a:p>
            <a:pPr lvl="1"/>
            <a:endParaRPr lang="en-US" sz="1600" dirty="0"/>
          </a:p>
          <a:p>
            <a:pPr marL="457200" lvl="1" indent="0">
              <a:buNone/>
            </a:pPr>
            <a:endParaRPr lang="en-US" sz="1600" dirty="0"/>
          </a:p>
          <a:p>
            <a:pPr lvl="1"/>
            <a:endParaRPr lang="en-US" sz="1600" dirty="0"/>
          </a:p>
          <a:p>
            <a:pPr lvl="1"/>
            <a:endParaRPr lang="en-US" sz="1600" dirty="0"/>
          </a:p>
        </p:txBody>
      </p:sp>
    </p:spTree>
    <p:extLst>
      <p:ext uri="{BB962C8B-B14F-4D97-AF65-F5344CB8AC3E}">
        <p14:creationId xmlns:p14="http://schemas.microsoft.com/office/powerpoint/2010/main" val="27470508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A3D02CC3-2511-48B7-9AA5-8629C602BBE9}"/>
              </a:ext>
            </a:extLst>
          </p:cNvPr>
          <p:cNvSpPr>
            <a:spLocks noGrp="1" noChangeArrowheads="1"/>
          </p:cNvSpPr>
          <p:nvPr>
            <p:ph type="title"/>
          </p:nvPr>
        </p:nvSpPr>
        <p:spPr>
          <a:xfrm>
            <a:off x="1143000" y="992188"/>
            <a:ext cx="7772400" cy="584200"/>
          </a:xfrm>
        </p:spPr>
        <p:txBody>
          <a:bodyPr/>
          <a:lstStyle/>
          <a:p>
            <a:pPr algn="ctr" eaLnBrk="1" hangingPunct="1">
              <a:defRPr/>
            </a:pPr>
            <a:r>
              <a:rPr lang="en-US" sz="3200" dirty="0">
                <a:latin typeface="Verdana" pitchFamily="34" charset="0"/>
              </a:rPr>
              <a:t>Clandestine Fentanyl Analogs, cont.</a:t>
            </a:r>
          </a:p>
        </p:txBody>
      </p:sp>
      <p:sp>
        <p:nvSpPr>
          <p:cNvPr id="37891" name="Rectangle 3">
            <a:extLst>
              <a:ext uri="{FF2B5EF4-FFF2-40B4-BE49-F238E27FC236}">
                <a16:creationId xmlns:a16="http://schemas.microsoft.com/office/drawing/2014/main" id="{75FE74A4-2317-4E48-A26D-308EBA29B601}"/>
              </a:ext>
            </a:extLst>
          </p:cNvPr>
          <p:cNvSpPr>
            <a:spLocks noGrp="1" noChangeArrowheads="1"/>
          </p:cNvSpPr>
          <p:nvPr>
            <p:ph type="body" idx="1"/>
          </p:nvPr>
        </p:nvSpPr>
        <p:spPr>
          <a:xfrm>
            <a:off x="1143000" y="1946275"/>
            <a:ext cx="7848600" cy="4876800"/>
          </a:xfrm>
        </p:spPr>
        <p:txBody>
          <a:bodyPr/>
          <a:lstStyle/>
          <a:p>
            <a:pPr marL="0" indent="0" eaLnBrk="1" hangingPunct="1">
              <a:buFontTx/>
              <a:buNone/>
              <a:defRPr/>
            </a:pPr>
            <a:r>
              <a:rPr lang="en-US" sz="2000" dirty="0">
                <a:latin typeface="Verdana" pitchFamily="34" charset="0"/>
              </a:rPr>
              <a:t>Others now being encountered:</a:t>
            </a:r>
            <a:endParaRPr lang="en-US" sz="2400" u="sng" dirty="0">
              <a:latin typeface="Verdana" pitchFamily="34" charset="0"/>
            </a:endParaRPr>
          </a:p>
          <a:p>
            <a:pPr marL="0" indent="0" eaLnBrk="1" hangingPunct="1">
              <a:buFontTx/>
              <a:buNone/>
              <a:defRPr/>
            </a:pPr>
            <a:r>
              <a:rPr lang="en-US" sz="2000" u="sng" dirty="0">
                <a:latin typeface="Verdana" pitchFamily="34" charset="0"/>
              </a:rPr>
              <a:t>Acryl Fentanyl  </a:t>
            </a:r>
            <a:endParaRPr lang="en-US" sz="2000" dirty="0">
              <a:latin typeface="Verdana" pitchFamily="34" charset="0"/>
            </a:endParaRPr>
          </a:p>
          <a:p>
            <a:pPr eaLnBrk="1" hangingPunct="1">
              <a:defRPr/>
            </a:pPr>
            <a:r>
              <a:rPr lang="en-US" sz="2000" dirty="0">
                <a:latin typeface="Verdana" pitchFamily="34" charset="0"/>
              </a:rPr>
              <a:t>May not respond to naloxone</a:t>
            </a:r>
          </a:p>
          <a:p>
            <a:pPr marL="0" indent="0" eaLnBrk="1" hangingPunct="1">
              <a:buFontTx/>
              <a:buNone/>
              <a:defRPr/>
            </a:pPr>
            <a:r>
              <a:rPr lang="en-US" sz="2000" u="sng" dirty="0">
                <a:latin typeface="Verdana" pitchFamily="34" charset="0"/>
              </a:rPr>
              <a:t>Tetrahydrofuran Fentanyl</a:t>
            </a:r>
          </a:p>
          <a:p>
            <a:pPr marL="0" indent="0" eaLnBrk="1" hangingPunct="1">
              <a:buFontTx/>
              <a:buNone/>
              <a:defRPr/>
            </a:pPr>
            <a:r>
              <a:rPr lang="en-US" sz="2000" u="sng" dirty="0" err="1">
                <a:latin typeface="Verdana" pitchFamily="34" charset="0"/>
              </a:rPr>
              <a:t>Thiafentanil</a:t>
            </a:r>
            <a:endParaRPr lang="en-US" sz="2000" u="sng" dirty="0">
              <a:latin typeface="Verdana" pitchFamily="34" charset="0"/>
            </a:endParaRPr>
          </a:p>
          <a:p>
            <a:pPr eaLnBrk="1" hangingPunct="1">
              <a:defRPr/>
            </a:pPr>
            <a:r>
              <a:rPr lang="en-US" sz="2000" dirty="0">
                <a:latin typeface="Verdana" pitchFamily="34" charset="0"/>
              </a:rPr>
              <a:t>May be replacement for </a:t>
            </a:r>
            <a:r>
              <a:rPr lang="en-US" sz="2000" dirty="0" err="1">
                <a:latin typeface="Verdana" pitchFamily="34" charset="0"/>
              </a:rPr>
              <a:t>Carfentanil</a:t>
            </a:r>
            <a:r>
              <a:rPr lang="en-US" sz="2000" dirty="0">
                <a:latin typeface="Verdana" pitchFamily="34" charset="0"/>
              </a:rPr>
              <a:t>  in veterinary practices.</a:t>
            </a:r>
          </a:p>
          <a:p>
            <a:pPr marL="0" indent="0" algn="ctr" eaLnBrk="1" hangingPunct="1">
              <a:buFontTx/>
              <a:buNone/>
              <a:defRPr/>
            </a:pPr>
            <a:r>
              <a:rPr lang="en-US" sz="2400" u="sng" dirty="0">
                <a:latin typeface="Verdana" pitchFamily="34" charset="0"/>
              </a:rPr>
              <a:t>Grey Death and Clandestine Pharmaceuticals Being Seen</a:t>
            </a:r>
          </a:p>
          <a:p>
            <a:pPr marL="0" indent="0" eaLnBrk="1" hangingPunct="1">
              <a:buFontTx/>
              <a:buNone/>
              <a:defRPr/>
            </a:pPr>
            <a:r>
              <a:rPr lang="en-US" sz="2000" dirty="0">
                <a:latin typeface="Verdana" pitchFamily="34" charset="0"/>
              </a:rPr>
              <a:t> - </a:t>
            </a:r>
            <a:r>
              <a:rPr lang="en-US" sz="1800" u="sng" dirty="0">
                <a:latin typeface="Verdana" pitchFamily="34" charset="0"/>
              </a:rPr>
              <a:t>Grey Death</a:t>
            </a:r>
            <a:r>
              <a:rPr lang="en-US" sz="1800" dirty="0">
                <a:latin typeface="Verdana" pitchFamily="34" charset="0"/>
              </a:rPr>
              <a:t>: a deadly combination of heroin or cocaine with one or more fentanyl analogs. Seen in GA, AL, OH.</a:t>
            </a:r>
          </a:p>
          <a:p>
            <a:pPr marL="0" indent="0" eaLnBrk="1" hangingPunct="1">
              <a:buFontTx/>
              <a:buNone/>
              <a:defRPr/>
            </a:pPr>
            <a:r>
              <a:rPr lang="en-US" sz="1800" dirty="0">
                <a:latin typeface="Verdana" pitchFamily="34" charset="0"/>
              </a:rPr>
              <a:t> - </a:t>
            </a:r>
            <a:r>
              <a:rPr lang="en-US" sz="1800" u="sng" dirty="0">
                <a:latin typeface="Verdana" pitchFamily="34" charset="0"/>
              </a:rPr>
              <a:t>Spiked Pharmaceuticals</a:t>
            </a:r>
            <a:r>
              <a:rPr lang="en-US" sz="1800" dirty="0">
                <a:latin typeface="Verdana" pitchFamily="34" charset="0"/>
              </a:rPr>
              <a:t>: Counterfeit pharmaceutical (lookalikes) are being seen that are spiked with these same compounds.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247DD-A275-4E23-95FD-AE8544FF87FE}"/>
              </a:ext>
            </a:extLst>
          </p:cNvPr>
          <p:cNvSpPr>
            <a:spLocks noGrp="1"/>
          </p:cNvSpPr>
          <p:nvPr>
            <p:ph type="title"/>
          </p:nvPr>
        </p:nvSpPr>
        <p:spPr>
          <a:xfrm>
            <a:off x="1143000" y="381000"/>
            <a:ext cx="7543800" cy="914400"/>
          </a:xfrm>
        </p:spPr>
        <p:txBody>
          <a:bodyPr/>
          <a:lstStyle/>
          <a:p>
            <a:pPr algn="ctr">
              <a:defRPr/>
            </a:pPr>
            <a:r>
              <a:rPr lang="en-US" dirty="0">
                <a:latin typeface="Verdana" pitchFamily="34" charset="0"/>
              </a:rPr>
              <a:t>Kratom</a:t>
            </a:r>
          </a:p>
        </p:txBody>
      </p:sp>
      <p:sp>
        <p:nvSpPr>
          <p:cNvPr id="3" name="Content Placeholder 2">
            <a:extLst>
              <a:ext uri="{FF2B5EF4-FFF2-40B4-BE49-F238E27FC236}">
                <a16:creationId xmlns:a16="http://schemas.microsoft.com/office/drawing/2014/main" id="{EB383263-BE0A-4208-B518-8A1F668258FB}"/>
              </a:ext>
            </a:extLst>
          </p:cNvPr>
          <p:cNvSpPr>
            <a:spLocks noGrp="1"/>
          </p:cNvSpPr>
          <p:nvPr>
            <p:ph idx="1"/>
          </p:nvPr>
        </p:nvSpPr>
        <p:spPr/>
        <p:txBody>
          <a:bodyPr/>
          <a:lstStyle/>
          <a:p>
            <a:pPr>
              <a:defRPr/>
            </a:pPr>
            <a:r>
              <a:rPr lang="en-US" sz="1800" dirty="0">
                <a:latin typeface="Verdana" pitchFamily="34" charset="0"/>
              </a:rPr>
              <a:t>Derived from leaves of Kratom tree (Mitragyna speciosa) – contains two active ingredients, Mitragynine and 7-hydroxymitragynine.</a:t>
            </a:r>
          </a:p>
          <a:p>
            <a:pPr>
              <a:defRPr/>
            </a:pPr>
            <a:r>
              <a:rPr lang="en-US" sz="1800" dirty="0">
                <a:latin typeface="Verdana" pitchFamily="34" charset="0"/>
              </a:rPr>
              <a:t>Typically sold as capsules or pressed tablets from leaf material or as a concentrated extract resembling small energy drink containers.</a:t>
            </a:r>
          </a:p>
          <a:p>
            <a:pPr>
              <a:defRPr/>
            </a:pPr>
            <a:r>
              <a:rPr lang="en-US" sz="1800" dirty="0">
                <a:latin typeface="Verdana" pitchFamily="34" charset="0"/>
              </a:rPr>
              <a:t>Most use is by ingestion</a:t>
            </a:r>
          </a:p>
          <a:p>
            <a:pPr>
              <a:defRPr/>
            </a:pPr>
            <a:r>
              <a:rPr lang="en-US" sz="1800" dirty="0">
                <a:latin typeface="Verdana" pitchFamily="34" charset="0"/>
              </a:rPr>
              <a:t>In the southeast, it is illegal in AL and TN, but available in neighboring states (GA, FL and MS) at convenience stores or on-line.</a:t>
            </a:r>
          </a:p>
          <a:p>
            <a:pPr>
              <a:defRPr/>
            </a:pPr>
            <a:r>
              <a:rPr lang="en-US" sz="1800" dirty="0">
                <a:latin typeface="Verdana" pitchFamily="34" charset="0"/>
              </a:rPr>
              <a:t>At low doses (1-5 grams)it is a stimulant, at higher doses (5-15 grams) it creates lethargy, analgesia and euphoria.</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6CE7F-1659-4335-8AF1-518037E81F9B}"/>
              </a:ext>
            </a:extLst>
          </p:cNvPr>
          <p:cNvSpPr>
            <a:spLocks noGrp="1"/>
          </p:cNvSpPr>
          <p:nvPr>
            <p:ph type="title"/>
          </p:nvPr>
        </p:nvSpPr>
        <p:spPr>
          <a:xfrm>
            <a:off x="1143000" y="381000"/>
            <a:ext cx="7543800" cy="914400"/>
          </a:xfrm>
        </p:spPr>
        <p:txBody>
          <a:bodyPr/>
          <a:lstStyle/>
          <a:p>
            <a:pPr algn="ctr">
              <a:defRPr/>
            </a:pPr>
            <a:r>
              <a:rPr lang="en-US" dirty="0">
                <a:latin typeface="Verdana" pitchFamily="34" charset="0"/>
              </a:rPr>
              <a:t>Kratom</a:t>
            </a:r>
          </a:p>
        </p:txBody>
      </p:sp>
      <p:sp>
        <p:nvSpPr>
          <p:cNvPr id="3" name="Content Placeholder 2">
            <a:extLst>
              <a:ext uri="{FF2B5EF4-FFF2-40B4-BE49-F238E27FC236}">
                <a16:creationId xmlns:a16="http://schemas.microsoft.com/office/drawing/2014/main" id="{7601D3AF-14D0-4C09-BA6C-5A405CAE3072}"/>
              </a:ext>
            </a:extLst>
          </p:cNvPr>
          <p:cNvSpPr>
            <a:spLocks noGrp="1"/>
          </p:cNvSpPr>
          <p:nvPr>
            <p:ph idx="1"/>
          </p:nvPr>
        </p:nvSpPr>
        <p:spPr/>
        <p:txBody>
          <a:bodyPr/>
          <a:lstStyle/>
          <a:p>
            <a:pPr>
              <a:defRPr/>
            </a:pPr>
            <a:r>
              <a:rPr lang="en-US" sz="2000" dirty="0">
                <a:latin typeface="Verdana" pitchFamily="34" charset="0"/>
              </a:rPr>
              <a:t>Mitragynine provides majority of pain relieving action and has been determined to be approximately 13x more potent than morphine.</a:t>
            </a:r>
          </a:p>
          <a:p>
            <a:pPr>
              <a:defRPr/>
            </a:pPr>
            <a:r>
              <a:rPr lang="en-US" sz="2000" dirty="0">
                <a:latin typeface="Verdana" pitchFamily="34" charset="0"/>
              </a:rPr>
              <a:t>All effects are dose-dependent and occur rapidly.</a:t>
            </a:r>
          </a:p>
          <a:p>
            <a:pPr>
              <a:defRPr/>
            </a:pPr>
            <a:r>
              <a:rPr lang="en-US" sz="2000" dirty="0">
                <a:latin typeface="Verdana" pitchFamily="34" charset="0"/>
              </a:rPr>
              <a:t>Doses exceeding 15 g can lead to a state of excessive sedation or stupor.</a:t>
            </a:r>
          </a:p>
          <a:p>
            <a:pPr>
              <a:defRPr/>
            </a:pPr>
            <a:r>
              <a:rPr lang="en-US" sz="2000" dirty="0">
                <a:latin typeface="Verdana" pitchFamily="34" charset="0"/>
              </a:rPr>
              <a:t>Some instances have been reported where Kratom products have been mixed with other narcotics to enhance the narcotic effect – making them more dangerous to the naïve user.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82235-829F-4836-8075-E2DF4007DDE9}"/>
              </a:ext>
            </a:extLst>
          </p:cNvPr>
          <p:cNvSpPr>
            <a:spLocks noGrp="1"/>
          </p:cNvSpPr>
          <p:nvPr>
            <p:ph type="title"/>
          </p:nvPr>
        </p:nvSpPr>
        <p:spPr>
          <a:xfrm>
            <a:off x="1114425" y="116582"/>
            <a:ext cx="7772400" cy="1077218"/>
          </a:xfrm>
        </p:spPr>
        <p:txBody>
          <a:bodyPr/>
          <a:lstStyle/>
          <a:p>
            <a:pPr algn="ctr">
              <a:defRPr/>
            </a:pPr>
            <a:r>
              <a:rPr lang="en-US" sz="3200" dirty="0">
                <a:latin typeface="Verdana" pitchFamily="34" charset="0"/>
              </a:rPr>
              <a:t>Testing Techniques used in Forensic/Clinical Reference Labs</a:t>
            </a:r>
          </a:p>
        </p:txBody>
      </p:sp>
      <p:sp>
        <p:nvSpPr>
          <p:cNvPr id="3" name="Content Placeholder 2">
            <a:extLst>
              <a:ext uri="{FF2B5EF4-FFF2-40B4-BE49-F238E27FC236}">
                <a16:creationId xmlns:a16="http://schemas.microsoft.com/office/drawing/2014/main" id="{7B17C507-505B-48AD-8483-DDE72480D172}"/>
              </a:ext>
            </a:extLst>
          </p:cNvPr>
          <p:cNvSpPr>
            <a:spLocks noGrp="1"/>
          </p:cNvSpPr>
          <p:nvPr>
            <p:ph idx="1"/>
          </p:nvPr>
        </p:nvSpPr>
        <p:spPr>
          <a:xfrm>
            <a:off x="1114425" y="1981200"/>
            <a:ext cx="7772400" cy="4876800"/>
          </a:xfrm>
        </p:spPr>
        <p:txBody>
          <a:bodyPr/>
          <a:lstStyle/>
          <a:p>
            <a:pPr>
              <a:defRPr/>
            </a:pPr>
            <a:r>
              <a:rPr lang="en-US" sz="1800" dirty="0">
                <a:latin typeface="Verdana" pitchFamily="34" charset="0"/>
              </a:rPr>
              <a:t>Pre-Immunoassay</a:t>
            </a:r>
          </a:p>
          <a:p>
            <a:pPr lvl="1">
              <a:defRPr/>
            </a:pPr>
            <a:r>
              <a:rPr lang="en-US" sz="1800" dirty="0">
                <a:latin typeface="Verdana" pitchFamily="34" charset="0"/>
              </a:rPr>
              <a:t>Limited by lack of computer processing speed</a:t>
            </a:r>
          </a:p>
          <a:p>
            <a:pPr lvl="2">
              <a:defRPr/>
            </a:pPr>
            <a:r>
              <a:rPr lang="en-US" sz="1800" dirty="0">
                <a:latin typeface="Verdana" pitchFamily="34" charset="0"/>
              </a:rPr>
              <a:t>TLC</a:t>
            </a:r>
          </a:p>
          <a:p>
            <a:pPr lvl="2">
              <a:defRPr/>
            </a:pPr>
            <a:r>
              <a:rPr lang="en-US" sz="1800" dirty="0">
                <a:latin typeface="Verdana" pitchFamily="34" charset="0"/>
              </a:rPr>
              <a:t>GC and LC with various specific detectors (e.g. FID, NPD, ECD)</a:t>
            </a:r>
          </a:p>
          <a:p>
            <a:pPr lvl="3">
              <a:defRPr/>
            </a:pPr>
            <a:r>
              <a:rPr lang="en-US" sz="1800" dirty="0">
                <a:latin typeface="Verdana" pitchFamily="34" charset="0"/>
              </a:rPr>
              <a:t>Only acquire or process data-not simultaneously</a:t>
            </a:r>
          </a:p>
          <a:p>
            <a:pPr>
              <a:defRPr/>
            </a:pPr>
            <a:r>
              <a:rPr lang="en-US" sz="1800" dirty="0">
                <a:latin typeface="Verdana" pitchFamily="34" charset="0"/>
              </a:rPr>
              <a:t>Immunoassays – due to commercial production of Antibody-Antigen reagents coupled with chromophore for colorimetric detection</a:t>
            </a:r>
          </a:p>
          <a:p>
            <a:pPr lvl="1">
              <a:defRPr/>
            </a:pPr>
            <a:r>
              <a:rPr lang="en-US" sz="1800" dirty="0">
                <a:latin typeface="Verdana" pitchFamily="34" charset="0"/>
              </a:rPr>
              <a:t>indicates if drug or drug class is present at or above a cutoff established by lab or commercial reagent kit.  Cannot provide a definitive identification of which drug or drug metabolites are present.  Methodology is used both with current in-home kits (e.g. rapid cups) as well as lab instrumentation.</a:t>
            </a:r>
          </a:p>
          <a:p>
            <a:pPr lvl="1">
              <a:defRPr/>
            </a:pPr>
            <a:r>
              <a:rPr lang="en-US" sz="1800" dirty="0">
                <a:latin typeface="Verdana" pitchFamily="34" charset="0"/>
              </a:rPr>
              <a:t>Must understand limitations (false positives/negatives)</a:t>
            </a:r>
          </a:p>
          <a:p>
            <a:pPr lvl="1">
              <a:defRPr/>
            </a:pPr>
            <a:endParaRPr lang="en-US" sz="1000" dirty="0">
              <a:latin typeface="Verdana" pitchFamily="34" charset="0"/>
            </a:endParaRPr>
          </a:p>
          <a:p>
            <a:pPr marL="0" indent="0">
              <a:buFontTx/>
              <a:buNone/>
              <a:defRPr/>
            </a:pPr>
            <a:r>
              <a:rPr lang="en-US" sz="1400" dirty="0">
                <a:latin typeface="Verdana" pitchFamily="34" charset="0"/>
              </a:rPr>
              <a:t>	</a:t>
            </a:r>
            <a:endParaRPr lang="en-US" sz="1600" dirty="0">
              <a:latin typeface="Verdana" pitchFamily="34" charset="0"/>
            </a:endParaRPr>
          </a:p>
        </p:txBody>
      </p:sp>
    </p:spTree>
    <p:extLst>
      <p:ext uri="{BB962C8B-B14F-4D97-AF65-F5344CB8AC3E}">
        <p14:creationId xmlns:p14="http://schemas.microsoft.com/office/powerpoint/2010/main" val="34705444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82235-829F-4836-8075-E2DF4007DDE9}"/>
              </a:ext>
            </a:extLst>
          </p:cNvPr>
          <p:cNvSpPr>
            <a:spLocks noGrp="1"/>
          </p:cNvSpPr>
          <p:nvPr>
            <p:ph type="title"/>
          </p:nvPr>
        </p:nvSpPr>
        <p:spPr>
          <a:xfrm>
            <a:off x="1114425" y="116582"/>
            <a:ext cx="7772400" cy="1077218"/>
          </a:xfrm>
        </p:spPr>
        <p:txBody>
          <a:bodyPr/>
          <a:lstStyle/>
          <a:p>
            <a:pPr algn="ctr">
              <a:defRPr/>
            </a:pPr>
            <a:r>
              <a:rPr lang="en-US" sz="3200" dirty="0">
                <a:latin typeface="Verdana" pitchFamily="34" charset="0"/>
              </a:rPr>
              <a:t>Testing Techniques used in Forensic/Clinical Reference Labs</a:t>
            </a:r>
          </a:p>
        </p:txBody>
      </p:sp>
      <p:sp>
        <p:nvSpPr>
          <p:cNvPr id="3" name="Content Placeholder 2">
            <a:extLst>
              <a:ext uri="{FF2B5EF4-FFF2-40B4-BE49-F238E27FC236}">
                <a16:creationId xmlns:a16="http://schemas.microsoft.com/office/drawing/2014/main" id="{7B17C507-505B-48AD-8483-DDE72480D172}"/>
              </a:ext>
            </a:extLst>
          </p:cNvPr>
          <p:cNvSpPr>
            <a:spLocks noGrp="1"/>
          </p:cNvSpPr>
          <p:nvPr>
            <p:ph idx="1"/>
          </p:nvPr>
        </p:nvSpPr>
        <p:spPr>
          <a:xfrm>
            <a:off x="1114425" y="1981200"/>
            <a:ext cx="7772400" cy="4876800"/>
          </a:xfrm>
        </p:spPr>
        <p:txBody>
          <a:bodyPr/>
          <a:lstStyle/>
          <a:p>
            <a:pPr lvl="1">
              <a:defRPr/>
            </a:pPr>
            <a:endParaRPr lang="en-US" sz="1000" dirty="0">
              <a:latin typeface="Verdana" pitchFamily="34" charset="0"/>
            </a:endParaRPr>
          </a:p>
          <a:p>
            <a:pPr>
              <a:defRPr/>
            </a:pPr>
            <a:r>
              <a:rPr lang="en-US" sz="1800" dirty="0">
                <a:latin typeface="Verdana" pitchFamily="34" charset="0"/>
              </a:rPr>
              <a:t>Confirmation – definitively identifies substance(s) and whether above a cutoff when applicable.  </a:t>
            </a:r>
          </a:p>
          <a:p>
            <a:pPr>
              <a:defRPr/>
            </a:pPr>
            <a:r>
              <a:rPr lang="en-US" sz="1800" dirty="0">
                <a:latin typeface="Verdana" pitchFamily="34" charset="0"/>
              </a:rPr>
              <a:t>Two prominent examples:</a:t>
            </a:r>
          </a:p>
          <a:p>
            <a:pPr marL="0" indent="0">
              <a:buFontTx/>
              <a:buNone/>
              <a:defRPr/>
            </a:pPr>
            <a:r>
              <a:rPr lang="en-US" sz="1800" dirty="0">
                <a:latin typeface="Verdana" pitchFamily="34" charset="0"/>
              </a:rPr>
              <a:t>	1.) Gas Chromatography/Mass Spectrometry (GC/MS)</a:t>
            </a:r>
          </a:p>
          <a:p>
            <a:pPr lvl="2">
              <a:defRPr/>
            </a:pPr>
            <a:r>
              <a:rPr lang="en-US" sz="1800" dirty="0">
                <a:latin typeface="Verdana" pitchFamily="34" charset="0"/>
              </a:rPr>
              <a:t>Drug needs to be volatilized by injecting into heated injection port.</a:t>
            </a:r>
          </a:p>
          <a:p>
            <a:pPr lvl="2">
              <a:defRPr/>
            </a:pPr>
            <a:r>
              <a:rPr lang="en-US" sz="1800" dirty="0">
                <a:latin typeface="Verdana" pitchFamily="34" charset="0"/>
              </a:rPr>
              <a:t>Many drugs require derivatization to analyze</a:t>
            </a:r>
          </a:p>
          <a:p>
            <a:pPr lvl="2">
              <a:defRPr/>
            </a:pPr>
            <a:r>
              <a:rPr lang="en-US" sz="1800" dirty="0">
                <a:latin typeface="Verdana" pitchFamily="34" charset="0"/>
              </a:rPr>
              <a:t>Lengthy run time </a:t>
            </a:r>
          </a:p>
          <a:p>
            <a:pPr lvl="2">
              <a:defRPr/>
            </a:pPr>
            <a:r>
              <a:rPr lang="en-US" sz="1800" dirty="0">
                <a:latin typeface="Verdana" pitchFamily="34" charset="0"/>
              </a:rPr>
              <a:t>Cost  - 70-100K each</a:t>
            </a:r>
          </a:p>
          <a:p>
            <a:pPr marL="0" indent="0">
              <a:buFontTx/>
              <a:buNone/>
              <a:defRPr/>
            </a:pPr>
            <a:r>
              <a:rPr lang="en-US" sz="1400" dirty="0">
                <a:latin typeface="Verdana" pitchFamily="34" charset="0"/>
              </a:rPr>
              <a:t>	</a:t>
            </a:r>
            <a:endParaRPr lang="en-US" sz="1600" dirty="0">
              <a:latin typeface="Verdana" pitchFamily="34" charset="0"/>
            </a:endParaRPr>
          </a:p>
        </p:txBody>
      </p:sp>
    </p:spTree>
    <p:extLst>
      <p:ext uri="{BB962C8B-B14F-4D97-AF65-F5344CB8AC3E}">
        <p14:creationId xmlns:p14="http://schemas.microsoft.com/office/powerpoint/2010/main" val="5748130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82235-829F-4836-8075-E2DF4007DDE9}"/>
              </a:ext>
            </a:extLst>
          </p:cNvPr>
          <p:cNvSpPr>
            <a:spLocks noGrp="1"/>
          </p:cNvSpPr>
          <p:nvPr>
            <p:ph type="title"/>
          </p:nvPr>
        </p:nvSpPr>
        <p:spPr>
          <a:xfrm>
            <a:off x="1114425" y="116582"/>
            <a:ext cx="7772400" cy="1077218"/>
          </a:xfrm>
        </p:spPr>
        <p:txBody>
          <a:bodyPr/>
          <a:lstStyle/>
          <a:p>
            <a:pPr algn="ctr">
              <a:defRPr/>
            </a:pPr>
            <a:r>
              <a:rPr lang="en-US" sz="3200" dirty="0">
                <a:latin typeface="Verdana" pitchFamily="34" charset="0"/>
              </a:rPr>
              <a:t>Testing Techniques used in Forensic/Clinical Reference Labs</a:t>
            </a:r>
          </a:p>
        </p:txBody>
      </p:sp>
      <p:sp>
        <p:nvSpPr>
          <p:cNvPr id="3" name="Content Placeholder 2">
            <a:extLst>
              <a:ext uri="{FF2B5EF4-FFF2-40B4-BE49-F238E27FC236}">
                <a16:creationId xmlns:a16="http://schemas.microsoft.com/office/drawing/2014/main" id="{7B17C507-505B-48AD-8483-DDE72480D172}"/>
              </a:ext>
            </a:extLst>
          </p:cNvPr>
          <p:cNvSpPr>
            <a:spLocks noGrp="1"/>
          </p:cNvSpPr>
          <p:nvPr>
            <p:ph idx="1"/>
          </p:nvPr>
        </p:nvSpPr>
        <p:spPr>
          <a:xfrm>
            <a:off x="914400" y="1981200"/>
            <a:ext cx="7972425" cy="4876800"/>
          </a:xfrm>
        </p:spPr>
        <p:txBody>
          <a:bodyPr/>
          <a:lstStyle/>
          <a:p>
            <a:pPr marL="0" indent="0">
              <a:buNone/>
              <a:defRPr/>
            </a:pPr>
            <a:r>
              <a:rPr lang="en-US" sz="1800" dirty="0">
                <a:latin typeface="Verdana" pitchFamily="34" charset="0"/>
              </a:rPr>
              <a:t>	2.) Liquid Chromatography/Tandem Mass Spectrometry - 	have become much more prevalent in last 5-10 years</a:t>
            </a:r>
          </a:p>
          <a:p>
            <a:pPr lvl="2">
              <a:defRPr/>
            </a:pPr>
            <a:r>
              <a:rPr lang="en-US" sz="1800" dirty="0">
                <a:latin typeface="Verdana" pitchFamily="34" charset="0"/>
              </a:rPr>
              <a:t>Operates at ambient temperatures with very short run times</a:t>
            </a:r>
          </a:p>
          <a:p>
            <a:pPr lvl="2">
              <a:defRPr/>
            </a:pPr>
            <a:r>
              <a:rPr lang="en-US" sz="1800" dirty="0">
                <a:latin typeface="Verdana" pitchFamily="34" charset="0"/>
              </a:rPr>
              <a:t>No derivatization required</a:t>
            </a:r>
          </a:p>
          <a:p>
            <a:pPr lvl="2">
              <a:defRPr/>
            </a:pPr>
            <a:r>
              <a:rPr lang="en-US" sz="1800" dirty="0">
                <a:latin typeface="Verdana" pitchFamily="34" charset="0"/>
              </a:rPr>
              <a:t>Excellent resolution of compounds, increase in sensitivity enables very low sample volumes (sub-ng/mL)</a:t>
            </a:r>
          </a:p>
          <a:p>
            <a:pPr lvl="2">
              <a:defRPr/>
            </a:pPr>
            <a:r>
              <a:rPr lang="en-US" sz="1800" dirty="0">
                <a:latin typeface="Verdana" pitchFamily="34" charset="0"/>
              </a:rPr>
              <a:t>Cost – 400K each</a:t>
            </a:r>
          </a:p>
          <a:p>
            <a:pPr lvl="2">
              <a:defRPr/>
            </a:pPr>
            <a:r>
              <a:rPr lang="en-US" sz="1800" dirty="0">
                <a:latin typeface="Verdana" pitchFamily="34" charset="0"/>
              </a:rPr>
              <a:t>Presence in clinical labs increasing.</a:t>
            </a:r>
          </a:p>
          <a:p>
            <a:pPr marL="914400" lvl="2" indent="0">
              <a:buNone/>
              <a:defRPr/>
            </a:pPr>
            <a:endParaRPr lang="en-US" sz="1800" dirty="0">
              <a:latin typeface="Verdana" pitchFamily="34" charset="0"/>
            </a:endParaRPr>
          </a:p>
          <a:p>
            <a:pPr marL="0" indent="0">
              <a:buNone/>
              <a:defRPr/>
            </a:pPr>
            <a:endParaRPr lang="en-US" sz="1400" dirty="0">
              <a:latin typeface="Verdana" pitchFamily="34" charset="0"/>
            </a:endParaRPr>
          </a:p>
        </p:txBody>
      </p:sp>
    </p:spTree>
    <p:extLst>
      <p:ext uri="{BB962C8B-B14F-4D97-AF65-F5344CB8AC3E}">
        <p14:creationId xmlns:p14="http://schemas.microsoft.com/office/powerpoint/2010/main" val="6352251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4014B74F-4D3E-4300-9E5B-ED0805586A89}"/>
              </a:ext>
            </a:extLst>
          </p:cNvPr>
          <p:cNvSpPr>
            <a:spLocks noGrp="1" noChangeArrowheads="1"/>
          </p:cNvSpPr>
          <p:nvPr>
            <p:ph type="ctrTitle"/>
          </p:nvPr>
        </p:nvSpPr>
        <p:spPr>
          <a:xfrm>
            <a:off x="1154113" y="1535113"/>
            <a:ext cx="7772400" cy="1108075"/>
          </a:xfrm>
        </p:spPr>
        <p:txBody>
          <a:bodyPr/>
          <a:lstStyle/>
          <a:p>
            <a:pPr algn="ctr" eaLnBrk="1" hangingPunct="1">
              <a:defRPr/>
            </a:pPr>
            <a:r>
              <a:rPr lang="en-US" sz="6600" dirty="0">
                <a:latin typeface="Verdana" pitchFamily="34" charset="0"/>
              </a:rPr>
              <a:t>Thank You </a:t>
            </a:r>
          </a:p>
        </p:txBody>
      </p:sp>
      <p:sp>
        <p:nvSpPr>
          <p:cNvPr id="31747" name="Rectangle 3">
            <a:extLst>
              <a:ext uri="{FF2B5EF4-FFF2-40B4-BE49-F238E27FC236}">
                <a16:creationId xmlns:a16="http://schemas.microsoft.com/office/drawing/2014/main" id="{89B5D831-4A19-42FF-8228-9CED17FBBD38}"/>
              </a:ext>
            </a:extLst>
          </p:cNvPr>
          <p:cNvSpPr>
            <a:spLocks noGrp="1" noChangeArrowheads="1"/>
          </p:cNvSpPr>
          <p:nvPr>
            <p:ph type="subTitle" idx="1"/>
          </p:nvPr>
        </p:nvSpPr>
        <p:spPr>
          <a:xfrm>
            <a:off x="1171575" y="3124200"/>
            <a:ext cx="7667625" cy="2667000"/>
          </a:xfrm>
        </p:spPr>
        <p:txBody>
          <a:bodyPr/>
          <a:lstStyle/>
          <a:p>
            <a:pPr algn="ctr" eaLnBrk="1" hangingPunct="1">
              <a:defRPr/>
            </a:pPr>
            <a:endParaRPr lang="en-US" dirty="0">
              <a:latin typeface="Verdana" pitchFamily="34" charset="0"/>
            </a:endParaRPr>
          </a:p>
          <a:p>
            <a:pPr algn="ctr" eaLnBrk="1" hangingPunct="1">
              <a:defRPr/>
            </a:pPr>
            <a:r>
              <a:rPr lang="en-US" dirty="0">
                <a:latin typeface="Verdana" pitchFamily="34" charset="0"/>
              </a:rPr>
              <a:t>Presented by </a:t>
            </a:r>
          </a:p>
          <a:p>
            <a:pPr algn="ctr" eaLnBrk="1" hangingPunct="1">
              <a:defRPr/>
            </a:pPr>
            <a:r>
              <a:rPr lang="en-US" b="1" dirty="0">
                <a:solidFill>
                  <a:srgbClr val="FFFF00"/>
                </a:solidFill>
                <a:latin typeface="Verdana" pitchFamily="34" charset="0"/>
              </a:rPr>
              <a:t>Aperian Laboratory Solutions</a:t>
            </a:r>
            <a:endParaRPr lang="en-US" dirty="0">
              <a:latin typeface="Verdana" pitchFamily="34" charset="0"/>
            </a:endParaRPr>
          </a:p>
          <a:p>
            <a:pPr algn="ctr" eaLnBrk="1" hangingPunct="1">
              <a:defRPr/>
            </a:pPr>
            <a:r>
              <a:rPr lang="en-US" dirty="0">
                <a:latin typeface="Verdana" pitchFamily="34" charset="0"/>
              </a:rPr>
              <a:t>at East Alabama Medical Center</a:t>
            </a:r>
          </a:p>
          <a:p>
            <a:pPr algn="ctr" eaLnBrk="1" hangingPunct="1">
              <a:defRPr/>
            </a:pPr>
            <a:endParaRPr lang="en-US" dirty="0">
              <a:latin typeface="Verdana"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499170"/>
            <a:ext cx="7772400" cy="1077218"/>
          </a:xfrm>
        </p:spPr>
        <p:txBody>
          <a:bodyPr/>
          <a:lstStyle/>
          <a:p>
            <a:pPr marL="0" indent="0" algn="ctr">
              <a:buNone/>
            </a:pPr>
            <a:r>
              <a:rPr lang="en-US" sz="3200" dirty="0">
                <a:solidFill>
                  <a:srgbClr val="FFFF00"/>
                </a:solidFill>
              </a:rPr>
              <a:t>Historical review - how we got to where we are now, cont.</a:t>
            </a:r>
          </a:p>
        </p:txBody>
      </p:sp>
      <p:sp>
        <p:nvSpPr>
          <p:cNvPr id="3" name="Content Placeholder 2"/>
          <p:cNvSpPr>
            <a:spLocks noGrp="1"/>
          </p:cNvSpPr>
          <p:nvPr>
            <p:ph idx="1"/>
          </p:nvPr>
        </p:nvSpPr>
        <p:spPr>
          <a:xfrm>
            <a:off x="1066800" y="1981200"/>
            <a:ext cx="7848600" cy="4648200"/>
          </a:xfrm>
        </p:spPr>
        <p:txBody>
          <a:bodyPr/>
          <a:lstStyle/>
          <a:p>
            <a:r>
              <a:rPr lang="en-US" sz="2400" b="1" dirty="0">
                <a:latin typeface="Verdana" panose="020B0604030504040204" pitchFamily="34" charset="0"/>
                <a:ea typeface="Verdana" panose="020B0604030504040204" pitchFamily="34" charset="0"/>
                <a:cs typeface="Verdana" panose="020B0604030504040204" pitchFamily="34" charset="0"/>
              </a:rPr>
              <a:t>Alexander and Ann Shulgin – 1960’s and 1970’s</a:t>
            </a:r>
          </a:p>
          <a:p>
            <a:pPr lvl="1"/>
            <a:r>
              <a:rPr lang="en-US" sz="2400" b="1" dirty="0">
                <a:latin typeface="Verdana" panose="020B0604030504040204" pitchFamily="34" charset="0"/>
                <a:ea typeface="Verdana" panose="020B0604030504040204" pitchFamily="34" charset="0"/>
                <a:cs typeface="Verdana" panose="020B0604030504040204" pitchFamily="34" charset="0"/>
              </a:rPr>
              <a:t>Published “</a:t>
            </a:r>
            <a:r>
              <a:rPr lang="en-US" sz="2400" b="1" dirty="0" err="1">
                <a:latin typeface="Verdana" panose="020B0604030504040204" pitchFamily="34" charset="0"/>
                <a:ea typeface="Verdana" panose="020B0604030504040204" pitchFamily="34" charset="0"/>
                <a:cs typeface="Verdana" panose="020B0604030504040204" pitchFamily="34" charset="0"/>
              </a:rPr>
              <a:t>PiHKAL</a:t>
            </a:r>
            <a:r>
              <a:rPr lang="en-US" sz="2400" b="1" dirty="0">
                <a:latin typeface="Verdana" panose="020B0604030504040204" pitchFamily="34" charset="0"/>
                <a:ea typeface="Verdana" panose="020B0604030504040204" pitchFamily="34" charset="0"/>
                <a:cs typeface="Verdana" panose="020B0604030504040204" pitchFamily="34" charset="0"/>
              </a:rPr>
              <a:t>”</a:t>
            </a:r>
          </a:p>
          <a:p>
            <a:pPr lvl="1"/>
            <a:r>
              <a:rPr lang="en-US" sz="2400" b="1" dirty="0">
                <a:latin typeface="Verdana" panose="020B0604030504040204" pitchFamily="34" charset="0"/>
                <a:ea typeface="Verdana" panose="020B0604030504040204" pitchFamily="34" charset="0"/>
                <a:cs typeface="Verdana" panose="020B0604030504040204" pitchFamily="34" charset="0"/>
              </a:rPr>
              <a:t>Illicit phenethylamines (e.g. MDMA)</a:t>
            </a:r>
          </a:p>
          <a:p>
            <a:pPr lvl="2"/>
            <a:r>
              <a:rPr lang="en-US" sz="2000" b="1" dirty="0">
                <a:latin typeface="Verdana" panose="020B0604030504040204" pitchFamily="34" charset="0"/>
                <a:ea typeface="Verdana" panose="020B0604030504040204" pitchFamily="34" charset="0"/>
                <a:cs typeface="Verdana" panose="020B0604030504040204" pitchFamily="34" charset="0"/>
              </a:rPr>
              <a:t>Excerpt on MDMA</a:t>
            </a:r>
          </a:p>
          <a:p>
            <a:r>
              <a:rPr lang="en-US" sz="2400" b="1" dirty="0" err="1">
                <a:latin typeface="Verdana" panose="020B0604030504040204" pitchFamily="34" charset="0"/>
                <a:ea typeface="Verdana" panose="020B0604030504040204" pitchFamily="34" charset="0"/>
                <a:cs typeface="Verdana" panose="020B0604030504040204" pitchFamily="34" charset="0"/>
              </a:rPr>
              <a:t>Piperazine</a:t>
            </a:r>
            <a:r>
              <a:rPr lang="en-US" sz="2400" b="1" dirty="0">
                <a:latin typeface="Verdana" panose="020B0604030504040204" pitchFamily="34" charset="0"/>
                <a:ea typeface="Verdana" panose="020B0604030504040204" pitchFamily="34" charset="0"/>
                <a:cs typeface="Verdana" panose="020B0604030504040204" pitchFamily="34" charset="0"/>
              </a:rPr>
              <a:t> Derivatives (1990’s)</a:t>
            </a:r>
          </a:p>
          <a:p>
            <a:pPr lvl="1"/>
            <a:r>
              <a:rPr lang="en-US" sz="2400" b="1" dirty="0" err="1">
                <a:latin typeface="Verdana" panose="020B0604030504040204" pitchFamily="34" charset="0"/>
                <a:ea typeface="Verdana" panose="020B0604030504040204" pitchFamily="34" charset="0"/>
                <a:cs typeface="Verdana" panose="020B0604030504040204" pitchFamily="34" charset="0"/>
              </a:rPr>
              <a:t>Benzylpiperazines</a:t>
            </a:r>
            <a:r>
              <a:rPr lang="en-US" sz="2400" b="1" dirty="0">
                <a:latin typeface="Verdana" panose="020B0604030504040204" pitchFamily="34" charset="0"/>
                <a:ea typeface="Verdana" panose="020B0604030504040204" pitchFamily="34" charset="0"/>
                <a:cs typeface="Verdana" panose="020B0604030504040204" pitchFamily="34" charset="0"/>
              </a:rPr>
              <a:t> </a:t>
            </a:r>
          </a:p>
          <a:p>
            <a:pPr lvl="1"/>
            <a:r>
              <a:rPr lang="en-US" sz="2400" b="1" dirty="0" err="1">
                <a:latin typeface="Verdana" panose="020B0604030504040204" pitchFamily="34" charset="0"/>
                <a:ea typeface="Verdana" panose="020B0604030504040204" pitchFamily="34" charset="0"/>
                <a:cs typeface="Verdana" panose="020B0604030504040204" pitchFamily="34" charset="0"/>
              </a:rPr>
              <a:t>Phenylpiperazines</a:t>
            </a:r>
            <a:endParaRPr lang="en-US" sz="2400" b="1" dirty="0">
              <a:latin typeface="Verdana" panose="020B0604030504040204" pitchFamily="34" charset="0"/>
              <a:ea typeface="Verdana" panose="020B0604030504040204" pitchFamily="34" charset="0"/>
              <a:cs typeface="Verdana" panose="020B0604030504040204" pitchFamily="34" charset="0"/>
            </a:endParaRPr>
          </a:p>
          <a:p>
            <a:r>
              <a:rPr lang="en-US" sz="2400" b="1" dirty="0">
                <a:latin typeface="Verdana" panose="020B0604030504040204" pitchFamily="34" charset="0"/>
                <a:ea typeface="Verdana" panose="020B0604030504040204" pitchFamily="34" charset="0"/>
                <a:cs typeface="Verdana" panose="020B0604030504040204" pitchFamily="34" charset="0"/>
              </a:rPr>
              <a:t>Synthetic Cannabinoids, Designer Stimulants and Opioids (2010- present</a:t>
            </a:r>
            <a:r>
              <a:rPr lang="en-US" sz="2400" dirty="0">
                <a:latin typeface="Verdana" panose="020B0604030504040204" pitchFamily="34" charset="0"/>
                <a:ea typeface="Verdana" panose="020B0604030504040204" pitchFamily="34" charset="0"/>
                <a:cs typeface="Verdana" panose="020B0604030504040204" pitchFamily="34" charset="0"/>
              </a:rPr>
              <a:t>)</a:t>
            </a:r>
          </a:p>
          <a:p>
            <a:pPr lvl="1"/>
            <a:endParaRPr lang="en-US" sz="1600" dirty="0">
              <a:latin typeface="Verdana" panose="020B0604030504040204" pitchFamily="34" charset="0"/>
              <a:ea typeface="Verdana" panose="020B0604030504040204" pitchFamily="34" charset="0"/>
              <a:cs typeface="Verdana" panose="020B0604030504040204" pitchFamily="34" charset="0"/>
            </a:endParaRPr>
          </a:p>
          <a:p>
            <a:pPr marL="457200" lvl="1" indent="0">
              <a:buNone/>
            </a:pPr>
            <a:endParaRPr lang="en-US" sz="1600" dirty="0"/>
          </a:p>
          <a:p>
            <a:pPr lvl="1"/>
            <a:endParaRPr lang="en-US" sz="1600" dirty="0"/>
          </a:p>
          <a:p>
            <a:pPr lvl="1"/>
            <a:endParaRPr lang="en-US" sz="1600" dirty="0"/>
          </a:p>
        </p:txBody>
      </p:sp>
    </p:spTree>
    <p:extLst>
      <p:ext uri="{BB962C8B-B14F-4D97-AF65-F5344CB8AC3E}">
        <p14:creationId xmlns:p14="http://schemas.microsoft.com/office/powerpoint/2010/main" val="3245393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2B274-E517-4E46-B035-A4EB576E406C}"/>
              </a:ext>
            </a:extLst>
          </p:cNvPr>
          <p:cNvSpPr>
            <a:spLocks noGrp="1"/>
          </p:cNvSpPr>
          <p:nvPr>
            <p:ph type="title"/>
          </p:nvPr>
        </p:nvSpPr>
        <p:spPr>
          <a:xfrm>
            <a:off x="1143000" y="868363"/>
            <a:ext cx="7772400" cy="708025"/>
          </a:xfrm>
        </p:spPr>
        <p:txBody>
          <a:bodyPr/>
          <a:lstStyle/>
          <a:p>
            <a:pPr algn="ctr">
              <a:defRPr/>
            </a:pPr>
            <a:r>
              <a:rPr lang="en-US" sz="4000" dirty="0">
                <a:latin typeface="Verdana" pitchFamily="34" charset="0"/>
              </a:rPr>
              <a:t>Drug Trends </a:t>
            </a:r>
          </a:p>
        </p:txBody>
      </p:sp>
      <p:sp>
        <p:nvSpPr>
          <p:cNvPr id="3" name="Content Placeholder 2">
            <a:extLst>
              <a:ext uri="{FF2B5EF4-FFF2-40B4-BE49-F238E27FC236}">
                <a16:creationId xmlns:a16="http://schemas.microsoft.com/office/drawing/2014/main" id="{EC1E75EF-4D10-4C78-B37A-377CD94A6EDD}"/>
              </a:ext>
            </a:extLst>
          </p:cNvPr>
          <p:cNvSpPr>
            <a:spLocks noGrp="1"/>
          </p:cNvSpPr>
          <p:nvPr>
            <p:ph idx="1"/>
          </p:nvPr>
        </p:nvSpPr>
        <p:spPr/>
        <p:txBody>
          <a:bodyPr/>
          <a:lstStyle/>
          <a:p>
            <a:pPr marL="0" indent="0">
              <a:buNone/>
              <a:defRPr/>
            </a:pPr>
            <a:endParaRPr lang="en-US" sz="2400" dirty="0">
              <a:latin typeface="Verdana" pitchFamily="34" charset="0"/>
            </a:endParaRPr>
          </a:p>
          <a:p>
            <a:pPr>
              <a:defRPr/>
            </a:pPr>
            <a:r>
              <a:rPr lang="en-US" sz="3600" dirty="0">
                <a:latin typeface="Verdana" pitchFamily="34" charset="0"/>
              </a:rPr>
              <a:t>Marijuana /Synthetic Cannabinoids (Spice/K2)</a:t>
            </a:r>
          </a:p>
          <a:p>
            <a:pPr>
              <a:defRPr/>
            </a:pPr>
            <a:r>
              <a:rPr lang="en-US" sz="3600" dirty="0">
                <a:latin typeface="Verdana" pitchFamily="34" charset="0"/>
              </a:rPr>
              <a:t>Designer Stimulants</a:t>
            </a:r>
          </a:p>
          <a:p>
            <a:pPr>
              <a:defRPr/>
            </a:pPr>
            <a:r>
              <a:rPr lang="en-US" sz="3600" dirty="0">
                <a:latin typeface="Verdana" pitchFamily="34" charset="0"/>
              </a:rPr>
              <a:t>Designer Opioids</a:t>
            </a:r>
          </a:p>
          <a:p>
            <a:pPr>
              <a:defRPr/>
            </a:pPr>
            <a:r>
              <a:rPr lang="en-US" sz="3600" dirty="0" err="1">
                <a:latin typeface="Verdana" pitchFamily="34" charset="0"/>
              </a:rPr>
              <a:t>Kratom</a:t>
            </a:r>
            <a:endParaRPr lang="en-US" sz="3600" dirty="0">
              <a:latin typeface="Verdana"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A14BA-41D0-4AB2-82B0-009131778D88}"/>
              </a:ext>
            </a:extLst>
          </p:cNvPr>
          <p:cNvSpPr>
            <a:spLocks noGrp="1"/>
          </p:cNvSpPr>
          <p:nvPr>
            <p:ph type="title"/>
          </p:nvPr>
        </p:nvSpPr>
        <p:spPr>
          <a:xfrm>
            <a:off x="1143000" y="806450"/>
            <a:ext cx="7772400" cy="769938"/>
          </a:xfrm>
        </p:spPr>
        <p:txBody>
          <a:bodyPr/>
          <a:lstStyle/>
          <a:p>
            <a:pPr algn="ctr">
              <a:defRPr/>
            </a:pPr>
            <a:r>
              <a:rPr lang="en-US" dirty="0">
                <a:latin typeface="Verdana" pitchFamily="34" charset="0"/>
              </a:rPr>
              <a:t>Marijuana Update</a:t>
            </a:r>
            <a:endParaRPr lang="en-US" dirty="0"/>
          </a:p>
        </p:txBody>
      </p:sp>
      <p:sp>
        <p:nvSpPr>
          <p:cNvPr id="3" name="Content Placeholder 2">
            <a:extLst>
              <a:ext uri="{FF2B5EF4-FFF2-40B4-BE49-F238E27FC236}">
                <a16:creationId xmlns:a16="http://schemas.microsoft.com/office/drawing/2014/main" id="{3AC08E61-AE82-4589-8DE1-883DD1DD2D56}"/>
              </a:ext>
            </a:extLst>
          </p:cNvPr>
          <p:cNvSpPr>
            <a:spLocks noGrp="1"/>
          </p:cNvSpPr>
          <p:nvPr>
            <p:ph idx="1"/>
          </p:nvPr>
        </p:nvSpPr>
        <p:spPr>
          <a:xfrm>
            <a:off x="1066800" y="1981200"/>
            <a:ext cx="7848600" cy="4724400"/>
          </a:xfrm>
        </p:spPr>
        <p:txBody>
          <a:bodyPr/>
          <a:lstStyle/>
          <a:p>
            <a:pPr>
              <a:defRPr/>
            </a:pPr>
            <a:r>
              <a:rPr lang="en-US" sz="2400" dirty="0">
                <a:latin typeface="Verdana" pitchFamily="34" charset="0"/>
              </a:rPr>
              <a:t>Still remains a gate-way drug to addiction.</a:t>
            </a:r>
          </a:p>
          <a:p>
            <a:pPr>
              <a:defRPr/>
            </a:pPr>
            <a:r>
              <a:rPr lang="en-US" sz="2400" dirty="0">
                <a:latin typeface="Verdana" pitchFamily="34" charset="0"/>
              </a:rPr>
              <a:t>Now deemed legal in several states – both medicinally and now recreationally in some.</a:t>
            </a:r>
          </a:p>
          <a:p>
            <a:pPr lvl="1">
              <a:defRPr/>
            </a:pPr>
            <a:r>
              <a:rPr lang="en-US" sz="2000" dirty="0">
                <a:latin typeface="Verdana" pitchFamily="34" charset="0"/>
              </a:rPr>
              <a:t>Florida’s recent legitimizing medicinal marijuana could create additional challenges for interpretation of results both in forensic and clinical labs (e.g. for pain management) performing drug testing.</a:t>
            </a:r>
          </a:p>
          <a:p>
            <a:pPr>
              <a:defRPr/>
            </a:pPr>
            <a:r>
              <a:rPr lang="en-US" sz="2400" dirty="0">
                <a:latin typeface="Verdana" pitchFamily="34" charset="0"/>
              </a:rPr>
              <a:t>“Dabbing” is a relatively new method of use – either acquiring oil extracts on-line or manually extracting marijuana to use in e-cigarettes.</a:t>
            </a:r>
          </a:p>
          <a:p>
            <a:pPr lvl="1">
              <a:defRPr/>
            </a:pPr>
            <a:r>
              <a:rPr lang="en-US" sz="2000" dirty="0">
                <a:latin typeface="Verdana" pitchFamily="34" charset="0"/>
              </a:rPr>
              <a:t>Increases potency due to concentration</a:t>
            </a:r>
          </a:p>
          <a:p>
            <a:pPr lvl="1">
              <a:defRPr/>
            </a:pPr>
            <a:r>
              <a:rPr lang="en-US" sz="2000" dirty="0">
                <a:latin typeface="Verdana" pitchFamily="34" charset="0"/>
              </a:rPr>
              <a:t>Allows for less detectable use via lack of smell</a:t>
            </a:r>
            <a:endParaRPr lang="en-US" sz="2400" dirty="0">
              <a:latin typeface="Verdana"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3074">
            <a:extLst>
              <a:ext uri="{FF2B5EF4-FFF2-40B4-BE49-F238E27FC236}">
                <a16:creationId xmlns:a16="http://schemas.microsoft.com/office/drawing/2014/main" id="{61FB02D5-F893-478E-B7C1-F8573FCC052F}"/>
              </a:ext>
            </a:extLst>
          </p:cNvPr>
          <p:cNvSpPr>
            <a:spLocks noGrp="1" noChangeArrowheads="1"/>
          </p:cNvSpPr>
          <p:nvPr>
            <p:ph type="title"/>
          </p:nvPr>
        </p:nvSpPr>
        <p:spPr>
          <a:xfrm>
            <a:off x="1143000" y="868363"/>
            <a:ext cx="7772400" cy="708025"/>
          </a:xfrm>
        </p:spPr>
        <p:txBody>
          <a:bodyPr/>
          <a:lstStyle/>
          <a:p>
            <a:pPr algn="ctr" eaLnBrk="1" hangingPunct="1">
              <a:defRPr/>
            </a:pPr>
            <a:r>
              <a:rPr lang="en-US" sz="4000" dirty="0">
                <a:latin typeface="Verdana" pitchFamily="34" charset="0"/>
              </a:rPr>
              <a:t>Cannabinoids</a:t>
            </a:r>
          </a:p>
        </p:txBody>
      </p:sp>
      <p:sp>
        <p:nvSpPr>
          <p:cNvPr id="57347" name="Rectangle 3075">
            <a:extLst>
              <a:ext uri="{FF2B5EF4-FFF2-40B4-BE49-F238E27FC236}">
                <a16:creationId xmlns:a16="http://schemas.microsoft.com/office/drawing/2014/main" id="{DA655BD1-6D01-4F15-B3F6-586F31BE364E}"/>
              </a:ext>
            </a:extLst>
          </p:cNvPr>
          <p:cNvSpPr>
            <a:spLocks noGrp="1" noChangeArrowheads="1"/>
          </p:cNvSpPr>
          <p:nvPr>
            <p:ph type="body" idx="1"/>
          </p:nvPr>
        </p:nvSpPr>
        <p:spPr>
          <a:xfrm>
            <a:off x="1066800" y="1981200"/>
            <a:ext cx="7848600" cy="4572000"/>
          </a:xfrm>
        </p:spPr>
        <p:txBody>
          <a:bodyPr/>
          <a:lstStyle/>
          <a:p>
            <a:pPr eaLnBrk="1" hangingPunct="1">
              <a:defRPr/>
            </a:pPr>
            <a:r>
              <a:rPr lang="en-US" sz="2400" dirty="0">
                <a:latin typeface="Verdana" pitchFamily="34" charset="0"/>
              </a:rPr>
              <a:t>Cannabinoids –including endocannabinoids (naturally occurring), </a:t>
            </a:r>
            <a:r>
              <a:rPr lang="en-US" sz="2400" dirty="0" err="1">
                <a:latin typeface="Verdana" pitchFamily="34" charset="0"/>
              </a:rPr>
              <a:t>phytocannabinoids</a:t>
            </a:r>
            <a:r>
              <a:rPr lang="en-US" sz="2400" dirty="0">
                <a:latin typeface="Verdana" pitchFamily="34" charset="0"/>
              </a:rPr>
              <a:t> (cannabis plant), and synthetic cannabinoids (SC). All forms are active at 2 cannabinoid receptors (CB1 and CB2) .</a:t>
            </a:r>
          </a:p>
          <a:p>
            <a:pPr lvl="1" eaLnBrk="1" hangingPunct="1">
              <a:defRPr/>
            </a:pPr>
            <a:r>
              <a:rPr lang="en-US" sz="2400" dirty="0">
                <a:solidFill>
                  <a:srgbClr val="FFFF00"/>
                </a:solidFill>
                <a:latin typeface="Verdana" pitchFamily="34" charset="0"/>
              </a:rPr>
              <a:t>CB1 found throughout body with greatest concentration in brain and neuronal tissue.</a:t>
            </a:r>
          </a:p>
          <a:p>
            <a:pPr lvl="1" eaLnBrk="1" hangingPunct="1">
              <a:defRPr/>
            </a:pPr>
            <a:r>
              <a:rPr lang="en-US" sz="2400" dirty="0">
                <a:latin typeface="Verdana" pitchFamily="34" charset="0"/>
              </a:rPr>
              <a:t>CB2 primarily in immune cells.</a:t>
            </a:r>
          </a:p>
          <a:p>
            <a:pPr marL="457200" lvl="1" indent="0" eaLnBrk="1" hangingPunct="1">
              <a:buFontTx/>
              <a:buNone/>
              <a:defRPr/>
            </a:pPr>
            <a:endParaRPr lang="en-US" baseline="-25000" dirty="0">
              <a:latin typeface="Verdana" pitchFamily="34" charset="0"/>
            </a:endParaRPr>
          </a:p>
          <a:p>
            <a:pPr lvl="1" eaLnBrk="1" hangingPunct="1">
              <a:buFontTx/>
              <a:buNone/>
              <a:defRPr/>
            </a:pPr>
            <a:endParaRPr lang="en-US" dirty="0">
              <a:latin typeface="Verdana" pitchFamily="34" charset="0"/>
            </a:endParaRPr>
          </a:p>
          <a:p>
            <a:pPr eaLnBrk="1" hangingPunct="1">
              <a:buFontTx/>
              <a:buNone/>
              <a:defRPr/>
            </a:pPr>
            <a:endParaRPr lang="en-US" sz="3600" dirty="0">
              <a:latin typeface="Verdana"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8479A-4C4E-4168-8805-621831094EEC}"/>
              </a:ext>
            </a:extLst>
          </p:cNvPr>
          <p:cNvSpPr>
            <a:spLocks noGrp="1"/>
          </p:cNvSpPr>
          <p:nvPr>
            <p:ph type="title"/>
          </p:nvPr>
        </p:nvSpPr>
        <p:spPr>
          <a:xfrm>
            <a:off x="1143000" y="868363"/>
            <a:ext cx="7772400" cy="708025"/>
          </a:xfrm>
        </p:spPr>
        <p:txBody>
          <a:bodyPr/>
          <a:lstStyle/>
          <a:p>
            <a:pPr algn="ctr">
              <a:defRPr/>
            </a:pPr>
            <a:r>
              <a:rPr lang="en-US" sz="4000" dirty="0">
                <a:latin typeface="Verdana" pitchFamily="34" charset="0"/>
              </a:rPr>
              <a:t>Cannabinoids, cont.</a:t>
            </a:r>
            <a:endParaRPr lang="en-US" sz="4000" dirty="0"/>
          </a:p>
        </p:txBody>
      </p:sp>
      <p:sp>
        <p:nvSpPr>
          <p:cNvPr id="3" name="Content Placeholder 2">
            <a:extLst>
              <a:ext uri="{FF2B5EF4-FFF2-40B4-BE49-F238E27FC236}">
                <a16:creationId xmlns:a16="http://schemas.microsoft.com/office/drawing/2014/main" id="{700964E7-2FF6-40B1-8CB8-53FE8EA08E79}"/>
              </a:ext>
            </a:extLst>
          </p:cNvPr>
          <p:cNvSpPr>
            <a:spLocks noGrp="1"/>
          </p:cNvSpPr>
          <p:nvPr>
            <p:ph idx="1"/>
          </p:nvPr>
        </p:nvSpPr>
        <p:spPr/>
        <p:txBody>
          <a:bodyPr/>
          <a:lstStyle/>
          <a:p>
            <a:pPr>
              <a:defRPr/>
            </a:pPr>
            <a:r>
              <a:rPr lang="en-US" sz="2400" dirty="0">
                <a:latin typeface="Verdana" pitchFamily="34" charset="0"/>
              </a:rPr>
              <a:t>“Beneficial effects” of CB1 activation</a:t>
            </a:r>
          </a:p>
          <a:p>
            <a:pPr lvl="1">
              <a:defRPr/>
            </a:pPr>
            <a:r>
              <a:rPr lang="en-US" sz="1800" dirty="0">
                <a:latin typeface="Verdana" pitchFamily="34" charset="0"/>
              </a:rPr>
              <a:t>Analgesia (Chronic Pain)</a:t>
            </a:r>
          </a:p>
          <a:p>
            <a:pPr lvl="1">
              <a:defRPr/>
            </a:pPr>
            <a:r>
              <a:rPr lang="en-US" sz="1800" dirty="0">
                <a:latin typeface="Verdana" pitchFamily="34" charset="0"/>
              </a:rPr>
              <a:t>Anti-emesis/Anti-nausea(Cancer treatment)</a:t>
            </a:r>
          </a:p>
          <a:p>
            <a:pPr lvl="1">
              <a:defRPr/>
            </a:pPr>
            <a:r>
              <a:rPr lang="en-US" sz="1800" dirty="0">
                <a:latin typeface="Verdana" pitchFamily="34" charset="0"/>
              </a:rPr>
              <a:t>Appetite Stimulation (Wasting syndrome)</a:t>
            </a:r>
          </a:p>
          <a:p>
            <a:pPr lvl="1">
              <a:defRPr/>
            </a:pPr>
            <a:r>
              <a:rPr lang="en-US" sz="1800" dirty="0">
                <a:latin typeface="Verdana" pitchFamily="34" charset="0"/>
              </a:rPr>
              <a:t>Reduce intra-ocular pressure (Glaucoma)</a:t>
            </a:r>
          </a:p>
          <a:p>
            <a:pPr lvl="1">
              <a:defRPr/>
            </a:pPr>
            <a:r>
              <a:rPr lang="en-US" sz="1800" dirty="0">
                <a:latin typeface="Verdana" pitchFamily="34" charset="0"/>
              </a:rPr>
              <a:t>Anti-</a:t>
            </a:r>
            <a:r>
              <a:rPr lang="en-US" sz="1800" dirty="0" err="1">
                <a:latin typeface="Verdana" pitchFamily="34" charset="0"/>
              </a:rPr>
              <a:t>Spasmotic</a:t>
            </a:r>
            <a:r>
              <a:rPr lang="en-US" sz="1800" dirty="0">
                <a:latin typeface="Verdana" pitchFamily="34" charset="0"/>
              </a:rPr>
              <a:t> (Multiple Sclerosis)</a:t>
            </a:r>
          </a:p>
          <a:p>
            <a:pPr>
              <a:defRPr/>
            </a:pPr>
            <a:r>
              <a:rPr lang="en-US" sz="2400" dirty="0">
                <a:latin typeface="Verdana" pitchFamily="34" charset="0"/>
              </a:rPr>
              <a:t>THC (marijuana) is </a:t>
            </a:r>
            <a:r>
              <a:rPr lang="en-US" sz="2400" u="sng" dirty="0">
                <a:latin typeface="Verdana" pitchFamily="34" charset="0"/>
              </a:rPr>
              <a:t>partial agonist  </a:t>
            </a:r>
            <a:r>
              <a:rPr lang="en-US" sz="2400" dirty="0">
                <a:latin typeface="Verdana" pitchFamily="34" charset="0"/>
              </a:rPr>
              <a:t>- does not fully activate CB1 receptor</a:t>
            </a:r>
          </a:p>
          <a:p>
            <a:pPr>
              <a:defRPr/>
            </a:pPr>
            <a:r>
              <a:rPr lang="en-US" sz="2400" dirty="0">
                <a:latin typeface="Verdana" pitchFamily="34" charset="0"/>
              </a:rPr>
              <a:t>In contrast, SC are generally </a:t>
            </a:r>
            <a:r>
              <a:rPr lang="en-US" sz="2400" u="sng" dirty="0">
                <a:latin typeface="Verdana" pitchFamily="34" charset="0"/>
              </a:rPr>
              <a:t>full agonists</a:t>
            </a:r>
            <a:r>
              <a:rPr lang="en-US" sz="2400" dirty="0">
                <a:latin typeface="Verdana" pitchFamily="34" charset="0"/>
              </a:rPr>
              <a:t>, i.e. fully activating CB1 receptor.</a:t>
            </a:r>
            <a:endParaRPr lang="en-US" sz="2000" dirty="0">
              <a:latin typeface="Verdana"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8C806-E413-4C29-AA75-EFB5E52A8C14}"/>
              </a:ext>
            </a:extLst>
          </p:cNvPr>
          <p:cNvSpPr>
            <a:spLocks noGrp="1"/>
          </p:cNvSpPr>
          <p:nvPr>
            <p:ph type="title"/>
          </p:nvPr>
        </p:nvSpPr>
        <p:spPr>
          <a:xfrm>
            <a:off x="1143000" y="992188"/>
            <a:ext cx="7772400" cy="584200"/>
          </a:xfrm>
        </p:spPr>
        <p:txBody>
          <a:bodyPr/>
          <a:lstStyle/>
          <a:p>
            <a:pPr>
              <a:defRPr/>
            </a:pPr>
            <a:r>
              <a:rPr lang="en-US" sz="3200" dirty="0">
                <a:latin typeface="Verdana" pitchFamily="34" charset="0"/>
              </a:rPr>
              <a:t>Synthetic Cannabinoids - History</a:t>
            </a:r>
          </a:p>
        </p:txBody>
      </p:sp>
      <p:sp>
        <p:nvSpPr>
          <p:cNvPr id="3" name="Content Placeholder 2">
            <a:extLst>
              <a:ext uri="{FF2B5EF4-FFF2-40B4-BE49-F238E27FC236}">
                <a16:creationId xmlns:a16="http://schemas.microsoft.com/office/drawing/2014/main" id="{C9157192-DF5B-4204-92A4-078B8F47B5A3}"/>
              </a:ext>
            </a:extLst>
          </p:cNvPr>
          <p:cNvSpPr>
            <a:spLocks noGrp="1"/>
          </p:cNvSpPr>
          <p:nvPr>
            <p:ph idx="1"/>
          </p:nvPr>
        </p:nvSpPr>
        <p:spPr/>
        <p:txBody>
          <a:bodyPr/>
          <a:lstStyle/>
          <a:p>
            <a:pPr marL="0" indent="0">
              <a:buFontTx/>
              <a:buNone/>
              <a:defRPr/>
            </a:pPr>
            <a:r>
              <a:rPr lang="en-US" sz="2400" dirty="0">
                <a:latin typeface="Verdana" pitchFamily="34" charset="0"/>
              </a:rPr>
              <a:t>Based on these potential benefits, pharmaceutical companies tried to develop CB1 receptor agonists with greater selectivity/potency.</a:t>
            </a:r>
          </a:p>
          <a:p>
            <a:pPr marL="0" indent="0">
              <a:buFontTx/>
              <a:buNone/>
              <a:defRPr/>
            </a:pPr>
            <a:endParaRPr lang="en-US" sz="2400" dirty="0">
              <a:latin typeface="Verdana" pitchFamily="34" charset="0"/>
            </a:endParaRPr>
          </a:p>
          <a:p>
            <a:pPr marL="0" indent="0">
              <a:buFontTx/>
              <a:buNone/>
              <a:defRPr/>
            </a:pPr>
            <a:r>
              <a:rPr lang="en-US" sz="2400" dirty="0">
                <a:latin typeface="Verdana" pitchFamily="34" charset="0"/>
              </a:rPr>
              <a:t>Thus Synthetic Cannabinoids (SC) emerged!</a:t>
            </a:r>
          </a:p>
          <a:p>
            <a:pPr marL="0" indent="0">
              <a:buFontTx/>
              <a:buNone/>
              <a:defRPr/>
            </a:pPr>
            <a:endParaRPr lang="en-US" sz="2400" dirty="0">
              <a:latin typeface="Verdana" pitchFamily="34" charset="0"/>
            </a:endParaRPr>
          </a:p>
          <a:p>
            <a:pPr marL="0" indent="0">
              <a:buFontTx/>
              <a:buNone/>
              <a:defRPr/>
            </a:pPr>
            <a:r>
              <a:rPr lang="en-US" sz="2400" dirty="0">
                <a:latin typeface="Verdana" pitchFamily="34" charset="0"/>
              </a:rPr>
              <a:t>Illicit manufacturing of SC took advantage of pre-existing developed compounds but continually modified them to navigate legal issues.</a:t>
            </a:r>
            <a:endParaRPr lang="en-US" sz="2400" dirty="0"/>
          </a:p>
          <a:p>
            <a:pPr marL="0" indent="0">
              <a:buFontTx/>
              <a:buNone/>
              <a:defRPr/>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CE2A8-1DFF-4E41-876D-E2693130C240}"/>
              </a:ext>
            </a:extLst>
          </p:cNvPr>
          <p:cNvSpPr>
            <a:spLocks noGrp="1"/>
          </p:cNvSpPr>
          <p:nvPr>
            <p:ph type="title"/>
          </p:nvPr>
        </p:nvSpPr>
        <p:spPr>
          <a:xfrm>
            <a:off x="1143000" y="930275"/>
            <a:ext cx="7772400" cy="646113"/>
          </a:xfrm>
        </p:spPr>
        <p:txBody>
          <a:bodyPr/>
          <a:lstStyle/>
          <a:p>
            <a:pPr>
              <a:defRPr/>
            </a:pPr>
            <a:r>
              <a:rPr lang="en-US" sz="3600" dirty="0">
                <a:latin typeface="Verdana" pitchFamily="34" charset="0"/>
              </a:rPr>
              <a:t>Synthetic Cannabinoids –cont.</a:t>
            </a:r>
          </a:p>
        </p:txBody>
      </p:sp>
      <p:sp>
        <p:nvSpPr>
          <p:cNvPr id="3" name="Content Placeholder 2">
            <a:extLst>
              <a:ext uri="{FF2B5EF4-FFF2-40B4-BE49-F238E27FC236}">
                <a16:creationId xmlns:a16="http://schemas.microsoft.com/office/drawing/2014/main" id="{6685AB86-F666-429C-B16E-B6858564EB17}"/>
              </a:ext>
            </a:extLst>
          </p:cNvPr>
          <p:cNvSpPr>
            <a:spLocks noGrp="1"/>
          </p:cNvSpPr>
          <p:nvPr>
            <p:ph idx="1"/>
          </p:nvPr>
        </p:nvSpPr>
        <p:spPr>
          <a:xfrm>
            <a:off x="1066800" y="1981200"/>
            <a:ext cx="7848600" cy="4724400"/>
          </a:xfrm>
        </p:spPr>
        <p:txBody>
          <a:bodyPr/>
          <a:lstStyle/>
          <a:p>
            <a:pPr marL="0" indent="0">
              <a:buFontTx/>
              <a:buNone/>
              <a:defRPr/>
            </a:pPr>
            <a:r>
              <a:rPr lang="en-US" sz="2800" dirty="0">
                <a:latin typeface="Verdana" pitchFamily="34" charset="0"/>
              </a:rPr>
              <a:t>Adverse Effects of SC use</a:t>
            </a:r>
          </a:p>
          <a:p>
            <a:pPr>
              <a:defRPr/>
            </a:pPr>
            <a:r>
              <a:rPr lang="en-US" sz="2000" dirty="0">
                <a:latin typeface="Verdana" pitchFamily="34" charset="0"/>
              </a:rPr>
              <a:t>Euphoria/Dysphoria (lack of satisfaction)</a:t>
            </a:r>
          </a:p>
          <a:p>
            <a:pPr>
              <a:defRPr/>
            </a:pPr>
            <a:r>
              <a:rPr lang="en-US" sz="2000" dirty="0">
                <a:latin typeface="Verdana" pitchFamily="34" charset="0"/>
              </a:rPr>
              <a:t>Memory problems</a:t>
            </a:r>
          </a:p>
          <a:p>
            <a:pPr>
              <a:defRPr/>
            </a:pPr>
            <a:r>
              <a:rPr lang="en-US" sz="2000" dirty="0">
                <a:latin typeface="Verdana" pitchFamily="34" charset="0"/>
              </a:rPr>
              <a:t>Impaired psychomotor performance</a:t>
            </a:r>
          </a:p>
          <a:p>
            <a:pPr>
              <a:defRPr/>
            </a:pPr>
            <a:r>
              <a:rPr lang="en-US" sz="2000" dirty="0">
                <a:latin typeface="Verdana" pitchFamily="34" charset="0"/>
              </a:rPr>
              <a:t>Increased appetite</a:t>
            </a:r>
          </a:p>
          <a:p>
            <a:pPr marL="0" indent="0">
              <a:buFontTx/>
              <a:buNone/>
              <a:defRPr/>
            </a:pPr>
            <a:r>
              <a:rPr lang="en-US" sz="2800" dirty="0">
                <a:latin typeface="Verdana" pitchFamily="34" charset="0"/>
              </a:rPr>
              <a:t>Recall, SC are generally full agonists to CB1 receptors therefore their effects are pronounced compared to the THC in marijuana.</a:t>
            </a:r>
            <a:endParaRPr lang="en-US" dirty="0">
              <a:latin typeface="Verdana" pitchFamily="34" charset="0"/>
            </a:endParaRPr>
          </a:p>
        </p:txBody>
      </p:sp>
    </p:spTree>
  </p:cSld>
  <p:clrMapOvr>
    <a:masterClrMapping/>
  </p:clrMapOvr>
</p:sld>
</file>

<file path=ppt/theme/theme1.xml><?xml version="1.0" encoding="utf-8"?>
<a:theme xmlns:a="http://schemas.openxmlformats.org/drawingml/2006/main" name="High Voltage">
  <a:themeElements>
    <a:clrScheme name="High Voltage 1">
      <a:dk1>
        <a:srgbClr val="001932"/>
      </a:dk1>
      <a:lt1>
        <a:srgbClr val="FFFFFF"/>
      </a:lt1>
      <a:dk2>
        <a:srgbClr val="2181B7"/>
      </a:dk2>
      <a:lt2>
        <a:srgbClr val="CCFFFF"/>
      </a:lt2>
      <a:accent1>
        <a:srgbClr val="99FFCC"/>
      </a:accent1>
      <a:accent2>
        <a:srgbClr val="01B0FF"/>
      </a:accent2>
      <a:accent3>
        <a:srgbClr val="ABC1D8"/>
      </a:accent3>
      <a:accent4>
        <a:srgbClr val="DADADA"/>
      </a:accent4>
      <a:accent5>
        <a:srgbClr val="CAFFE2"/>
      </a:accent5>
      <a:accent6>
        <a:srgbClr val="019FE7"/>
      </a:accent6>
      <a:hlink>
        <a:srgbClr val="6666FF"/>
      </a:hlink>
      <a:folHlink>
        <a:srgbClr val="1C6D9A"/>
      </a:folHlink>
    </a:clrScheme>
    <a:fontScheme name="High Voltage">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Times New Roman" charset="0"/>
          </a:defRPr>
        </a:defPPr>
      </a:lstStyle>
    </a:lnDef>
  </a:objectDefaults>
  <a:extraClrSchemeLst>
    <a:extraClrScheme>
      <a:clrScheme name="High Voltage 1">
        <a:dk1>
          <a:srgbClr val="001932"/>
        </a:dk1>
        <a:lt1>
          <a:srgbClr val="FFFFFF"/>
        </a:lt1>
        <a:dk2>
          <a:srgbClr val="2181B7"/>
        </a:dk2>
        <a:lt2>
          <a:srgbClr val="CCFFFF"/>
        </a:lt2>
        <a:accent1>
          <a:srgbClr val="99FFCC"/>
        </a:accent1>
        <a:accent2>
          <a:srgbClr val="01B0FF"/>
        </a:accent2>
        <a:accent3>
          <a:srgbClr val="ABC1D8"/>
        </a:accent3>
        <a:accent4>
          <a:srgbClr val="DADADA"/>
        </a:accent4>
        <a:accent5>
          <a:srgbClr val="CAFFE2"/>
        </a:accent5>
        <a:accent6>
          <a:srgbClr val="019FE7"/>
        </a:accent6>
        <a:hlink>
          <a:srgbClr val="6666FF"/>
        </a:hlink>
        <a:folHlink>
          <a:srgbClr val="1C6D9A"/>
        </a:folHlink>
      </a:clrScheme>
      <a:clrMap bg1="dk2" tx1="lt1" bg2="dk1" tx2="lt2" accent1="accent1" accent2="accent2" accent3="accent3" accent4="accent4" accent5="accent5" accent6="accent6" hlink="hlink" folHlink="folHlink"/>
    </a:extraClrScheme>
    <a:extraClrScheme>
      <a:clrScheme name="High Voltage 2">
        <a:dk1>
          <a:srgbClr val="000000"/>
        </a:dk1>
        <a:lt1>
          <a:srgbClr val="FFFFFF"/>
        </a:lt1>
        <a:dk2>
          <a:srgbClr val="000066"/>
        </a:dk2>
        <a:lt2>
          <a:srgbClr val="969696"/>
        </a:lt2>
        <a:accent1>
          <a:srgbClr val="666699"/>
        </a:accent1>
        <a:accent2>
          <a:srgbClr val="CCCCFF"/>
        </a:accent2>
        <a:accent3>
          <a:srgbClr val="FFFFFF"/>
        </a:accent3>
        <a:accent4>
          <a:srgbClr val="000000"/>
        </a:accent4>
        <a:accent5>
          <a:srgbClr val="B8B8CA"/>
        </a:accent5>
        <a:accent6>
          <a:srgbClr val="B9B9E7"/>
        </a:accent6>
        <a:hlink>
          <a:srgbClr val="CC00CC"/>
        </a:hlink>
        <a:folHlink>
          <a:srgbClr val="EAEAEA"/>
        </a:folHlink>
      </a:clrScheme>
      <a:clrMap bg1="lt1" tx1="dk1" bg2="lt2" tx2="dk2" accent1="accent1" accent2="accent2" accent3="accent3" accent4="accent4" accent5="accent5" accent6="accent6" hlink="hlink" folHlink="folHlink"/>
    </a:extraClrScheme>
    <a:extraClrScheme>
      <a:clrScheme name="High Voltag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High Voltage 4">
        <a:dk1>
          <a:srgbClr val="000000"/>
        </a:dk1>
        <a:lt1>
          <a:srgbClr val="FFFFCC"/>
        </a:lt1>
        <a:dk2>
          <a:srgbClr val="FF6600"/>
        </a:dk2>
        <a:lt2>
          <a:srgbClr val="333300"/>
        </a:lt2>
        <a:accent1>
          <a:srgbClr val="800000"/>
        </a:accent1>
        <a:accent2>
          <a:srgbClr val="CC6600"/>
        </a:accent2>
        <a:accent3>
          <a:srgbClr val="FFFFE2"/>
        </a:accent3>
        <a:accent4>
          <a:srgbClr val="000000"/>
        </a:accent4>
        <a:accent5>
          <a:srgbClr val="C0AAAA"/>
        </a:accent5>
        <a:accent6>
          <a:srgbClr val="B95C00"/>
        </a:accent6>
        <a:hlink>
          <a:srgbClr val="808000"/>
        </a:hlink>
        <a:folHlink>
          <a:srgbClr val="FFCC66"/>
        </a:folHlink>
      </a:clrScheme>
      <a:clrMap bg1="lt1" tx1="dk1" bg2="lt2" tx2="dk2" accent1="accent1" accent2="accent2" accent3="accent3" accent4="accent4" accent5="accent5" accent6="accent6" hlink="hlink" folHlink="folHlink"/>
    </a:extraClrScheme>
    <a:extraClrScheme>
      <a:clrScheme name="High Voltage 5">
        <a:dk1>
          <a:srgbClr val="1C3956"/>
        </a:dk1>
        <a:lt1>
          <a:srgbClr val="FFFFFF"/>
        </a:lt1>
        <a:dk2>
          <a:srgbClr val="003366"/>
        </a:dk2>
        <a:lt2>
          <a:srgbClr val="DDDDDD"/>
        </a:lt2>
        <a:accent1>
          <a:srgbClr val="3D7CBB"/>
        </a:accent1>
        <a:accent2>
          <a:srgbClr val="00152A"/>
        </a:accent2>
        <a:accent3>
          <a:srgbClr val="AAADB8"/>
        </a:accent3>
        <a:accent4>
          <a:srgbClr val="DADADA"/>
        </a:accent4>
        <a:accent5>
          <a:srgbClr val="AFBFDA"/>
        </a:accent5>
        <a:accent6>
          <a:srgbClr val="001225"/>
        </a:accent6>
        <a:hlink>
          <a:srgbClr val="33CCCC"/>
        </a:hlink>
        <a:folHlink>
          <a:srgbClr val="96B9DC"/>
        </a:folHlink>
      </a:clrScheme>
      <a:clrMap bg1="dk2" tx1="lt1" bg2="dk1" tx2="lt2" accent1="accent1" accent2="accent2" accent3="accent3" accent4="accent4" accent5="accent5" accent6="accent6" hlink="hlink" folHlink="folHlink"/>
    </a:extraClrScheme>
    <a:extraClrScheme>
      <a:clrScheme name="High Voltage 6">
        <a:dk1>
          <a:srgbClr val="000000"/>
        </a:dk1>
        <a:lt1>
          <a:srgbClr val="FFFFFF"/>
        </a:lt1>
        <a:dk2>
          <a:srgbClr val="440044"/>
        </a:dk2>
        <a:lt2>
          <a:srgbClr val="491D49"/>
        </a:lt2>
        <a:accent1>
          <a:srgbClr val="9D9DBD"/>
        </a:accent1>
        <a:accent2>
          <a:srgbClr val="14213C"/>
        </a:accent2>
        <a:accent3>
          <a:srgbClr val="FFFFFF"/>
        </a:accent3>
        <a:accent4>
          <a:srgbClr val="000000"/>
        </a:accent4>
        <a:accent5>
          <a:srgbClr val="CCCCDB"/>
        </a:accent5>
        <a:accent6>
          <a:srgbClr val="111D35"/>
        </a:accent6>
        <a:hlink>
          <a:srgbClr val="666699"/>
        </a:hlink>
        <a:folHlink>
          <a:srgbClr val="DBDBF1"/>
        </a:folHlink>
      </a:clrScheme>
      <a:clrMap bg1="lt1" tx1="dk1" bg2="lt2" tx2="dk2" accent1="accent1" accent2="accent2" accent3="accent3" accent4="accent4" accent5="accent5" accent6="accent6" hlink="hlink" folHlink="folHlink"/>
    </a:extraClrScheme>
    <a:extraClrScheme>
      <a:clrScheme name="High Voltage 7">
        <a:dk1>
          <a:srgbClr val="000000"/>
        </a:dk1>
        <a:lt1>
          <a:srgbClr val="FFFFFF"/>
        </a:lt1>
        <a:dk2>
          <a:srgbClr val="000000"/>
        </a:dk2>
        <a:lt2>
          <a:srgbClr val="001A00"/>
        </a:lt2>
        <a:accent1>
          <a:srgbClr val="339966"/>
        </a:accent1>
        <a:accent2>
          <a:srgbClr val="003300"/>
        </a:accent2>
        <a:accent3>
          <a:srgbClr val="FFFFFF"/>
        </a:accent3>
        <a:accent4>
          <a:srgbClr val="000000"/>
        </a:accent4>
        <a:accent5>
          <a:srgbClr val="ADCAB8"/>
        </a:accent5>
        <a:accent6>
          <a:srgbClr val="002D00"/>
        </a:accent6>
        <a:hlink>
          <a:srgbClr val="FF9933"/>
        </a:hlink>
        <a:folHlink>
          <a:srgbClr val="AFE9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Designs\High Voltage.pot</Template>
  <TotalTime>17263</TotalTime>
  <Words>1607</Words>
  <Application>Microsoft Office PowerPoint</Application>
  <PresentationFormat>On-screen Show (4:3)</PresentationFormat>
  <Paragraphs>234</Paragraphs>
  <Slides>26</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Arial Black</vt:lpstr>
      <vt:lpstr>Times New Roman</vt:lpstr>
      <vt:lpstr>Verdana</vt:lpstr>
      <vt:lpstr>High Voltage</vt:lpstr>
      <vt:lpstr>“Current Recreational Drug Use Trends ”</vt:lpstr>
      <vt:lpstr>Historical review - how we got to where we are now.</vt:lpstr>
      <vt:lpstr>Historical review - how we got to where we are now, cont.</vt:lpstr>
      <vt:lpstr>Drug Trends </vt:lpstr>
      <vt:lpstr>Marijuana Update</vt:lpstr>
      <vt:lpstr>Cannabinoids</vt:lpstr>
      <vt:lpstr>Cannabinoids, cont.</vt:lpstr>
      <vt:lpstr>Synthetic Cannabinoids - History</vt:lpstr>
      <vt:lpstr>Synthetic Cannabinoids –cont.</vt:lpstr>
      <vt:lpstr>Synthetic Cannabinoids –cont.</vt:lpstr>
      <vt:lpstr>Synthetic Cannabinoids –cont.</vt:lpstr>
      <vt:lpstr>Synthetic Cannabinoids –cont.</vt:lpstr>
      <vt:lpstr>Synthetic Cannabinoids –Representative Changes in scope 2010-2017</vt:lpstr>
      <vt:lpstr>Designer Stimulants</vt:lpstr>
      <vt:lpstr>Designer Stimulants, cont.</vt:lpstr>
      <vt:lpstr>Designer Stimulants, cont.</vt:lpstr>
      <vt:lpstr>Designer Opioids</vt:lpstr>
      <vt:lpstr>Designer Opioids </vt:lpstr>
      <vt:lpstr>Clandestine Fentanyl Analogs</vt:lpstr>
      <vt:lpstr>Clandestine Fentanyl Analogs, cont.</vt:lpstr>
      <vt:lpstr>Kratom</vt:lpstr>
      <vt:lpstr>Kratom</vt:lpstr>
      <vt:lpstr>Testing Techniques used in Forensic/Clinical Reference Labs</vt:lpstr>
      <vt:lpstr>Testing Techniques used in Forensic/Clinical Reference Labs</vt:lpstr>
      <vt:lpstr>Testing Techniques used in Forensic/Clinical Reference Labs</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Allen Valaer</dc:creator>
  <cp:lastModifiedBy>Allen Valaer</cp:lastModifiedBy>
  <cp:revision>244</cp:revision>
  <cp:lastPrinted>2018-03-27T15:30:30Z</cp:lastPrinted>
  <dcterms:created xsi:type="dcterms:W3CDTF">1601-01-01T00:00:00Z</dcterms:created>
  <dcterms:modified xsi:type="dcterms:W3CDTF">2018-03-27T17:19:29Z</dcterms:modified>
</cp:coreProperties>
</file>