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Lst>
  <p:notesMasterIdLst>
    <p:notesMasterId r:id="rId3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Lst>
  <p:sldSz cx="10080625" cy="567055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92" d="100"/>
          <a:sy n="92" d="100"/>
        </p:scale>
        <p:origin x="-101" y="-336"/>
      </p:cViewPr>
      <p:guideLst>
        <p:guide orient="horz" pos="1786"/>
        <p:guide pos="3175"/>
      </p:guideLst>
    </p:cSldViewPr>
  </p:slideViewPr>
  <p:notesTextViewPr>
    <p:cViewPr>
      <p:scale>
        <a:sx n="1" d="1"/>
        <a:sy n="1" d="1"/>
      </p:scale>
      <p:origin x="0" y="0"/>
    </p:cViewPr>
  </p:notesTextViewPr>
  <p:sorterViewPr>
    <p:cViewPr>
      <p:scale>
        <a:sx n="100" d="100"/>
        <a:sy n="100" d="100"/>
      </p:scale>
      <p:origin x="0" y="60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6"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347"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348"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349"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350" name="PlaceHolder 5"/>
          <p:cNvSpPr>
            <a:spLocks noGrp="1"/>
          </p:cNvSpPr>
          <p:nvPr>
            <p:ph type="sldNum"/>
          </p:nvPr>
        </p:nvSpPr>
        <p:spPr>
          <a:xfrm>
            <a:off x="4399200" y="9555480"/>
            <a:ext cx="3372840" cy="502560"/>
          </a:xfrm>
          <a:prstGeom prst="rect">
            <a:avLst/>
          </a:prstGeom>
        </p:spPr>
        <p:txBody>
          <a:bodyPr lIns="0" tIns="0" rIns="0" bIns="0" anchor="b"/>
          <a:lstStyle/>
          <a:p>
            <a:pPr algn="r"/>
            <a:fld id="{678B9948-7DD4-46E8-8B8F-843283F946BB}"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18157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PlaceHolder 1"/>
          <p:cNvSpPr>
            <a:spLocks noGrp="1"/>
          </p:cNvSpPr>
          <p:nvPr>
            <p:ph type="body"/>
          </p:nvPr>
        </p:nvSpPr>
        <p:spPr>
          <a:xfrm>
            <a:off x="707760" y="4447440"/>
            <a:ext cx="5661360" cy="4213080"/>
          </a:xfrm>
          <a:prstGeom prst="rect">
            <a:avLst/>
          </a:prstGeom>
        </p:spPr>
        <p:txBody>
          <a:bodyPr lIns="93960" tIns="46800" rIns="93960" bIns="46800"/>
          <a:lstStyle/>
          <a:p>
            <a:endParaRPr lang="en-US" sz="2000" b="0" strike="noStrike" spc="-1">
              <a:solidFill>
                <a:srgbClr val="000000"/>
              </a:solidFill>
              <a:uFill>
                <a:solidFill>
                  <a:srgbClr val="FFFFFF"/>
                </a:solidFill>
              </a:uFill>
              <a:latin typeface="Arial"/>
            </a:endParaRPr>
          </a:p>
        </p:txBody>
      </p:sp>
      <p:sp>
        <p:nvSpPr>
          <p:cNvPr id="523" name="TextShape 2"/>
          <p:cNvSpPr txBox="1"/>
          <p:nvPr/>
        </p:nvSpPr>
        <p:spPr>
          <a:xfrm>
            <a:off x="4008600" y="8893440"/>
            <a:ext cx="3066480" cy="467640"/>
          </a:xfrm>
          <a:prstGeom prst="rect">
            <a:avLst/>
          </a:prstGeom>
          <a:noFill/>
          <a:ln>
            <a:noFill/>
          </a:ln>
        </p:spPr>
        <p:txBody>
          <a:bodyPr lIns="93960" tIns="46800" rIns="93960" bIns="46800" anchor="b"/>
          <a:lstStyle/>
          <a:p>
            <a:pPr algn="r">
              <a:lnSpc>
                <a:spcPct val="100000"/>
              </a:lnSpc>
            </a:pPr>
            <a:fld id="{EF2103D4-A02F-49F2-8F5D-04263AD70053}" type="slidenum">
              <a:rPr lang="en-US" sz="1200" b="0" strike="noStrike" spc="-1">
                <a:solidFill>
                  <a:srgbClr val="000000"/>
                </a:solidFill>
                <a:uFill>
                  <a:solidFill>
                    <a:srgbClr val="FFFFFF"/>
                  </a:solidFill>
                </a:uFill>
                <a:latin typeface="+mn-lt"/>
                <a:ea typeface="+mn-ea"/>
              </a:rPr>
              <a:t>4</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PlaceHolder 1"/>
          <p:cNvSpPr>
            <a:spLocks noGrp="1"/>
          </p:cNvSpPr>
          <p:nvPr>
            <p:ph type="body"/>
          </p:nvPr>
        </p:nvSpPr>
        <p:spPr>
          <a:xfrm>
            <a:off x="707760" y="4447440"/>
            <a:ext cx="5661360" cy="4213080"/>
          </a:xfrm>
          <a:prstGeom prst="rect">
            <a:avLst/>
          </a:prstGeom>
        </p:spPr>
        <p:txBody>
          <a:bodyPr lIns="93960" tIns="46800" rIns="93960" bIns="46800"/>
          <a:lstStyle/>
          <a:p>
            <a:endParaRPr lang="en-US" sz="2000" b="0" strike="noStrike" spc="-1">
              <a:solidFill>
                <a:srgbClr val="000000"/>
              </a:solidFill>
              <a:uFill>
                <a:solidFill>
                  <a:srgbClr val="FFFFFF"/>
                </a:solidFill>
              </a:uFill>
              <a:latin typeface="Arial"/>
            </a:endParaRPr>
          </a:p>
        </p:txBody>
      </p:sp>
      <p:sp>
        <p:nvSpPr>
          <p:cNvPr id="525" name="TextShape 2"/>
          <p:cNvSpPr txBox="1"/>
          <p:nvPr/>
        </p:nvSpPr>
        <p:spPr>
          <a:xfrm>
            <a:off x="4008600" y="8893440"/>
            <a:ext cx="3066480" cy="467640"/>
          </a:xfrm>
          <a:prstGeom prst="rect">
            <a:avLst/>
          </a:prstGeom>
          <a:noFill/>
          <a:ln>
            <a:noFill/>
          </a:ln>
        </p:spPr>
        <p:txBody>
          <a:bodyPr lIns="93960" tIns="46800" rIns="93960" bIns="46800" anchor="b"/>
          <a:lstStyle/>
          <a:p>
            <a:pPr algn="r">
              <a:lnSpc>
                <a:spcPct val="100000"/>
              </a:lnSpc>
            </a:pPr>
            <a:fld id="{ACA91175-4A07-40B5-80E7-047335C015C4}" type="slidenum">
              <a:rPr lang="en-US" sz="1200" b="0" strike="noStrike" spc="-1">
                <a:solidFill>
                  <a:srgbClr val="000000"/>
                </a:solidFill>
                <a:uFill>
                  <a:solidFill>
                    <a:srgbClr val="FFFFFF"/>
                  </a:solidFill>
                </a:uFill>
                <a:latin typeface="+mn-lt"/>
                <a:ea typeface="+mn-ea"/>
              </a:rPr>
              <a:t>15</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PlaceHolder 1"/>
          <p:cNvSpPr>
            <a:spLocks noGrp="1"/>
          </p:cNvSpPr>
          <p:nvPr>
            <p:ph type="body"/>
          </p:nvPr>
        </p:nvSpPr>
        <p:spPr>
          <a:xfrm>
            <a:off x="707760" y="4447440"/>
            <a:ext cx="5661360" cy="4213080"/>
          </a:xfrm>
          <a:prstGeom prst="rect">
            <a:avLst/>
          </a:prstGeom>
        </p:spPr>
        <p:txBody>
          <a:bodyPr lIns="93960" tIns="46800" rIns="93960" bIns="46800"/>
          <a:lstStyle/>
          <a:p>
            <a:pPr marL="216000" indent="-216000">
              <a:lnSpc>
                <a:spcPct val="100000"/>
              </a:lnSpc>
            </a:pPr>
            <a:r>
              <a:rPr lang="en-US" sz="2000" b="0" strike="noStrike" spc="-1">
                <a:solidFill>
                  <a:srgbClr val="000000"/>
                </a:solidFill>
                <a:uFill>
                  <a:solidFill>
                    <a:srgbClr val="FFFFFF"/>
                  </a:solidFill>
                </a:uFill>
                <a:latin typeface="Arial"/>
              </a:rPr>
              <a:t>Just like with cobas we do not want to give the competition air time. We have created specific messaging that will help when you are in the field talking to clinicians. The marketing brochure will help you deliver the messages.</a:t>
            </a:r>
          </a:p>
          <a:p>
            <a:pPr marL="216000" indent="-216000">
              <a:lnSpc>
                <a:spcPct val="100000"/>
              </a:lnSpc>
            </a:pPr>
            <a:endParaRPr lang="en-US" sz="2000" b="0" strike="noStrike" spc="-1">
              <a:solidFill>
                <a:srgbClr val="000000"/>
              </a:solidFill>
              <a:uFill>
                <a:solidFill>
                  <a:srgbClr val="FFFFFF"/>
                </a:solidFill>
              </a:uFill>
              <a:latin typeface="Arial"/>
            </a:endParaRPr>
          </a:p>
          <a:p>
            <a:pPr marL="216000" indent="-216000">
              <a:lnSpc>
                <a:spcPct val="100000"/>
              </a:lnSpc>
            </a:pPr>
            <a:r>
              <a:rPr lang="en-US" sz="2000" b="0" strike="noStrike" spc="-1">
                <a:solidFill>
                  <a:srgbClr val="000000"/>
                </a:solidFill>
                <a:uFill>
                  <a:solidFill>
                    <a:srgbClr val="FFFFFF"/>
                  </a:solidFill>
                </a:uFill>
                <a:latin typeface="Arial"/>
              </a:rPr>
              <a:t>When discussing Harmony’s technology utilize the illustration in the marketing brochure to leverage the assay design. The image shows cell-free DNA in Blood and how it is analyzed with different approaches. MaterniT21 analyzes random fragments from all chromosomes and Harmony (DANSR) targets specific chromosomes 21, 18, 13 and analyzes those fragments. The directed approach is a much deeper analysis of the cell-free DNA providing confidence in the test results.</a:t>
            </a:r>
          </a:p>
          <a:p>
            <a:pPr marL="216000" indent="-216000">
              <a:lnSpc>
                <a:spcPct val="100000"/>
              </a:lnSpc>
            </a:pPr>
            <a:endParaRPr lang="en-US" sz="2000" b="0" strike="noStrike" spc="-1">
              <a:solidFill>
                <a:srgbClr val="000000"/>
              </a:solidFill>
              <a:uFill>
                <a:solidFill>
                  <a:srgbClr val="FFFFFF"/>
                </a:solidFill>
              </a:uFill>
              <a:latin typeface="Arial"/>
            </a:endParaRPr>
          </a:p>
          <a:p>
            <a:pPr marL="216000" indent="-216000">
              <a:lnSpc>
                <a:spcPct val="100000"/>
              </a:lnSpc>
            </a:pPr>
            <a:r>
              <a:rPr lang="en-US" sz="2000" b="0" strike="noStrike" spc="-1">
                <a:solidFill>
                  <a:srgbClr val="000000"/>
                </a:solidFill>
                <a:uFill>
                  <a:solidFill>
                    <a:srgbClr val="FFFFFF"/>
                  </a:solidFill>
                </a:uFill>
                <a:latin typeface="Arial"/>
              </a:rPr>
              <a:t>Fetal DNA measurement is needed to ensure proper performance of any non-invasive prenatal test. Harmony not only measures fetal fraction and distinguishes between high and low risk results, it also provides the clinician with the percentage of fetal cell-free DNA. Harmony also provides clinicians with individual risk scores which is recommended by ACOG and SMFM.  This is not done with the MaterniT21 Test.</a:t>
            </a:r>
          </a:p>
          <a:p>
            <a:pPr marL="216000" indent="-216000">
              <a:lnSpc>
                <a:spcPct val="100000"/>
              </a:lnSpc>
            </a:pPr>
            <a:endParaRPr lang="en-US" sz="2000" b="0" strike="noStrike" spc="-1">
              <a:solidFill>
                <a:srgbClr val="000000"/>
              </a:solidFill>
              <a:uFill>
                <a:solidFill>
                  <a:srgbClr val="FFFFFF"/>
                </a:solidFill>
              </a:uFill>
              <a:latin typeface="Arial"/>
            </a:endParaRPr>
          </a:p>
          <a:p>
            <a:pPr marL="216000" indent="-216000">
              <a:lnSpc>
                <a:spcPct val="100000"/>
              </a:lnSpc>
            </a:pPr>
            <a:r>
              <a:rPr lang="en-US" sz="2000" b="0" strike="noStrike" spc="-1">
                <a:solidFill>
                  <a:srgbClr val="000000"/>
                </a:solidFill>
                <a:uFill>
                  <a:solidFill>
                    <a:srgbClr val="FFFFFF"/>
                  </a:solidFill>
                </a:uFill>
                <a:latin typeface="Arial"/>
              </a:rPr>
              <a:t>Harmony validated in pregnant women of all ages (both under 35 and over 35 age groups, studies have included women ages 18-48). While not yet recommended for all patients ACOG and SMFM acknowledge that any patient may choose cell-free DNA analysis as a screening strategy for common aneuploidies regardless of her risk status…</a:t>
            </a:r>
          </a:p>
          <a:p>
            <a:pPr marL="216000" indent="-216000">
              <a:lnSpc>
                <a:spcPct val="100000"/>
              </a:lnSpc>
            </a:pPr>
            <a:endParaRPr lang="en-US" sz="2000" b="0" strike="noStrike" spc="-1">
              <a:solidFill>
                <a:srgbClr val="000000"/>
              </a:solidFill>
              <a:uFill>
                <a:solidFill>
                  <a:srgbClr val="FFFFFF"/>
                </a:solidFill>
              </a:uFill>
              <a:latin typeface="Arial"/>
            </a:endParaRPr>
          </a:p>
          <a:p>
            <a:pPr marL="216000" indent="-216000">
              <a:lnSpc>
                <a:spcPct val="100000"/>
              </a:lnSpc>
            </a:pPr>
            <a:r>
              <a:rPr lang="en-US" sz="2000" b="0" strike="noStrike" spc="-1">
                <a:solidFill>
                  <a:srgbClr val="000000"/>
                </a:solidFill>
                <a:uFill>
                  <a:solidFill>
                    <a:srgbClr val="FFFFFF"/>
                  </a:solidFill>
                </a:uFill>
                <a:latin typeface="Arial"/>
              </a:rPr>
              <a:t>Benefits of Harmony, review final bullet point. (NEXT SLIDE)</a:t>
            </a:r>
          </a:p>
        </p:txBody>
      </p:sp>
      <p:sp>
        <p:nvSpPr>
          <p:cNvPr id="527" name="TextShape 2"/>
          <p:cNvSpPr txBox="1"/>
          <p:nvPr/>
        </p:nvSpPr>
        <p:spPr>
          <a:xfrm>
            <a:off x="4008600" y="8893440"/>
            <a:ext cx="3066480" cy="467640"/>
          </a:xfrm>
          <a:prstGeom prst="rect">
            <a:avLst/>
          </a:prstGeom>
          <a:noFill/>
          <a:ln>
            <a:noFill/>
          </a:ln>
        </p:spPr>
        <p:txBody>
          <a:bodyPr lIns="93960" tIns="46800" rIns="93960" bIns="46800" anchor="b"/>
          <a:lstStyle/>
          <a:p>
            <a:pPr algn="r">
              <a:lnSpc>
                <a:spcPct val="100000"/>
              </a:lnSpc>
            </a:pPr>
            <a:fld id="{ABE6E782-B133-42F3-8425-62E59D1BB8A2}" type="slidenum">
              <a:rPr lang="en-US" sz="1200" b="0" strike="noStrike" spc="-1">
                <a:solidFill>
                  <a:srgbClr val="000000"/>
                </a:solidFill>
                <a:uFill>
                  <a:solidFill>
                    <a:srgbClr val="FFFFFF"/>
                  </a:solidFill>
                </a:uFill>
                <a:latin typeface="+mn-lt"/>
                <a:ea typeface="+mn-ea"/>
              </a:rPr>
              <a:t>16</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PlaceHolder 1"/>
          <p:cNvSpPr>
            <a:spLocks noGrp="1"/>
          </p:cNvSpPr>
          <p:nvPr>
            <p:ph type="body"/>
          </p:nvPr>
        </p:nvSpPr>
        <p:spPr>
          <a:xfrm>
            <a:off x="707760" y="4447440"/>
            <a:ext cx="5661360" cy="4213080"/>
          </a:xfrm>
          <a:prstGeom prst="rect">
            <a:avLst/>
          </a:prstGeom>
        </p:spPr>
        <p:txBody>
          <a:bodyPr lIns="93960" tIns="46800" rIns="93960" bIns="46800"/>
          <a:lstStyle/>
          <a:p>
            <a:pPr marL="216000" indent="-216000">
              <a:lnSpc>
                <a:spcPct val="100000"/>
              </a:lnSpc>
            </a:pPr>
            <a:r>
              <a:rPr lang="en-US" sz="2000" b="0" strike="noStrike" spc="-1">
                <a:solidFill>
                  <a:srgbClr val="000000"/>
                </a:solidFill>
                <a:uFill>
                  <a:solidFill>
                    <a:srgbClr val="FFFFFF"/>
                  </a:solidFill>
                </a:uFill>
                <a:latin typeface="Arial"/>
              </a:rPr>
              <a:t>The two distinguishing features of the Harmony test allow us to </a:t>
            </a:r>
            <a:r>
              <a:rPr lang="en-US" sz="2000" b="1" strike="noStrike" spc="-1">
                <a:solidFill>
                  <a:srgbClr val="000000"/>
                </a:solidFill>
                <a:uFill>
                  <a:solidFill>
                    <a:srgbClr val="FFFFFF"/>
                  </a:solidFill>
                </a:uFill>
                <a:latin typeface="Arial"/>
              </a:rPr>
              <a:t>measure, report, and incorporate the fetal fraction</a:t>
            </a:r>
            <a:r>
              <a:rPr lang="en-US" sz="2000" b="0" strike="noStrike" spc="-1">
                <a:solidFill>
                  <a:srgbClr val="000000"/>
                </a:solidFill>
                <a:uFill>
                  <a:solidFill>
                    <a:srgbClr val="FFFFFF"/>
                  </a:solidFill>
                </a:uFill>
                <a:latin typeface="Arial"/>
              </a:rPr>
              <a:t>: </a:t>
            </a:r>
          </a:p>
          <a:p>
            <a:pPr marL="176040" indent="-175680">
              <a:lnSpc>
                <a:spcPct val="100000"/>
              </a:lnSpc>
              <a:buClr>
                <a:srgbClr val="000000"/>
              </a:buClr>
              <a:buFont typeface="Arial"/>
              <a:buChar char="•"/>
            </a:pPr>
            <a:r>
              <a:rPr lang="en-US" sz="2000" b="0" strike="noStrike" spc="-1">
                <a:solidFill>
                  <a:srgbClr val="000000"/>
                </a:solidFill>
                <a:uFill>
                  <a:solidFill>
                    <a:srgbClr val="FFFFFF"/>
                  </a:solidFill>
                </a:uFill>
                <a:latin typeface="Arial"/>
              </a:rPr>
              <a:t>DANSR (Digital ANalysis of Selected Regions) – directed cfDNA assay that focuses on the chromosomes of interest (13, 18, 21, X, and Y).  As compared to other methods of cfDNA testing (such as massively parallel shotgun sequencing, MPSS), DANSR is more efficient and allows for deeper sequencing on the chromosomes of interest.  It also provides a highly accurate measurement of fetal fraction (percentage of cfDNA in the sample that originates from the pregnancy).</a:t>
            </a:r>
          </a:p>
          <a:p>
            <a:pPr marL="176040" indent="-175680">
              <a:lnSpc>
                <a:spcPct val="100000"/>
              </a:lnSpc>
              <a:buClr>
                <a:srgbClr val="000000"/>
              </a:buClr>
              <a:buFont typeface="Arial"/>
              <a:buChar char="•"/>
            </a:pPr>
            <a:r>
              <a:rPr lang="en-US" sz="2000" b="0" strike="noStrike" spc="-1">
                <a:solidFill>
                  <a:srgbClr val="000000"/>
                </a:solidFill>
                <a:uFill>
                  <a:solidFill>
                    <a:srgbClr val="FFFFFF"/>
                  </a:solidFill>
                </a:uFill>
                <a:latin typeface="Arial"/>
              </a:rPr>
              <a:t>FORTE (Fetal-fraction Optimized Risk of Trisomy Evaluation) – algorithm that incorporates chromosome counts, fetal fraction, maternal age and gestational age in order to provide an individualized risk score for each patient.</a:t>
            </a:r>
          </a:p>
          <a:p>
            <a:pPr>
              <a:lnSpc>
                <a:spcPct val="100000"/>
              </a:lnSpc>
            </a:pPr>
            <a:endParaRPr lang="en-US" sz="2000" b="0" strike="noStrike" spc="-1">
              <a:solidFill>
                <a:srgbClr val="000000"/>
              </a:solidFill>
              <a:uFill>
                <a:solidFill>
                  <a:srgbClr val="FFFFFF"/>
                </a:solidFill>
              </a:uFill>
              <a:latin typeface="Arial"/>
            </a:endParaRPr>
          </a:p>
        </p:txBody>
      </p:sp>
      <p:sp>
        <p:nvSpPr>
          <p:cNvPr id="529" name="TextShape 2"/>
          <p:cNvSpPr txBox="1"/>
          <p:nvPr/>
        </p:nvSpPr>
        <p:spPr>
          <a:xfrm>
            <a:off x="4008600" y="8893440"/>
            <a:ext cx="3066480" cy="467640"/>
          </a:xfrm>
          <a:prstGeom prst="rect">
            <a:avLst/>
          </a:prstGeom>
          <a:noFill/>
          <a:ln>
            <a:noFill/>
          </a:ln>
        </p:spPr>
        <p:txBody>
          <a:bodyPr lIns="93960" tIns="46800" rIns="93960" bIns="46800" anchor="b"/>
          <a:lstStyle/>
          <a:p>
            <a:pPr algn="r">
              <a:lnSpc>
                <a:spcPct val="100000"/>
              </a:lnSpc>
            </a:pPr>
            <a:fld id="{C56B6767-D6BD-46E8-ABD2-BC5A9D7ED7E1}" type="slidenum">
              <a:rPr lang="en-US" sz="1200" b="0" strike="noStrike" spc="-1">
                <a:solidFill>
                  <a:srgbClr val="000000"/>
                </a:solidFill>
                <a:uFill>
                  <a:solidFill>
                    <a:srgbClr val="FFFFFF"/>
                  </a:solidFill>
                </a:uFill>
                <a:latin typeface="+mn-lt"/>
                <a:ea typeface="+mn-ea"/>
              </a:rPr>
              <a:t>17</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PlaceHolder 1"/>
          <p:cNvSpPr>
            <a:spLocks noGrp="1"/>
          </p:cNvSpPr>
          <p:nvPr>
            <p:ph type="body"/>
          </p:nvPr>
        </p:nvSpPr>
        <p:spPr>
          <a:xfrm>
            <a:off x="707760" y="4447440"/>
            <a:ext cx="5661360" cy="4213080"/>
          </a:xfrm>
          <a:prstGeom prst="rect">
            <a:avLst/>
          </a:prstGeom>
        </p:spPr>
        <p:txBody>
          <a:bodyPr lIns="93960" tIns="46800" rIns="93960" bIns="46800"/>
          <a:lstStyle/>
          <a:p>
            <a:endParaRPr lang="en-US" sz="2000" b="0" strike="noStrike" spc="-1">
              <a:solidFill>
                <a:srgbClr val="000000"/>
              </a:solidFill>
              <a:uFill>
                <a:solidFill>
                  <a:srgbClr val="FFFFFF"/>
                </a:solidFill>
              </a:uFill>
              <a:latin typeface="Arial"/>
            </a:endParaRPr>
          </a:p>
        </p:txBody>
      </p:sp>
      <p:sp>
        <p:nvSpPr>
          <p:cNvPr id="531" name="TextShape 2"/>
          <p:cNvSpPr txBox="1"/>
          <p:nvPr/>
        </p:nvSpPr>
        <p:spPr>
          <a:xfrm>
            <a:off x="4008600" y="8893440"/>
            <a:ext cx="3066480" cy="467640"/>
          </a:xfrm>
          <a:prstGeom prst="rect">
            <a:avLst/>
          </a:prstGeom>
          <a:noFill/>
          <a:ln>
            <a:noFill/>
          </a:ln>
        </p:spPr>
        <p:txBody>
          <a:bodyPr lIns="93960" tIns="46800" rIns="93960" bIns="46800" anchor="b"/>
          <a:lstStyle/>
          <a:p>
            <a:pPr algn="r">
              <a:lnSpc>
                <a:spcPct val="100000"/>
              </a:lnSpc>
            </a:pPr>
            <a:fld id="{834088DB-2C32-4238-838C-27E4056CDA0B}" type="slidenum">
              <a:rPr lang="en-US" sz="1200" b="0" strike="noStrike" spc="-1">
                <a:solidFill>
                  <a:srgbClr val="000000"/>
                </a:solidFill>
                <a:uFill>
                  <a:solidFill>
                    <a:srgbClr val="FFFFFF"/>
                  </a:solidFill>
                </a:uFill>
                <a:latin typeface="+mn-lt"/>
                <a:ea typeface="+mn-ea"/>
              </a:rPr>
              <a:t>22</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PlaceHolder 1"/>
          <p:cNvSpPr>
            <a:spLocks noGrp="1"/>
          </p:cNvSpPr>
          <p:nvPr>
            <p:ph type="body"/>
          </p:nvPr>
        </p:nvSpPr>
        <p:spPr>
          <a:xfrm>
            <a:off x="707760" y="4447440"/>
            <a:ext cx="5661360" cy="4213080"/>
          </a:xfrm>
          <a:prstGeom prst="rect">
            <a:avLst/>
          </a:prstGeom>
        </p:spPr>
        <p:txBody>
          <a:bodyPr lIns="93960" tIns="46800" rIns="93960" bIns="46800"/>
          <a:lstStyle/>
          <a:p>
            <a:endParaRPr lang="en-US" sz="2000" b="0" strike="noStrike" spc="-1">
              <a:solidFill>
                <a:srgbClr val="000000"/>
              </a:solidFill>
              <a:uFill>
                <a:solidFill>
                  <a:srgbClr val="FFFFFF"/>
                </a:solidFill>
              </a:uFill>
              <a:latin typeface="Arial"/>
            </a:endParaRPr>
          </a:p>
        </p:txBody>
      </p:sp>
      <p:sp>
        <p:nvSpPr>
          <p:cNvPr id="533" name="TextShape 2"/>
          <p:cNvSpPr txBox="1"/>
          <p:nvPr/>
        </p:nvSpPr>
        <p:spPr>
          <a:xfrm>
            <a:off x="4008600" y="8893440"/>
            <a:ext cx="3066480" cy="467640"/>
          </a:xfrm>
          <a:prstGeom prst="rect">
            <a:avLst/>
          </a:prstGeom>
          <a:noFill/>
          <a:ln>
            <a:noFill/>
          </a:ln>
        </p:spPr>
        <p:txBody>
          <a:bodyPr lIns="93960" tIns="46800" rIns="93960" bIns="46800" anchor="b"/>
          <a:lstStyle/>
          <a:p>
            <a:pPr algn="r">
              <a:lnSpc>
                <a:spcPct val="100000"/>
              </a:lnSpc>
            </a:pPr>
            <a:fld id="{31EFA4D7-6A6D-470B-970D-EC84ACA6DFA7}" type="slidenum">
              <a:rPr lang="en-US" sz="1200" b="0" strike="noStrike" spc="-1">
                <a:solidFill>
                  <a:srgbClr val="000000"/>
                </a:solidFill>
                <a:uFill>
                  <a:solidFill>
                    <a:srgbClr val="FFFFFF"/>
                  </a:solidFill>
                </a:uFill>
                <a:latin typeface="+mn-lt"/>
                <a:ea typeface="+mn-ea"/>
              </a:rPr>
              <a:t>23</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PlaceHolder 1"/>
          <p:cNvSpPr>
            <a:spLocks noGrp="1"/>
          </p:cNvSpPr>
          <p:nvPr>
            <p:ph type="body"/>
          </p:nvPr>
        </p:nvSpPr>
        <p:spPr>
          <a:xfrm>
            <a:off x="707760" y="4447440"/>
            <a:ext cx="5661360" cy="4213080"/>
          </a:xfrm>
          <a:prstGeom prst="rect">
            <a:avLst/>
          </a:prstGeom>
        </p:spPr>
        <p:txBody>
          <a:bodyPr lIns="93960" tIns="46800" rIns="93960" bIns="46800"/>
          <a:lstStyle/>
          <a:p>
            <a:endParaRPr lang="en-US" sz="2000" b="0" strike="noStrike" spc="-1">
              <a:solidFill>
                <a:srgbClr val="000000"/>
              </a:solidFill>
              <a:uFill>
                <a:solidFill>
                  <a:srgbClr val="FFFFFF"/>
                </a:solidFill>
              </a:uFill>
              <a:latin typeface="Arial"/>
            </a:endParaRPr>
          </a:p>
        </p:txBody>
      </p:sp>
      <p:sp>
        <p:nvSpPr>
          <p:cNvPr id="535" name="TextShape 2"/>
          <p:cNvSpPr txBox="1"/>
          <p:nvPr/>
        </p:nvSpPr>
        <p:spPr>
          <a:xfrm>
            <a:off x="4008600" y="8893440"/>
            <a:ext cx="3066480" cy="467640"/>
          </a:xfrm>
          <a:prstGeom prst="rect">
            <a:avLst/>
          </a:prstGeom>
          <a:noFill/>
          <a:ln>
            <a:noFill/>
          </a:ln>
        </p:spPr>
        <p:txBody>
          <a:bodyPr lIns="93960" tIns="46800" rIns="93960" bIns="46800" anchor="b"/>
          <a:lstStyle/>
          <a:p>
            <a:pPr algn="r">
              <a:lnSpc>
                <a:spcPct val="100000"/>
              </a:lnSpc>
            </a:pPr>
            <a:fld id="{8FD628CB-4978-4F40-B55F-0F64BDE24A03}" type="slidenum">
              <a:rPr lang="en-US" sz="1200" b="0" strike="noStrike" spc="-1">
                <a:solidFill>
                  <a:srgbClr val="000000"/>
                </a:solidFill>
                <a:uFill>
                  <a:solidFill>
                    <a:srgbClr val="FFFFFF"/>
                  </a:solidFill>
                </a:uFill>
                <a:latin typeface="+mn-lt"/>
                <a:ea typeface="+mn-ea"/>
              </a:rPr>
              <a:t>24</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8" name="PlaceHolder 2"/>
          <p:cNvSpPr>
            <a:spLocks noGrp="1"/>
          </p:cNvSpPr>
          <p:nvPr>
            <p:ph type="body"/>
          </p:nvPr>
        </p:nvSpPr>
        <p:spPr>
          <a:xfrm>
            <a:off x="587880" y="132300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9" name="PlaceHolder 3"/>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317"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18" name="PlaceHolder 3"/>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9"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0" name="PlaceHolder 1"/>
          <p:cNvSpPr>
            <a:spLocks noGrp="1"/>
          </p:cNvSpPr>
          <p:nvPr>
            <p:ph type="subTitle"/>
          </p:nvPr>
        </p:nvSpPr>
        <p:spPr>
          <a:xfrm>
            <a:off x="587880" y="314640"/>
            <a:ext cx="8987400" cy="39729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322"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23" name="PlaceHolder 3"/>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24" name="PlaceHolder 4"/>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326"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27"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28"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9"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330"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31"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32" name="PlaceHolder 4"/>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3"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334" name="PlaceHolder 2"/>
          <p:cNvSpPr>
            <a:spLocks noGrp="1"/>
          </p:cNvSpPr>
          <p:nvPr>
            <p:ph type="body"/>
          </p:nvPr>
        </p:nvSpPr>
        <p:spPr>
          <a:xfrm>
            <a:off x="587880" y="132300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35" name="PlaceHolder 3"/>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337"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38"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39"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40" name="PlaceHolder 5"/>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342"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43" name="PlaceHolder 3"/>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pic>
        <p:nvPicPr>
          <p:cNvPr id="344" name="Picture 343"/>
          <p:cNvPicPr/>
          <p:nvPr/>
        </p:nvPicPr>
        <p:blipFill>
          <a:blip r:embed="rId2"/>
          <a:stretch/>
        </p:blipFill>
        <p:spPr>
          <a:xfrm>
            <a:off x="2736720" y="1322640"/>
            <a:ext cx="4689360" cy="3741480"/>
          </a:xfrm>
          <a:prstGeom prst="rect">
            <a:avLst/>
          </a:prstGeom>
          <a:ln>
            <a:noFill/>
          </a:ln>
        </p:spPr>
      </p:pic>
      <p:pic>
        <p:nvPicPr>
          <p:cNvPr id="345" name="Picture 344"/>
          <p:cNvPicPr/>
          <p:nvPr/>
        </p:nvPicPr>
        <p:blipFill>
          <a:blip r:embed="rId2"/>
          <a:stretch/>
        </p:blipFill>
        <p:spPr>
          <a:xfrm>
            <a:off x="2736720" y="1322640"/>
            <a:ext cx="4689360" cy="3741480"/>
          </a:xfrm>
          <a:prstGeom prst="rect">
            <a:avLst/>
          </a:prstGeom>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31"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2"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3"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4" name="PlaceHolder 5"/>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36"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7" name="PlaceHolder 3"/>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pic>
        <p:nvPicPr>
          <p:cNvPr id="38" name="Picture 37"/>
          <p:cNvPicPr/>
          <p:nvPr/>
        </p:nvPicPr>
        <p:blipFill>
          <a:blip r:embed="rId2"/>
          <a:stretch/>
        </p:blipFill>
        <p:spPr>
          <a:xfrm>
            <a:off x="2736720" y="1322640"/>
            <a:ext cx="4689360" cy="3741480"/>
          </a:xfrm>
          <a:prstGeom prst="rect">
            <a:avLst/>
          </a:prstGeom>
          <a:ln>
            <a:noFill/>
          </a:ln>
        </p:spPr>
      </p:pic>
      <p:pic>
        <p:nvPicPr>
          <p:cNvPr id="39" name="Picture 38"/>
          <p:cNvPicPr/>
          <p:nvPr/>
        </p:nvPicPr>
        <p:blipFill>
          <a:blip r:embed="rId2"/>
          <a:stretch/>
        </p:blipFill>
        <p:spPr>
          <a:xfrm>
            <a:off x="2736720" y="1322640"/>
            <a:ext cx="4689360" cy="37414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47" name="PlaceHolder 2"/>
          <p:cNvSpPr>
            <a:spLocks noGrp="1"/>
          </p:cNvSpPr>
          <p:nvPr>
            <p:ph type="subTitle"/>
          </p:nvPr>
        </p:nvSpPr>
        <p:spPr>
          <a:xfrm>
            <a:off x="587880" y="1323000"/>
            <a:ext cx="8987400" cy="37414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49"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51"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52" name="PlaceHolder 3"/>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87880" y="314640"/>
            <a:ext cx="8987400" cy="39729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56"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57" name="PlaceHolder 3"/>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58" name="PlaceHolder 4"/>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7" name="PlaceHolder 2"/>
          <p:cNvSpPr>
            <a:spLocks noGrp="1"/>
          </p:cNvSpPr>
          <p:nvPr>
            <p:ph type="subTitle"/>
          </p:nvPr>
        </p:nvSpPr>
        <p:spPr>
          <a:xfrm>
            <a:off x="587880" y="1323000"/>
            <a:ext cx="8987400" cy="37414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60"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61"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62"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64"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65"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66" name="PlaceHolder 4"/>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68" name="PlaceHolder 2"/>
          <p:cNvSpPr>
            <a:spLocks noGrp="1"/>
          </p:cNvSpPr>
          <p:nvPr>
            <p:ph type="body"/>
          </p:nvPr>
        </p:nvSpPr>
        <p:spPr>
          <a:xfrm>
            <a:off x="587880" y="132300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69" name="PlaceHolder 3"/>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71"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72"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73"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74" name="PlaceHolder 5"/>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76"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77" name="PlaceHolder 3"/>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pic>
        <p:nvPicPr>
          <p:cNvPr id="78" name="Picture 77"/>
          <p:cNvPicPr/>
          <p:nvPr/>
        </p:nvPicPr>
        <p:blipFill>
          <a:blip r:embed="rId2"/>
          <a:stretch/>
        </p:blipFill>
        <p:spPr>
          <a:xfrm>
            <a:off x="2736720" y="1322640"/>
            <a:ext cx="4689360" cy="3741480"/>
          </a:xfrm>
          <a:prstGeom prst="rect">
            <a:avLst/>
          </a:prstGeom>
          <a:ln>
            <a:noFill/>
          </a:ln>
        </p:spPr>
      </p:pic>
      <p:pic>
        <p:nvPicPr>
          <p:cNvPr id="79" name="Picture 78"/>
          <p:cNvPicPr/>
          <p:nvPr/>
        </p:nvPicPr>
        <p:blipFill>
          <a:blip r:embed="rId2"/>
          <a:stretch/>
        </p:blipFill>
        <p:spPr>
          <a:xfrm>
            <a:off x="2736720" y="1322640"/>
            <a:ext cx="4689360" cy="37414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85" name="PlaceHolder 2"/>
          <p:cNvSpPr>
            <a:spLocks noGrp="1"/>
          </p:cNvSpPr>
          <p:nvPr>
            <p:ph type="subTitle"/>
          </p:nvPr>
        </p:nvSpPr>
        <p:spPr>
          <a:xfrm>
            <a:off x="587880" y="1323000"/>
            <a:ext cx="8987400" cy="37414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87"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89"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90" name="PlaceHolder 3"/>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9"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587880" y="314640"/>
            <a:ext cx="8987400" cy="39729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94"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95" name="PlaceHolder 3"/>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96" name="PlaceHolder 4"/>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98"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99"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00"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02"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03"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04" name="PlaceHolder 4"/>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06" name="PlaceHolder 2"/>
          <p:cNvSpPr>
            <a:spLocks noGrp="1"/>
          </p:cNvSpPr>
          <p:nvPr>
            <p:ph type="body"/>
          </p:nvPr>
        </p:nvSpPr>
        <p:spPr>
          <a:xfrm>
            <a:off x="587880" y="132300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07" name="PlaceHolder 3"/>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09"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10"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11"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12" name="PlaceHolder 5"/>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14"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15" name="PlaceHolder 3"/>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pic>
        <p:nvPicPr>
          <p:cNvPr id="116" name="Picture 115"/>
          <p:cNvPicPr/>
          <p:nvPr/>
        </p:nvPicPr>
        <p:blipFill>
          <a:blip r:embed="rId2"/>
          <a:stretch/>
        </p:blipFill>
        <p:spPr>
          <a:xfrm>
            <a:off x="2736720" y="1322640"/>
            <a:ext cx="4689360" cy="3741480"/>
          </a:xfrm>
          <a:prstGeom prst="rect">
            <a:avLst/>
          </a:prstGeom>
          <a:ln>
            <a:noFill/>
          </a:ln>
        </p:spPr>
      </p:pic>
      <p:pic>
        <p:nvPicPr>
          <p:cNvPr id="117" name="Picture 116"/>
          <p:cNvPicPr/>
          <p:nvPr/>
        </p:nvPicPr>
        <p:blipFill>
          <a:blip r:embed="rId2"/>
          <a:stretch/>
        </p:blipFill>
        <p:spPr>
          <a:xfrm>
            <a:off x="2736720" y="1322640"/>
            <a:ext cx="4689360" cy="37414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23" name="PlaceHolder 2"/>
          <p:cNvSpPr>
            <a:spLocks noGrp="1"/>
          </p:cNvSpPr>
          <p:nvPr>
            <p:ph type="subTitle"/>
          </p:nvPr>
        </p:nvSpPr>
        <p:spPr>
          <a:xfrm>
            <a:off x="587880" y="1323000"/>
            <a:ext cx="8987400" cy="37414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25"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1"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2" name="PlaceHolder 3"/>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27"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28" name="PlaceHolder 3"/>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587880" y="314640"/>
            <a:ext cx="8987400" cy="39729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32"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33" name="PlaceHolder 3"/>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34" name="PlaceHolder 4"/>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36"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37"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38"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40"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41"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42" name="PlaceHolder 4"/>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44" name="PlaceHolder 2"/>
          <p:cNvSpPr>
            <a:spLocks noGrp="1"/>
          </p:cNvSpPr>
          <p:nvPr>
            <p:ph type="body"/>
          </p:nvPr>
        </p:nvSpPr>
        <p:spPr>
          <a:xfrm>
            <a:off x="587880" y="132300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45" name="PlaceHolder 3"/>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47"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48"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49"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50" name="PlaceHolder 5"/>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52"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53" name="PlaceHolder 3"/>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pic>
        <p:nvPicPr>
          <p:cNvPr id="154" name="Picture 153"/>
          <p:cNvPicPr/>
          <p:nvPr/>
        </p:nvPicPr>
        <p:blipFill>
          <a:blip r:embed="rId2"/>
          <a:stretch/>
        </p:blipFill>
        <p:spPr>
          <a:xfrm>
            <a:off x="2736720" y="1322640"/>
            <a:ext cx="4689360" cy="3741480"/>
          </a:xfrm>
          <a:prstGeom prst="rect">
            <a:avLst/>
          </a:prstGeom>
          <a:ln>
            <a:noFill/>
          </a:ln>
        </p:spPr>
      </p:pic>
      <p:pic>
        <p:nvPicPr>
          <p:cNvPr id="155" name="Picture 154"/>
          <p:cNvPicPr/>
          <p:nvPr/>
        </p:nvPicPr>
        <p:blipFill>
          <a:blip r:embed="rId2"/>
          <a:stretch/>
        </p:blipFill>
        <p:spPr>
          <a:xfrm>
            <a:off x="2736720" y="1322640"/>
            <a:ext cx="4689360" cy="37414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0"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61" name="PlaceHolder 2"/>
          <p:cNvSpPr>
            <a:spLocks noGrp="1"/>
          </p:cNvSpPr>
          <p:nvPr>
            <p:ph type="subTitle"/>
          </p:nvPr>
        </p:nvSpPr>
        <p:spPr>
          <a:xfrm>
            <a:off x="587880" y="1323000"/>
            <a:ext cx="8987400" cy="37414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63"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65"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66" name="PlaceHolder 3"/>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7"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8" name="PlaceHolder 1"/>
          <p:cNvSpPr>
            <a:spLocks noGrp="1"/>
          </p:cNvSpPr>
          <p:nvPr>
            <p:ph type="subTitle"/>
          </p:nvPr>
        </p:nvSpPr>
        <p:spPr>
          <a:xfrm>
            <a:off x="587880" y="314640"/>
            <a:ext cx="8987400" cy="39729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70"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71" name="PlaceHolder 3"/>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72" name="PlaceHolder 4"/>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74"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75"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76"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78"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79"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80" name="PlaceHolder 4"/>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82" name="PlaceHolder 2"/>
          <p:cNvSpPr>
            <a:spLocks noGrp="1"/>
          </p:cNvSpPr>
          <p:nvPr>
            <p:ph type="body"/>
          </p:nvPr>
        </p:nvSpPr>
        <p:spPr>
          <a:xfrm>
            <a:off x="587880" y="132300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83" name="PlaceHolder 3"/>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85"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86"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87"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88" name="PlaceHolder 5"/>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87880" y="314640"/>
            <a:ext cx="8987400" cy="39729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90"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91" name="PlaceHolder 3"/>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pic>
        <p:nvPicPr>
          <p:cNvPr id="192" name="Picture 191"/>
          <p:cNvPicPr/>
          <p:nvPr/>
        </p:nvPicPr>
        <p:blipFill>
          <a:blip r:embed="rId2"/>
          <a:stretch/>
        </p:blipFill>
        <p:spPr>
          <a:xfrm>
            <a:off x="2736720" y="1322640"/>
            <a:ext cx="4689360" cy="3741480"/>
          </a:xfrm>
          <a:prstGeom prst="rect">
            <a:avLst/>
          </a:prstGeom>
          <a:ln>
            <a:noFill/>
          </a:ln>
        </p:spPr>
      </p:pic>
      <p:pic>
        <p:nvPicPr>
          <p:cNvPr id="193" name="Picture 192"/>
          <p:cNvPicPr/>
          <p:nvPr/>
        </p:nvPicPr>
        <p:blipFill>
          <a:blip r:embed="rId2"/>
          <a:stretch/>
        </p:blipFill>
        <p:spPr>
          <a:xfrm>
            <a:off x="2736720" y="1322640"/>
            <a:ext cx="4689360" cy="374148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8"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99" name="PlaceHolder 2"/>
          <p:cNvSpPr>
            <a:spLocks noGrp="1"/>
          </p:cNvSpPr>
          <p:nvPr>
            <p:ph type="subTitle"/>
          </p:nvPr>
        </p:nvSpPr>
        <p:spPr>
          <a:xfrm>
            <a:off x="587880" y="1323000"/>
            <a:ext cx="8987400" cy="37414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01"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03"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04" name="PlaceHolder 3"/>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5"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6" name="PlaceHolder 1"/>
          <p:cNvSpPr>
            <a:spLocks noGrp="1"/>
          </p:cNvSpPr>
          <p:nvPr>
            <p:ph type="subTitle"/>
          </p:nvPr>
        </p:nvSpPr>
        <p:spPr>
          <a:xfrm>
            <a:off x="587880" y="314640"/>
            <a:ext cx="8987400" cy="39729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08"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09" name="PlaceHolder 3"/>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10" name="PlaceHolder 4"/>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12"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13"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14"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16"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17"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18" name="PlaceHolder 4"/>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16"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7" name="PlaceHolder 3"/>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18" name="PlaceHolder 4"/>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20" name="PlaceHolder 2"/>
          <p:cNvSpPr>
            <a:spLocks noGrp="1"/>
          </p:cNvSpPr>
          <p:nvPr>
            <p:ph type="body"/>
          </p:nvPr>
        </p:nvSpPr>
        <p:spPr>
          <a:xfrm>
            <a:off x="587880" y="132300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21" name="PlaceHolder 3"/>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23"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24"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25"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26" name="PlaceHolder 5"/>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28"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29" name="PlaceHolder 3"/>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pic>
        <p:nvPicPr>
          <p:cNvPr id="230" name="Picture 229"/>
          <p:cNvPicPr/>
          <p:nvPr/>
        </p:nvPicPr>
        <p:blipFill>
          <a:blip r:embed="rId2"/>
          <a:stretch/>
        </p:blipFill>
        <p:spPr>
          <a:xfrm>
            <a:off x="2736720" y="1322640"/>
            <a:ext cx="4689360" cy="3741480"/>
          </a:xfrm>
          <a:prstGeom prst="rect">
            <a:avLst/>
          </a:prstGeom>
          <a:ln>
            <a:noFill/>
          </a:ln>
        </p:spPr>
      </p:pic>
      <p:pic>
        <p:nvPicPr>
          <p:cNvPr id="231" name="Picture 230"/>
          <p:cNvPicPr/>
          <p:nvPr/>
        </p:nvPicPr>
        <p:blipFill>
          <a:blip r:embed="rId2"/>
          <a:stretch/>
        </p:blipFill>
        <p:spPr>
          <a:xfrm>
            <a:off x="2736720" y="1322640"/>
            <a:ext cx="4689360" cy="374148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6"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37" name="PlaceHolder 2"/>
          <p:cNvSpPr>
            <a:spLocks noGrp="1"/>
          </p:cNvSpPr>
          <p:nvPr>
            <p:ph type="subTitle"/>
          </p:nvPr>
        </p:nvSpPr>
        <p:spPr>
          <a:xfrm>
            <a:off x="587880" y="1323000"/>
            <a:ext cx="8987400" cy="37414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39"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41"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42" name="PlaceHolder 3"/>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3"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4" name="PlaceHolder 1"/>
          <p:cNvSpPr>
            <a:spLocks noGrp="1"/>
          </p:cNvSpPr>
          <p:nvPr>
            <p:ph type="subTitle"/>
          </p:nvPr>
        </p:nvSpPr>
        <p:spPr>
          <a:xfrm>
            <a:off x="587880" y="314640"/>
            <a:ext cx="8987400" cy="39729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46"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47" name="PlaceHolder 3"/>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48" name="PlaceHolder 4"/>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0"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1"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2"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50"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51"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52"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54"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55"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56" name="PlaceHolder 4"/>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58" name="PlaceHolder 2"/>
          <p:cNvSpPr>
            <a:spLocks noGrp="1"/>
          </p:cNvSpPr>
          <p:nvPr>
            <p:ph type="body"/>
          </p:nvPr>
        </p:nvSpPr>
        <p:spPr>
          <a:xfrm>
            <a:off x="587880" y="132300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59" name="PlaceHolder 3"/>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61"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62"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63"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64" name="PlaceHolder 5"/>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66"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67" name="PlaceHolder 3"/>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pic>
        <p:nvPicPr>
          <p:cNvPr id="268" name="Picture 267"/>
          <p:cNvPicPr/>
          <p:nvPr/>
        </p:nvPicPr>
        <p:blipFill>
          <a:blip r:embed="rId2"/>
          <a:stretch/>
        </p:blipFill>
        <p:spPr>
          <a:xfrm>
            <a:off x="2736720" y="1322640"/>
            <a:ext cx="4689360" cy="3741480"/>
          </a:xfrm>
          <a:prstGeom prst="rect">
            <a:avLst/>
          </a:prstGeom>
          <a:ln>
            <a:noFill/>
          </a:ln>
        </p:spPr>
      </p:pic>
      <p:pic>
        <p:nvPicPr>
          <p:cNvPr id="269" name="Picture 268"/>
          <p:cNvPicPr/>
          <p:nvPr/>
        </p:nvPicPr>
        <p:blipFill>
          <a:blip r:embed="rId2"/>
          <a:stretch/>
        </p:blipFill>
        <p:spPr>
          <a:xfrm>
            <a:off x="2736720" y="1322640"/>
            <a:ext cx="4689360" cy="3741480"/>
          </a:xfrm>
          <a:prstGeom prst="rect">
            <a:avLst/>
          </a:prstGeom>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4"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75" name="PlaceHolder 2"/>
          <p:cNvSpPr>
            <a:spLocks noGrp="1"/>
          </p:cNvSpPr>
          <p:nvPr>
            <p:ph type="subTitle"/>
          </p:nvPr>
        </p:nvSpPr>
        <p:spPr>
          <a:xfrm>
            <a:off x="587880" y="1323000"/>
            <a:ext cx="8987400" cy="37414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77"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79"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80" name="PlaceHolder 3"/>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1"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4"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5"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6" name="PlaceHolder 4"/>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2" name="PlaceHolder 1"/>
          <p:cNvSpPr>
            <a:spLocks noGrp="1"/>
          </p:cNvSpPr>
          <p:nvPr>
            <p:ph type="subTitle"/>
          </p:nvPr>
        </p:nvSpPr>
        <p:spPr>
          <a:xfrm>
            <a:off x="587880" y="314640"/>
            <a:ext cx="8987400" cy="39729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84"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85" name="PlaceHolder 3"/>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86" name="PlaceHolder 4"/>
          <p:cNvSpPr>
            <a:spLocks noGrp="1"/>
          </p:cNvSpPr>
          <p:nvPr>
            <p:ph type="body"/>
          </p:nvPr>
        </p:nvSpPr>
        <p:spPr>
          <a:xfrm>
            <a:off x="519300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88" name="PlaceHolder 2"/>
          <p:cNvSpPr>
            <a:spLocks noGrp="1"/>
          </p:cNvSpPr>
          <p:nvPr>
            <p:ph type="body"/>
          </p:nvPr>
        </p:nvSpPr>
        <p:spPr>
          <a:xfrm>
            <a:off x="587880" y="1323000"/>
            <a:ext cx="438552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89"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90"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92"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93"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94" name="PlaceHolder 4"/>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96" name="PlaceHolder 2"/>
          <p:cNvSpPr>
            <a:spLocks noGrp="1"/>
          </p:cNvSpPr>
          <p:nvPr>
            <p:ph type="body"/>
          </p:nvPr>
        </p:nvSpPr>
        <p:spPr>
          <a:xfrm>
            <a:off x="587880" y="132300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297" name="PlaceHolder 3"/>
          <p:cNvSpPr>
            <a:spLocks noGrp="1"/>
          </p:cNvSpPr>
          <p:nvPr>
            <p:ph type="body"/>
          </p:nvPr>
        </p:nvSpPr>
        <p:spPr>
          <a:xfrm>
            <a:off x="587880" y="3277440"/>
            <a:ext cx="898740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299" name="PlaceHolder 2"/>
          <p:cNvSpPr>
            <a:spLocks noGrp="1"/>
          </p:cNvSpPr>
          <p:nvPr>
            <p:ph type="body"/>
          </p:nvPr>
        </p:nvSpPr>
        <p:spPr>
          <a:xfrm>
            <a:off x="58788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00" name="PlaceHolder 3"/>
          <p:cNvSpPr>
            <a:spLocks noGrp="1"/>
          </p:cNvSpPr>
          <p:nvPr>
            <p:ph type="body"/>
          </p:nvPr>
        </p:nvSpPr>
        <p:spPr>
          <a:xfrm>
            <a:off x="5193000" y="132300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01" name="PlaceHolder 4"/>
          <p:cNvSpPr>
            <a:spLocks noGrp="1"/>
          </p:cNvSpPr>
          <p:nvPr>
            <p:ph type="body"/>
          </p:nvPr>
        </p:nvSpPr>
        <p:spPr>
          <a:xfrm>
            <a:off x="519300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02" name="PlaceHolder 5"/>
          <p:cNvSpPr>
            <a:spLocks noGrp="1"/>
          </p:cNvSpPr>
          <p:nvPr>
            <p:ph type="body"/>
          </p:nvPr>
        </p:nvSpPr>
        <p:spPr>
          <a:xfrm>
            <a:off x="587880" y="3277440"/>
            <a:ext cx="4385520" cy="178452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304"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
        <p:nvSpPr>
          <p:cNvPr id="305" name="PlaceHolder 3"/>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pic>
        <p:nvPicPr>
          <p:cNvPr id="306" name="Picture 305"/>
          <p:cNvPicPr/>
          <p:nvPr/>
        </p:nvPicPr>
        <p:blipFill>
          <a:blip r:embed="rId2"/>
          <a:stretch/>
        </p:blipFill>
        <p:spPr>
          <a:xfrm>
            <a:off x="2736720" y="1322640"/>
            <a:ext cx="4689360" cy="3741480"/>
          </a:xfrm>
          <a:prstGeom prst="rect">
            <a:avLst/>
          </a:prstGeom>
          <a:ln>
            <a:noFill/>
          </a:ln>
        </p:spPr>
      </p:pic>
      <p:pic>
        <p:nvPicPr>
          <p:cNvPr id="307" name="Picture 306"/>
          <p:cNvPicPr/>
          <p:nvPr/>
        </p:nvPicPr>
        <p:blipFill>
          <a:blip r:embed="rId2"/>
          <a:stretch/>
        </p:blipFill>
        <p:spPr>
          <a:xfrm>
            <a:off x="2736720" y="1322640"/>
            <a:ext cx="4689360" cy="3741480"/>
          </a:xfrm>
          <a:prstGeom prst="rect">
            <a:avLst/>
          </a:prstGeom>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12"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313" name="PlaceHolder 2"/>
          <p:cNvSpPr>
            <a:spLocks noGrp="1"/>
          </p:cNvSpPr>
          <p:nvPr>
            <p:ph type="subTitle"/>
          </p:nvPr>
        </p:nvSpPr>
        <p:spPr>
          <a:xfrm>
            <a:off x="587880" y="1323000"/>
            <a:ext cx="8987400" cy="37414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14" name="PlaceHolder 1"/>
          <p:cNvSpPr>
            <a:spLocks noGrp="1"/>
          </p:cNvSpPr>
          <p:nvPr>
            <p:ph type="title"/>
          </p:nvPr>
        </p:nvSpPr>
        <p:spPr>
          <a:xfrm>
            <a:off x="587880" y="314640"/>
            <a:ext cx="8987400" cy="856800"/>
          </a:xfrm>
          <a:prstGeom prst="rect">
            <a:avLst/>
          </a:prstGeom>
        </p:spPr>
        <p:txBody>
          <a:bodyPr lIns="0" tIns="0" rIns="0" bIns="0" anchor="ctr"/>
          <a:lstStyle/>
          <a:p>
            <a:endParaRPr lang="en-US" sz="1489" b="0" strike="noStrike" spc="-1">
              <a:solidFill>
                <a:srgbClr val="000000"/>
              </a:solidFill>
              <a:uFill>
                <a:solidFill>
                  <a:srgbClr val="FFFFFF"/>
                </a:solidFill>
              </a:uFill>
              <a:latin typeface="Calibri"/>
            </a:endParaRPr>
          </a:p>
        </p:txBody>
      </p:sp>
      <p:sp>
        <p:nvSpPr>
          <p:cNvPr id="315" name="PlaceHolder 2"/>
          <p:cNvSpPr>
            <a:spLocks noGrp="1"/>
          </p:cNvSpPr>
          <p:nvPr>
            <p:ph type="body"/>
          </p:nvPr>
        </p:nvSpPr>
        <p:spPr>
          <a:xfrm>
            <a:off x="587880" y="1323000"/>
            <a:ext cx="8987400" cy="3741480"/>
          </a:xfrm>
          <a:prstGeom prst="rect">
            <a:avLst/>
          </a:prstGeom>
        </p:spPr>
        <p:txBody>
          <a:bodyPr lIns="0" tIns="0" rIns="0" bIns="0"/>
          <a:lstStyle/>
          <a:p>
            <a:endParaRPr lang="en-US" sz="265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756000" y="1761120"/>
            <a:ext cx="8567640" cy="1215000"/>
          </a:xfrm>
          <a:prstGeom prst="rect">
            <a:avLst/>
          </a:prstGeom>
        </p:spPr>
        <p:txBody>
          <a:bodyPr anchor="ctr"/>
          <a:lstStyle/>
          <a:p>
            <a:pPr algn="ctr">
              <a:lnSpc>
                <a:spcPct val="100000"/>
              </a:lnSpc>
            </a:pPr>
            <a:r>
              <a:rPr lang="en-US" sz="4400" b="0" strike="noStrike" spc="-1">
                <a:solidFill>
                  <a:srgbClr val="000000"/>
                </a:solidFill>
                <a:uFill>
                  <a:solidFill>
                    <a:srgbClr val="FFFFFF"/>
                  </a:solidFill>
                </a:uFill>
                <a:latin typeface="Calibri"/>
              </a:rPr>
              <a:t>Click to edit Master title style</a:t>
            </a:r>
            <a:endParaRPr lang="en-US" sz="1489" b="0" strike="noStrike" spc="-1">
              <a:solidFill>
                <a:srgbClr val="000000"/>
              </a:solidFill>
              <a:uFill>
                <a:solidFill>
                  <a:srgbClr val="FFFFFF"/>
                </a:solidFill>
              </a:uFill>
              <a:latin typeface="Calibri"/>
            </a:endParaRPr>
          </a:p>
        </p:txBody>
      </p:sp>
      <p:sp>
        <p:nvSpPr>
          <p:cNvPr id="7" name="PlaceHolder 2"/>
          <p:cNvSpPr>
            <a:spLocks noGrp="1"/>
          </p:cNvSpPr>
          <p:nvPr>
            <p:ph type="dt"/>
          </p:nvPr>
        </p:nvSpPr>
        <p:spPr>
          <a:xfrm>
            <a:off x="504000" y="5255280"/>
            <a:ext cx="2351880" cy="301680"/>
          </a:xfrm>
          <a:prstGeom prst="rect">
            <a:avLst/>
          </a:prstGeom>
        </p:spPr>
        <p:txBody>
          <a:bodyPr anchor="ctr"/>
          <a:lstStyle/>
          <a:p>
            <a:pPr>
              <a:lnSpc>
                <a:spcPct val="100000"/>
              </a:lnSpc>
            </a:pPr>
            <a:fld id="{6839A8C7-8B94-4ABA-BD85-4C4802EF86FF}" type="datetime">
              <a:rPr lang="en-US" sz="1200" b="0" strike="noStrike" spc="-1">
                <a:solidFill>
                  <a:srgbClr val="8B8B8B"/>
                </a:solidFill>
                <a:uFill>
                  <a:solidFill>
                    <a:srgbClr val="FFFFFF"/>
                  </a:solidFill>
                </a:uFill>
                <a:latin typeface="Calibri"/>
              </a:rPr>
              <a:t>3/25/2018</a:t>
            </a:fld>
            <a:endParaRPr lang="en-US" sz="1400" b="0" strike="noStrike" spc="-1">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443760" y="5255280"/>
            <a:ext cx="3191400" cy="301680"/>
          </a:xfrm>
          <a:prstGeom prst="rect">
            <a:avLst/>
          </a:prstGeom>
        </p:spPr>
        <p:txBody>
          <a:bodyPr anchor="ctr"/>
          <a:lstStyle/>
          <a:p>
            <a:endParaRPr lang="en-US" sz="2400" b="0" strike="noStrike" spc="-1">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7223760" y="5255280"/>
            <a:ext cx="2351880" cy="301680"/>
          </a:xfrm>
          <a:prstGeom prst="rect">
            <a:avLst/>
          </a:prstGeom>
        </p:spPr>
        <p:txBody>
          <a:bodyPr anchor="ctr"/>
          <a:lstStyle/>
          <a:p>
            <a:pPr algn="r">
              <a:lnSpc>
                <a:spcPct val="100000"/>
              </a:lnSpc>
            </a:pPr>
            <a:fld id="{A40EFC86-F5A7-4DB5-9145-F34A02C56B56}" type="slidenum">
              <a:rPr lang="en-US" sz="1200" b="0" strike="noStrike" spc="-1">
                <a:solidFill>
                  <a:srgbClr val="8B8B8B"/>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pic>
        <p:nvPicPr>
          <p:cNvPr id="4" name="Picture 2"/>
          <p:cNvPicPr/>
          <p:nvPr/>
        </p:nvPicPr>
        <p:blipFill>
          <a:blip r:embed="rId14"/>
          <a:stretch/>
        </p:blipFill>
        <p:spPr>
          <a:xfrm>
            <a:off x="0" y="360"/>
            <a:ext cx="10079640" cy="5669640"/>
          </a:xfrm>
          <a:prstGeom prst="rect">
            <a:avLst/>
          </a:prstGeom>
          <a:ln>
            <a:noFill/>
          </a:ln>
        </p:spPr>
      </p:pic>
      <p:sp>
        <p:nvSpPr>
          <p:cNvPr id="5" name="PlaceHolder 5"/>
          <p:cNvSpPr>
            <a:spLocks noGrp="1"/>
          </p:cNvSpPr>
          <p:nvPr>
            <p:ph type="body"/>
          </p:nvPr>
        </p:nvSpPr>
        <p:spPr>
          <a:xfrm>
            <a:off x="504000" y="1326240"/>
            <a:ext cx="9071640" cy="3288240"/>
          </a:xfrm>
          <a:prstGeom prst="rect">
            <a:avLst/>
          </a:prstGeom>
        </p:spPr>
        <p:txBody>
          <a:bodyPr lIns="0" tIns="0" rIns="0" bIns="0"/>
          <a:lstStyle/>
          <a:p>
            <a:pPr marL="432000" indent="-324000">
              <a:buClr>
                <a:srgbClr val="000000"/>
              </a:buClr>
              <a:buSzPct val="45000"/>
              <a:buFont typeface="Wingdings" charset="2"/>
              <a:buChar char=""/>
            </a:pPr>
            <a:r>
              <a:rPr lang="en-US" sz="2650" b="0" strike="noStrike" spc="-1">
                <a:solidFill>
                  <a:srgbClr val="00000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1989" b="0" strike="noStrike" spc="-1">
                <a:solidFill>
                  <a:srgbClr val="00000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1660" b="0" strike="noStrike" spc="-1">
                <a:solidFill>
                  <a:srgbClr val="00000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1660" b="0" strike="noStrike" spc="-1">
                <a:solidFill>
                  <a:srgbClr val="00000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1650" b="0" strike="noStrike" spc="-1">
                <a:solidFill>
                  <a:srgbClr val="00000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1650" b="0" strike="noStrike" spc="-1">
                <a:solidFill>
                  <a:srgbClr val="000000"/>
                </a:solidFill>
                <a:uFill>
                  <a:solidFill>
                    <a:srgbClr val="FFFFFF"/>
                  </a:solidFill>
                </a:uFill>
                <a:latin typeface="Calibri"/>
              </a:rPr>
              <a:t>Sixth Outline Level</a:t>
            </a:r>
          </a:p>
          <a:p>
            <a:pPr marL="3024000" lvl="6" indent="-216000">
              <a:buClr>
                <a:srgbClr val="000000"/>
              </a:buClr>
              <a:buSzPct val="45000"/>
              <a:buFont typeface="Wingdings" charset="2"/>
              <a:buChar char=""/>
            </a:pPr>
            <a:r>
              <a:rPr lang="en-US" sz="1650" b="0" strike="noStrike" spc="-1">
                <a:solidFill>
                  <a:srgbClr val="000000"/>
                </a:solidFill>
                <a:uFill>
                  <a:solidFill>
                    <a:srgbClr val="FFFFFF"/>
                  </a:solidFill>
                </a:u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Picture 2"/>
          <p:cNvPicPr/>
          <p:nvPr/>
        </p:nvPicPr>
        <p:blipFill>
          <a:blip r:embed="rId14"/>
          <a:stretch/>
        </p:blipFill>
        <p:spPr>
          <a:xfrm>
            <a:off x="0" y="360"/>
            <a:ext cx="10079640" cy="5669640"/>
          </a:xfrm>
          <a:prstGeom prst="rect">
            <a:avLst/>
          </a:prstGeom>
          <a:ln>
            <a:noFill/>
          </a:ln>
        </p:spPr>
      </p:pic>
      <p:sp>
        <p:nvSpPr>
          <p:cNvPr id="41" name="PlaceHolder 1"/>
          <p:cNvSpPr>
            <a:spLocks noGrp="1"/>
          </p:cNvSpPr>
          <p:nvPr>
            <p:ph type="title"/>
          </p:nvPr>
        </p:nvSpPr>
        <p:spPr>
          <a:xfrm>
            <a:off x="587880" y="314640"/>
            <a:ext cx="8987400" cy="856800"/>
          </a:xfrm>
          <a:prstGeom prst="rect">
            <a:avLst/>
          </a:prstGeom>
        </p:spPr>
        <p:txBody>
          <a:bodyPr anchor="ctr"/>
          <a:lstStyle/>
          <a:p>
            <a:pPr algn="ctr">
              <a:lnSpc>
                <a:spcPct val="100000"/>
              </a:lnSpc>
            </a:pPr>
            <a:r>
              <a:rPr lang="en-US" sz="4400" b="0" strike="noStrike" spc="-1">
                <a:solidFill>
                  <a:srgbClr val="000000"/>
                </a:solidFill>
                <a:uFill>
                  <a:solidFill>
                    <a:srgbClr val="FFFFFF"/>
                  </a:solidFill>
                </a:uFill>
                <a:latin typeface="Calibri"/>
              </a:rPr>
              <a:t>Click to edit Master title style</a:t>
            </a:r>
            <a:endParaRPr lang="en-US" sz="1489" b="0" strike="noStrike" spc="-1">
              <a:solidFill>
                <a:srgbClr val="000000"/>
              </a:solidFill>
              <a:uFill>
                <a:solidFill>
                  <a:srgbClr val="FFFFFF"/>
                </a:solidFill>
              </a:uFill>
              <a:latin typeface="Calibri"/>
            </a:endParaRPr>
          </a:p>
        </p:txBody>
      </p:sp>
      <p:sp>
        <p:nvSpPr>
          <p:cNvPr id="42" name="PlaceHolder 2"/>
          <p:cNvSpPr>
            <a:spLocks noGrp="1"/>
          </p:cNvSpPr>
          <p:nvPr>
            <p:ph type="body"/>
          </p:nvPr>
        </p:nvSpPr>
        <p:spPr>
          <a:xfrm>
            <a:off x="587880" y="1323000"/>
            <a:ext cx="8987400" cy="3741480"/>
          </a:xfrm>
          <a:prstGeom prst="rect">
            <a:avLst/>
          </a:prstGeom>
        </p:spPr>
        <p:txBody>
          <a:bodyPr/>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3200" b="0" strike="noStrike" spc="-1">
                <a:solidFill>
                  <a:srgbClr val="00000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3200" b="0" strike="noStrike" spc="-1">
                <a:solidFill>
                  <a:srgbClr val="00000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Sixth Outline Level</a:t>
            </a:r>
          </a:p>
          <a:p>
            <a:pPr marL="343080" indent="-342720">
              <a:lnSpc>
                <a:spcPct val="100000"/>
              </a:lnSpc>
              <a:buClr>
                <a:srgbClr val="000000"/>
              </a:buClr>
              <a:buFont typeface="Arial"/>
              <a:buChar char="•"/>
            </a:pPr>
            <a:r>
              <a:rPr lang="en-US" sz="3200" b="0" strike="noStrike" spc="-1">
                <a:solidFill>
                  <a:srgbClr val="000000"/>
                </a:solidFill>
                <a:uFill>
                  <a:solidFill>
                    <a:srgbClr val="FFFFFF"/>
                  </a:solidFill>
                </a:uFill>
                <a:latin typeface="Calibri"/>
              </a:rPr>
              <a:t>Seventh Outline LevelClick to edit Master text styles</a:t>
            </a:r>
          </a:p>
          <a:p>
            <a:pPr marL="743040" lvl="1" indent="-28548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Second level</a:t>
            </a:r>
            <a:endParaRPr lang="en-US" sz="32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Third level</a:t>
            </a:r>
            <a:endParaRPr lang="en-US" sz="32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Fourth level</a:t>
            </a:r>
            <a:endParaRPr lang="en-US" sz="32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Fifth level</a:t>
            </a:r>
            <a:endParaRPr lang="en-US" sz="3200" b="0" strike="noStrike" spc="-1">
              <a:solidFill>
                <a:srgbClr val="000000"/>
              </a:solidFill>
              <a:uFill>
                <a:solidFill>
                  <a:srgbClr val="FFFFFF"/>
                </a:solidFill>
              </a:uFill>
              <a:latin typeface="Calibri"/>
            </a:endParaRPr>
          </a:p>
        </p:txBody>
      </p:sp>
      <p:sp>
        <p:nvSpPr>
          <p:cNvPr id="43" name="PlaceHolder 3"/>
          <p:cNvSpPr>
            <a:spLocks noGrp="1"/>
          </p:cNvSpPr>
          <p:nvPr>
            <p:ph type="dt"/>
          </p:nvPr>
        </p:nvSpPr>
        <p:spPr>
          <a:xfrm>
            <a:off x="504000" y="5255280"/>
            <a:ext cx="2351880" cy="301680"/>
          </a:xfrm>
          <a:prstGeom prst="rect">
            <a:avLst/>
          </a:prstGeom>
        </p:spPr>
        <p:txBody>
          <a:bodyPr anchor="ctr"/>
          <a:lstStyle/>
          <a:p>
            <a:pPr>
              <a:lnSpc>
                <a:spcPct val="100000"/>
              </a:lnSpc>
            </a:pPr>
            <a:fld id="{E475D7FF-F128-4A7C-8A6B-0BD73C99F4DF}" type="datetime">
              <a:rPr lang="en-US" sz="1200" b="0" strike="noStrike" spc="-1">
                <a:solidFill>
                  <a:srgbClr val="8B8B8B"/>
                </a:solidFill>
                <a:uFill>
                  <a:solidFill>
                    <a:srgbClr val="FFFFFF"/>
                  </a:solidFill>
                </a:uFill>
                <a:latin typeface="Calibri"/>
              </a:rPr>
              <a:t>3/25/2018</a:t>
            </a:fld>
            <a:endParaRPr lang="en-US" sz="1400" b="0" strike="noStrike" spc="-1">
              <a:solidFill>
                <a:srgbClr val="000000"/>
              </a:solidFill>
              <a:uFill>
                <a:solidFill>
                  <a:srgbClr val="FFFFFF"/>
                </a:solidFill>
              </a:uFill>
              <a:latin typeface="Times New Roman"/>
            </a:endParaRPr>
          </a:p>
        </p:txBody>
      </p:sp>
      <p:sp>
        <p:nvSpPr>
          <p:cNvPr id="44" name="PlaceHolder 4"/>
          <p:cNvSpPr>
            <a:spLocks noGrp="1"/>
          </p:cNvSpPr>
          <p:nvPr>
            <p:ph type="ftr"/>
          </p:nvPr>
        </p:nvSpPr>
        <p:spPr>
          <a:xfrm>
            <a:off x="3443760" y="5255280"/>
            <a:ext cx="3191400" cy="301680"/>
          </a:xfrm>
          <a:prstGeom prst="rect">
            <a:avLst/>
          </a:prstGeom>
        </p:spPr>
        <p:txBody>
          <a:bodyPr anchor="ctr"/>
          <a:lstStyle/>
          <a:p>
            <a:endParaRPr lang="en-US" sz="2400" b="0" strike="noStrike" spc="-1">
              <a:solidFill>
                <a:srgbClr val="000000"/>
              </a:solidFill>
              <a:uFill>
                <a:solidFill>
                  <a:srgbClr val="FFFFFF"/>
                </a:solidFill>
              </a:uFill>
              <a:latin typeface="Times New Roman"/>
            </a:endParaRPr>
          </a:p>
        </p:txBody>
      </p:sp>
      <p:sp>
        <p:nvSpPr>
          <p:cNvPr id="45" name="PlaceHolder 5"/>
          <p:cNvSpPr>
            <a:spLocks noGrp="1"/>
          </p:cNvSpPr>
          <p:nvPr>
            <p:ph type="sldNum"/>
          </p:nvPr>
        </p:nvSpPr>
        <p:spPr>
          <a:xfrm>
            <a:off x="7223760" y="5255280"/>
            <a:ext cx="2351880" cy="301680"/>
          </a:xfrm>
          <a:prstGeom prst="rect">
            <a:avLst/>
          </a:prstGeom>
        </p:spPr>
        <p:txBody>
          <a:bodyPr anchor="ctr"/>
          <a:lstStyle/>
          <a:p>
            <a:pPr algn="r">
              <a:lnSpc>
                <a:spcPct val="100000"/>
              </a:lnSpc>
            </a:pPr>
            <a:fld id="{3C46280D-5A71-4F8D-A2BC-9DBFC80E47AF}" type="slidenum">
              <a:rPr lang="en-US" sz="1200" b="0" strike="noStrike" spc="-1">
                <a:solidFill>
                  <a:srgbClr val="8B8B8B"/>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80568F"/>
        </a:solidFill>
        <a:effectLst/>
      </p:bgPr>
    </p:bg>
    <p:spTree>
      <p:nvGrpSpPr>
        <p:cNvPr id="1" name=""/>
        <p:cNvGrpSpPr/>
        <p:nvPr/>
      </p:nvGrpSpPr>
      <p:grpSpPr>
        <a:xfrm>
          <a:off x="0" y="0"/>
          <a:ext cx="0" cy="0"/>
          <a:chOff x="0" y="0"/>
          <a:chExt cx="0" cy="0"/>
        </a:xfrm>
      </p:grpSpPr>
      <p:sp>
        <p:nvSpPr>
          <p:cNvPr id="80" name="CustomShape 1"/>
          <p:cNvSpPr/>
          <p:nvPr/>
        </p:nvSpPr>
        <p:spPr>
          <a:xfrm>
            <a:off x="0" y="360"/>
            <a:ext cx="10079640" cy="5210640"/>
          </a:xfrm>
          <a:prstGeom prst="rect">
            <a:avLst/>
          </a:prstGeom>
          <a:gradFill>
            <a:gsLst>
              <a:gs pos="0">
                <a:schemeClr val="bg1">
                  <a:alpha val="76000"/>
                </a:schemeClr>
              </a:gs>
              <a:gs pos="40000">
                <a:schemeClr val="bg1"/>
              </a:gs>
            </a:gsLst>
            <a:lin ang="540000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1" name="CustomShape 2"/>
          <p:cNvSpPr/>
          <p:nvPr/>
        </p:nvSpPr>
        <p:spPr>
          <a:xfrm>
            <a:off x="0" y="301680"/>
            <a:ext cx="10079640" cy="380520"/>
          </a:xfrm>
          <a:prstGeom prst="rect">
            <a:avLst/>
          </a:prstGeom>
          <a:solidFill>
            <a:schemeClr val="tx2">
              <a:lumMod val="20000"/>
              <a:lumOff val="80000"/>
              <a:alpha val="81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2" name="PlaceHolder 3"/>
          <p:cNvSpPr>
            <a:spLocks noGrp="1"/>
          </p:cNvSpPr>
          <p:nvPr>
            <p:ph type="body"/>
          </p:nvPr>
        </p:nvSpPr>
        <p:spPr>
          <a:xfrm>
            <a:off x="357120" y="1323000"/>
            <a:ext cx="9071640" cy="3741480"/>
          </a:xfrm>
          <a:prstGeom prst="rect">
            <a:avLst/>
          </a:prstGeom>
        </p:spPr>
        <p:txBody>
          <a:bodyPr lIns="0"/>
          <a:lstStyle/>
          <a:p>
            <a:pPr marL="432000" indent="-324000">
              <a:buClr>
                <a:srgbClr val="000000"/>
              </a:buClr>
              <a:buSzPct val="45000"/>
              <a:buFont typeface="Wingdings" charset="2"/>
              <a:buChar char=""/>
            </a:pPr>
            <a:r>
              <a:rPr lang="en-US" sz="1800" b="0" strike="noStrike" spc="-1">
                <a:solidFill>
                  <a:srgbClr val="808080"/>
                </a:solidFill>
                <a:uFill>
                  <a:solidFill>
                    <a:srgbClr val="FFFFFF"/>
                  </a:solidFill>
                </a:uFill>
                <a:latin typeface="Arial"/>
                <a:ea typeface="Arial"/>
              </a:rPr>
              <a:t>Click to edit the outline text format</a:t>
            </a:r>
            <a:endParaRPr lang="en-US" sz="1800" b="0" strike="noStrike" spc="-1">
              <a:solidFill>
                <a:srgbClr val="808080"/>
              </a:solidFill>
              <a:uFill>
                <a:solidFill>
                  <a:srgbClr val="FFFFFF"/>
                </a:solidFill>
              </a:uFill>
              <a:latin typeface="Arial"/>
            </a:endParaRPr>
          </a:p>
          <a:p>
            <a:pPr marL="864000" lvl="1" indent="-324000">
              <a:buClr>
                <a:srgbClr val="000000"/>
              </a:buClr>
              <a:buSzPct val="75000"/>
              <a:buFont typeface="Symbol" charset="2"/>
              <a:buChar char=""/>
            </a:pPr>
            <a:r>
              <a:rPr lang="en-US" sz="1800" b="0" strike="noStrike" spc="-1">
                <a:solidFill>
                  <a:srgbClr val="808080"/>
                </a:solidFill>
                <a:uFill>
                  <a:solidFill>
                    <a:srgbClr val="FFFFFF"/>
                  </a:solidFill>
                </a:uFill>
                <a:latin typeface="Arial"/>
                <a:ea typeface="Arial"/>
              </a:rPr>
              <a:t>Second Outline Level</a:t>
            </a:r>
            <a:endParaRPr lang="en-US" sz="1800" b="0" strike="noStrike" spc="-1">
              <a:solidFill>
                <a:srgbClr val="808080"/>
              </a:solidFill>
              <a:uFill>
                <a:solidFill>
                  <a:srgbClr val="FFFFFF"/>
                </a:solidFill>
              </a:uFill>
              <a:latin typeface="Arial"/>
            </a:endParaRPr>
          </a:p>
          <a:p>
            <a:pPr marL="1296000" lvl="2" indent="-288000">
              <a:buClr>
                <a:srgbClr val="000000"/>
              </a:buClr>
              <a:buSzPct val="45000"/>
              <a:buFont typeface="Wingdings" charset="2"/>
              <a:buChar char=""/>
            </a:pPr>
            <a:r>
              <a:rPr lang="en-US" sz="1800" b="0" strike="noStrike" spc="-1">
                <a:solidFill>
                  <a:srgbClr val="808080"/>
                </a:solidFill>
                <a:uFill>
                  <a:solidFill>
                    <a:srgbClr val="FFFFFF"/>
                  </a:solidFill>
                </a:uFill>
                <a:latin typeface="Arial"/>
                <a:ea typeface="Arial"/>
              </a:rPr>
              <a:t>Third Outline Level</a:t>
            </a:r>
            <a:endParaRPr lang="en-US" sz="1800" b="0" strike="noStrike" spc="-1">
              <a:solidFill>
                <a:srgbClr val="808080"/>
              </a:solidFill>
              <a:uFill>
                <a:solidFill>
                  <a:srgbClr val="FFFFFF"/>
                </a:solidFill>
              </a:uFill>
              <a:latin typeface="Arial"/>
            </a:endParaRPr>
          </a:p>
          <a:p>
            <a:pPr marL="1728000" lvl="3" indent="-216000">
              <a:buClr>
                <a:srgbClr val="000000"/>
              </a:buClr>
              <a:buSzPct val="75000"/>
              <a:buFont typeface="Symbol" charset="2"/>
              <a:buChar char=""/>
            </a:pPr>
            <a:r>
              <a:rPr lang="ja-JP" sz="1800" b="0" strike="noStrike" spc="-1">
                <a:solidFill>
                  <a:srgbClr val="808080"/>
                </a:solidFill>
                <a:uFill>
                  <a:solidFill>
                    <a:srgbClr val="FFFFFF"/>
                  </a:solidFill>
                </a:uFill>
                <a:latin typeface="Arial"/>
                <a:ea typeface="Arial"/>
              </a:rPr>
              <a:t>Fourth Outline Level</a:t>
            </a:r>
            <a:endParaRPr lang="ja-JP" sz="1800" b="0" strike="noStrike" spc="-1">
              <a:solidFill>
                <a:srgbClr val="808080"/>
              </a:solidFill>
              <a:uFill>
                <a:solidFill>
                  <a:srgbClr val="FFFFFF"/>
                </a:solidFill>
              </a:uFill>
              <a:latin typeface="Arial"/>
            </a:endParaRPr>
          </a:p>
          <a:p>
            <a:pPr marL="2160000" lvl="4" indent="-216000">
              <a:buClr>
                <a:srgbClr val="000000"/>
              </a:buClr>
              <a:buSzPct val="45000"/>
              <a:buFont typeface="Wingdings" charset="2"/>
              <a:buChar char=""/>
            </a:pPr>
            <a:r>
              <a:rPr lang="ja-JP" sz="1800" b="0" strike="noStrike" spc="-1">
                <a:solidFill>
                  <a:srgbClr val="808080"/>
                </a:solidFill>
                <a:uFill>
                  <a:solidFill>
                    <a:srgbClr val="FFFFFF"/>
                  </a:solidFill>
                </a:uFill>
                <a:latin typeface="Arial"/>
                <a:ea typeface="Arial"/>
              </a:rPr>
              <a:t>Fifth Outline Level</a:t>
            </a:r>
            <a:endParaRPr lang="ja-JP" sz="1800" b="0" strike="noStrike" spc="-1">
              <a:solidFill>
                <a:srgbClr val="808080"/>
              </a:solidFill>
              <a:uFill>
                <a:solidFill>
                  <a:srgbClr val="FFFFFF"/>
                </a:solidFill>
              </a:uFill>
              <a:latin typeface="Arial"/>
            </a:endParaRPr>
          </a:p>
          <a:p>
            <a:pPr marL="2592000" lvl="5" indent="-216000">
              <a:buClr>
                <a:srgbClr val="000000"/>
              </a:buClr>
              <a:buSzPct val="45000"/>
              <a:buFont typeface="Wingdings" charset="2"/>
              <a:buChar char=""/>
            </a:pPr>
            <a:r>
              <a:rPr lang="ja-JP" sz="1800" b="0" strike="noStrike" spc="-1">
                <a:solidFill>
                  <a:srgbClr val="808080"/>
                </a:solidFill>
                <a:uFill>
                  <a:solidFill>
                    <a:srgbClr val="FFFFFF"/>
                  </a:solidFill>
                </a:uFill>
                <a:latin typeface="Arial"/>
                <a:ea typeface="Arial"/>
              </a:rPr>
              <a:t>Sixth Outline Level</a:t>
            </a:r>
            <a:endParaRPr lang="ja-JP" sz="1800" b="0" strike="noStrike" spc="-1">
              <a:solidFill>
                <a:srgbClr val="808080"/>
              </a:solidFill>
              <a:uFill>
                <a:solidFill>
                  <a:srgbClr val="FFFFFF"/>
                </a:solidFill>
              </a:uFill>
              <a:latin typeface="Arial"/>
            </a:endParaRPr>
          </a:p>
          <a:p>
            <a:pPr marL="399960" indent="-399600">
              <a:lnSpc>
                <a:spcPct val="100000"/>
              </a:lnSpc>
              <a:buClr>
                <a:srgbClr val="636466"/>
              </a:buClr>
              <a:buSzPct val="105000"/>
              <a:buFont typeface="Wingdings" charset="2"/>
              <a:buChar char=""/>
            </a:pPr>
            <a:r>
              <a:rPr lang="en-US" sz="1800" b="0" strike="noStrike" spc="-1">
                <a:solidFill>
                  <a:srgbClr val="808080"/>
                </a:solidFill>
                <a:uFill>
                  <a:solidFill>
                    <a:srgbClr val="FFFFFF"/>
                  </a:solidFill>
                </a:uFill>
                <a:latin typeface="Arial"/>
                <a:ea typeface="Arial"/>
              </a:rPr>
              <a:t>Seventh Outline LevelClick to edit Master text styles</a:t>
            </a:r>
            <a:endParaRPr lang="en-US" sz="1800" b="0" strike="noStrike" spc="-1">
              <a:solidFill>
                <a:srgbClr val="808080"/>
              </a:solidFill>
              <a:uFill>
                <a:solidFill>
                  <a:srgbClr val="FFFFFF"/>
                </a:solidFill>
              </a:uFill>
              <a:latin typeface="Arial"/>
            </a:endParaRPr>
          </a:p>
        </p:txBody>
      </p:sp>
      <p:sp>
        <p:nvSpPr>
          <p:cNvPr id="83" name="PlaceHolder 4"/>
          <p:cNvSpPr>
            <a:spLocks noGrp="1"/>
          </p:cNvSpPr>
          <p:nvPr>
            <p:ph type="title"/>
          </p:nvPr>
        </p:nvSpPr>
        <p:spPr>
          <a:xfrm>
            <a:off x="483120" y="0"/>
            <a:ext cx="9071640" cy="944640"/>
          </a:xfrm>
          <a:prstGeom prst="rect">
            <a:avLst/>
          </a:prstGeom>
        </p:spPr>
        <p:txBody>
          <a:bodyPr anchor="ctr"/>
          <a:lstStyle/>
          <a:p>
            <a:pPr>
              <a:lnSpc>
                <a:spcPct val="100000"/>
              </a:lnSpc>
            </a:pPr>
            <a:r>
              <a:rPr lang="en-US" sz="2200" b="0" strike="noStrike" spc="49">
                <a:solidFill>
                  <a:srgbClr val="00857D"/>
                </a:solidFill>
                <a:uFill>
                  <a:solidFill>
                    <a:srgbClr val="FFFFFF"/>
                  </a:solidFill>
                </a:uFill>
                <a:latin typeface="Arial"/>
                <a:ea typeface="Arial"/>
              </a:rPr>
              <a:t>Click to edit Master title style</a:t>
            </a:r>
            <a:endParaRPr lang="en-US" sz="1489" b="0" strike="noStrike" spc="-1">
              <a:solidFill>
                <a:srgbClr val="343434"/>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80568F"/>
        </a:solidFill>
        <a:effectLst/>
      </p:bgPr>
    </p:bg>
    <p:spTree>
      <p:nvGrpSpPr>
        <p:cNvPr id="1" name=""/>
        <p:cNvGrpSpPr/>
        <p:nvPr/>
      </p:nvGrpSpPr>
      <p:grpSpPr>
        <a:xfrm>
          <a:off x="0" y="0"/>
          <a:ext cx="0" cy="0"/>
          <a:chOff x="0" y="0"/>
          <a:chExt cx="0" cy="0"/>
        </a:xfrm>
      </p:grpSpPr>
      <p:sp>
        <p:nvSpPr>
          <p:cNvPr id="118" name="CustomShape 1"/>
          <p:cNvSpPr/>
          <p:nvPr/>
        </p:nvSpPr>
        <p:spPr>
          <a:xfrm>
            <a:off x="0" y="360"/>
            <a:ext cx="10079640" cy="5210640"/>
          </a:xfrm>
          <a:prstGeom prst="rect">
            <a:avLst/>
          </a:prstGeom>
          <a:gradFill>
            <a:gsLst>
              <a:gs pos="0">
                <a:schemeClr val="bg1">
                  <a:alpha val="76000"/>
                </a:schemeClr>
              </a:gs>
              <a:gs pos="40000">
                <a:schemeClr val="bg1"/>
              </a:gs>
            </a:gsLst>
            <a:lin ang="540000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9" name="CustomShape 2"/>
          <p:cNvSpPr/>
          <p:nvPr/>
        </p:nvSpPr>
        <p:spPr>
          <a:xfrm>
            <a:off x="0" y="301680"/>
            <a:ext cx="10079640" cy="380520"/>
          </a:xfrm>
          <a:prstGeom prst="rect">
            <a:avLst/>
          </a:prstGeom>
          <a:solidFill>
            <a:schemeClr val="tx2">
              <a:lumMod val="20000"/>
              <a:lumOff val="80000"/>
              <a:alpha val="81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0" name="PlaceHolder 3"/>
          <p:cNvSpPr>
            <a:spLocks noGrp="1"/>
          </p:cNvSpPr>
          <p:nvPr>
            <p:ph type="body"/>
          </p:nvPr>
        </p:nvSpPr>
        <p:spPr>
          <a:xfrm>
            <a:off x="357120" y="1323000"/>
            <a:ext cx="9071640" cy="3741480"/>
          </a:xfrm>
          <a:prstGeom prst="rect">
            <a:avLst/>
          </a:prstGeom>
        </p:spPr>
        <p:txBody>
          <a:bodyPr lIns="0"/>
          <a:lstStyle/>
          <a:p>
            <a:pPr marL="432000" indent="-324000">
              <a:buClr>
                <a:srgbClr val="000000"/>
              </a:buClr>
              <a:buSzPct val="45000"/>
              <a:buFont typeface="Wingdings" charset="2"/>
              <a:buChar char=""/>
            </a:pPr>
            <a:r>
              <a:rPr lang="en-US" sz="1800" b="0" strike="noStrike" spc="-1">
                <a:solidFill>
                  <a:srgbClr val="808080"/>
                </a:solidFill>
                <a:uFill>
                  <a:solidFill>
                    <a:srgbClr val="FFFFFF"/>
                  </a:solidFill>
                </a:uFill>
                <a:latin typeface="Arial"/>
                <a:ea typeface="Arial"/>
              </a:rPr>
              <a:t>Click to edit the outline text format</a:t>
            </a:r>
            <a:endParaRPr lang="en-US" sz="1800" b="0" strike="noStrike" spc="-1">
              <a:solidFill>
                <a:srgbClr val="808080"/>
              </a:solidFill>
              <a:uFill>
                <a:solidFill>
                  <a:srgbClr val="FFFFFF"/>
                </a:solidFill>
              </a:uFill>
              <a:latin typeface="Arial"/>
            </a:endParaRPr>
          </a:p>
          <a:p>
            <a:pPr marL="864000" lvl="1" indent="-324000">
              <a:buClr>
                <a:srgbClr val="000000"/>
              </a:buClr>
              <a:buSzPct val="75000"/>
              <a:buFont typeface="Symbol" charset="2"/>
              <a:buChar char=""/>
            </a:pPr>
            <a:r>
              <a:rPr lang="en-US" sz="1800" b="0" strike="noStrike" spc="-1">
                <a:solidFill>
                  <a:srgbClr val="808080"/>
                </a:solidFill>
                <a:uFill>
                  <a:solidFill>
                    <a:srgbClr val="FFFFFF"/>
                  </a:solidFill>
                </a:uFill>
                <a:latin typeface="Arial"/>
                <a:ea typeface="Arial"/>
              </a:rPr>
              <a:t>Second Outline Level</a:t>
            </a:r>
            <a:endParaRPr lang="en-US" sz="1800" b="0" strike="noStrike" spc="-1">
              <a:solidFill>
                <a:srgbClr val="808080"/>
              </a:solidFill>
              <a:uFill>
                <a:solidFill>
                  <a:srgbClr val="FFFFFF"/>
                </a:solidFill>
              </a:uFill>
              <a:latin typeface="Arial"/>
            </a:endParaRPr>
          </a:p>
          <a:p>
            <a:pPr marL="1296000" lvl="2" indent="-288000">
              <a:buClr>
                <a:srgbClr val="000000"/>
              </a:buClr>
              <a:buSzPct val="45000"/>
              <a:buFont typeface="Wingdings" charset="2"/>
              <a:buChar char=""/>
            </a:pPr>
            <a:r>
              <a:rPr lang="en-US" sz="1800" b="0" strike="noStrike" spc="-1">
                <a:solidFill>
                  <a:srgbClr val="808080"/>
                </a:solidFill>
                <a:uFill>
                  <a:solidFill>
                    <a:srgbClr val="FFFFFF"/>
                  </a:solidFill>
                </a:uFill>
                <a:latin typeface="Arial"/>
                <a:ea typeface="Arial"/>
              </a:rPr>
              <a:t>Third Outline Level</a:t>
            </a:r>
            <a:endParaRPr lang="en-US" sz="1800" b="0" strike="noStrike" spc="-1">
              <a:solidFill>
                <a:srgbClr val="808080"/>
              </a:solidFill>
              <a:uFill>
                <a:solidFill>
                  <a:srgbClr val="FFFFFF"/>
                </a:solidFill>
              </a:uFill>
              <a:latin typeface="Arial"/>
            </a:endParaRPr>
          </a:p>
          <a:p>
            <a:pPr marL="1728000" lvl="3" indent="-216000">
              <a:buClr>
                <a:srgbClr val="000000"/>
              </a:buClr>
              <a:buSzPct val="75000"/>
              <a:buFont typeface="Symbol" charset="2"/>
              <a:buChar char=""/>
            </a:pPr>
            <a:r>
              <a:rPr lang="ja-JP" sz="1800" b="0" strike="noStrike" spc="-1">
                <a:solidFill>
                  <a:srgbClr val="808080"/>
                </a:solidFill>
                <a:uFill>
                  <a:solidFill>
                    <a:srgbClr val="FFFFFF"/>
                  </a:solidFill>
                </a:uFill>
                <a:latin typeface="Arial"/>
                <a:ea typeface="Arial"/>
              </a:rPr>
              <a:t>Fourth Outline Level</a:t>
            </a:r>
            <a:endParaRPr lang="ja-JP" sz="1800" b="0" strike="noStrike" spc="-1">
              <a:solidFill>
                <a:srgbClr val="808080"/>
              </a:solidFill>
              <a:uFill>
                <a:solidFill>
                  <a:srgbClr val="FFFFFF"/>
                </a:solidFill>
              </a:uFill>
              <a:latin typeface="Arial"/>
            </a:endParaRPr>
          </a:p>
          <a:p>
            <a:pPr marL="2160000" lvl="4" indent="-216000">
              <a:buClr>
                <a:srgbClr val="000000"/>
              </a:buClr>
              <a:buSzPct val="45000"/>
              <a:buFont typeface="Wingdings" charset="2"/>
              <a:buChar char=""/>
            </a:pPr>
            <a:r>
              <a:rPr lang="ja-JP" sz="1800" b="0" strike="noStrike" spc="-1">
                <a:solidFill>
                  <a:srgbClr val="808080"/>
                </a:solidFill>
                <a:uFill>
                  <a:solidFill>
                    <a:srgbClr val="FFFFFF"/>
                  </a:solidFill>
                </a:uFill>
                <a:latin typeface="Arial"/>
                <a:ea typeface="Arial"/>
              </a:rPr>
              <a:t>Fifth Outline Level</a:t>
            </a:r>
            <a:endParaRPr lang="ja-JP" sz="1800" b="0" strike="noStrike" spc="-1">
              <a:solidFill>
                <a:srgbClr val="808080"/>
              </a:solidFill>
              <a:uFill>
                <a:solidFill>
                  <a:srgbClr val="FFFFFF"/>
                </a:solidFill>
              </a:uFill>
              <a:latin typeface="Arial"/>
            </a:endParaRPr>
          </a:p>
          <a:p>
            <a:pPr marL="2592000" lvl="5" indent="-216000">
              <a:buClr>
                <a:srgbClr val="000000"/>
              </a:buClr>
              <a:buSzPct val="45000"/>
              <a:buFont typeface="Wingdings" charset="2"/>
              <a:buChar char=""/>
            </a:pPr>
            <a:r>
              <a:rPr lang="ja-JP" sz="1800" b="0" strike="noStrike" spc="-1">
                <a:solidFill>
                  <a:srgbClr val="808080"/>
                </a:solidFill>
                <a:uFill>
                  <a:solidFill>
                    <a:srgbClr val="FFFFFF"/>
                  </a:solidFill>
                </a:uFill>
                <a:latin typeface="Arial"/>
                <a:ea typeface="Arial"/>
              </a:rPr>
              <a:t>Sixth Outline Level</a:t>
            </a:r>
            <a:endParaRPr lang="ja-JP" sz="1800" b="0" strike="noStrike" spc="-1">
              <a:solidFill>
                <a:srgbClr val="808080"/>
              </a:solidFill>
              <a:uFill>
                <a:solidFill>
                  <a:srgbClr val="FFFFFF"/>
                </a:solidFill>
              </a:uFill>
              <a:latin typeface="Arial"/>
            </a:endParaRPr>
          </a:p>
          <a:p>
            <a:pPr marL="399960" indent="-399600">
              <a:lnSpc>
                <a:spcPct val="100000"/>
              </a:lnSpc>
              <a:buClr>
                <a:srgbClr val="636466"/>
              </a:buClr>
              <a:buSzPct val="105000"/>
              <a:buFont typeface="Wingdings" charset="2"/>
              <a:buChar char=""/>
            </a:pPr>
            <a:r>
              <a:rPr lang="en-US" sz="1800" b="0" strike="noStrike" spc="-1">
                <a:solidFill>
                  <a:srgbClr val="808080"/>
                </a:solidFill>
                <a:uFill>
                  <a:solidFill>
                    <a:srgbClr val="FFFFFF"/>
                  </a:solidFill>
                </a:uFill>
                <a:latin typeface="Arial"/>
                <a:ea typeface="Arial"/>
              </a:rPr>
              <a:t>Seventh Outline LevelClick to edit Master text styles</a:t>
            </a:r>
            <a:endParaRPr lang="en-US" sz="1800" b="0" strike="noStrike" spc="-1">
              <a:solidFill>
                <a:srgbClr val="808080"/>
              </a:solidFill>
              <a:uFill>
                <a:solidFill>
                  <a:srgbClr val="FFFFFF"/>
                </a:solidFill>
              </a:uFill>
              <a:latin typeface="Arial"/>
            </a:endParaRPr>
          </a:p>
        </p:txBody>
      </p:sp>
      <p:sp>
        <p:nvSpPr>
          <p:cNvPr id="121" name="PlaceHolder 4"/>
          <p:cNvSpPr>
            <a:spLocks noGrp="1"/>
          </p:cNvSpPr>
          <p:nvPr>
            <p:ph type="title"/>
          </p:nvPr>
        </p:nvSpPr>
        <p:spPr>
          <a:xfrm>
            <a:off x="483120" y="0"/>
            <a:ext cx="9071640" cy="944640"/>
          </a:xfrm>
          <a:prstGeom prst="rect">
            <a:avLst/>
          </a:prstGeom>
        </p:spPr>
        <p:txBody>
          <a:bodyPr anchor="ctr"/>
          <a:lstStyle/>
          <a:p>
            <a:pPr>
              <a:lnSpc>
                <a:spcPct val="100000"/>
              </a:lnSpc>
            </a:pPr>
            <a:r>
              <a:rPr lang="en-US" sz="2200" b="0" strike="noStrike" spc="49">
                <a:solidFill>
                  <a:srgbClr val="00857D"/>
                </a:solidFill>
                <a:uFill>
                  <a:solidFill>
                    <a:srgbClr val="FFFFFF"/>
                  </a:solidFill>
                </a:uFill>
                <a:latin typeface="Arial"/>
                <a:ea typeface="Arial"/>
              </a:rPr>
              <a:t>Click to edit Master title style</a:t>
            </a:r>
            <a:endParaRPr lang="en-US" sz="1489" b="0" strike="noStrike" spc="-1">
              <a:solidFill>
                <a:srgbClr val="343434"/>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80568F"/>
        </a:solidFill>
        <a:effectLst/>
      </p:bgPr>
    </p:bg>
    <p:spTree>
      <p:nvGrpSpPr>
        <p:cNvPr id="1" name=""/>
        <p:cNvGrpSpPr/>
        <p:nvPr/>
      </p:nvGrpSpPr>
      <p:grpSpPr>
        <a:xfrm>
          <a:off x="0" y="0"/>
          <a:ext cx="0" cy="0"/>
          <a:chOff x="0" y="0"/>
          <a:chExt cx="0" cy="0"/>
        </a:xfrm>
      </p:grpSpPr>
      <p:sp>
        <p:nvSpPr>
          <p:cNvPr id="156" name="CustomShape 1"/>
          <p:cNvSpPr/>
          <p:nvPr/>
        </p:nvSpPr>
        <p:spPr>
          <a:xfrm>
            <a:off x="0" y="360"/>
            <a:ext cx="10079640" cy="5210640"/>
          </a:xfrm>
          <a:prstGeom prst="rect">
            <a:avLst/>
          </a:prstGeom>
          <a:gradFill>
            <a:gsLst>
              <a:gs pos="0">
                <a:schemeClr val="bg1">
                  <a:alpha val="76000"/>
                </a:schemeClr>
              </a:gs>
              <a:gs pos="40000">
                <a:schemeClr val="bg1"/>
              </a:gs>
            </a:gsLst>
            <a:lin ang="540000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7" name="CustomShape 2"/>
          <p:cNvSpPr/>
          <p:nvPr/>
        </p:nvSpPr>
        <p:spPr>
          <a:xfrm>
            <a:off x="0" y="301680"/>
            <a:ext cx="10079640" cy="380520"/>
          </a:xfrm>
          <a:prstGeom prst="rect">
            <a:avLst/>
          </a:prstGeom>
          <a:solidFill>
            <a:schemeClr val="tx2">
              <a:lumMod val="20000"/>
              <a:lumOff val="80000"/>
              <a:alpha val="81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8" name="PlaceHolder 3"/>
          <p:cNvSpPr>
            <a:spLocks noGrp="1"/>
          </p:cNvSpPr>
          <p:nvPr>
            <p:ph type="body"/>
          </p:nvPr>
        </p:nvSpPr>
        <p:spPr>
          <a:xfrm>
            <a:off x="357120" y="1323000"/>
            <a:ext cx="9071640" cy="3741480"/>
          </a:xfrm>
          <a:prstGeom prst="rect">
            <a:avLst/>
          </a:prstGeom>
        </p:spPr>
        <p:txBody>
          <a:bodyPr lIns="0"/>
          <a:lstStyle/>
          <a:p>
            <a:pPr marL="432000" indent="-324000">
              <a:buClr>
                <a:srgbClr val="000000"/>
              </a:buClr>
              <a:buSzPct val="45000"/>
              <a:buFont typeface="Wingdings" charset="2"/>
              <a:buChar char=""/>
            </a:pPr>
            <a:r>
              <a:rPr lang="en-US" sz="1800" b="0" strike="noStrike" spc="-1">
                <a:solidFill>
                  <a:srgbClr val="808080"/>
                </a:solidFill>
                <a:uFill>
                  <a:solidFill>
                    <a:srgbClr val="FFFFFF"/>
                  </a:solidFill>
                </a:uFill>
                <a:latin typeface="Arial"/>
                <a:ea typeface="Arial"/>
              </a:rPr>
              <a:t>Click to edit the outline text format</a:t>
            </a:r>
            <a:endParaRPr lang="en-US" sz="1800" b="0" strike="noStrike" spc="-1">
              <a:solidFill>
                <a:srgbClr val="808080"/>
              </a:solidFill>
              <a:uFill>
                <a:solidFill>
                  <a:srgbClr val="FFFFFF"/>
                </a:solidFill>
              </a:uFill>
              <a:latin typeface="Arial"/>
            </a:endParaRPr>
          </a:p>
          <a:p>
            <a:pPr marL="864000" lvl="1" indent="-324000">
              <a:buClr>
                <a:srgbClr val="000000"/>
              </a:buClr>
              <a:buSzPct val="75000"/>
              <a:buFont typeface="Symbol" charset="2"/>
              <a:buChar char=""/>
            </a:pPr>
            <a:r>
              <a:rPr lang="en-US" sz="1800" b="0" strike="noStrike" spc="-1">
                <a:solidFill>
                  <a:srgbClr val="808080"/>
                </a:solidFill>
                <a:uFill>
                  <a:solidFill>
                    <a:srgbClr val="FFFFFF"/>
                  </a:solidFill>
                </a:uFill>
                <a:latin typeface="Arial"/>
                <a:ea typeface="Arial"/>
              </a:rPr>
              <a:t>Second Outline Level</a:t>
            </a:r>
            <a:endParaRPr lang="en-US" sz="1800" b="0" strike="noStrike" spc="-1">
              <a:solidFill>
                <a:srgbClr val="808080"/>
              </a:solidFill>
              <a:uFill>
                <a:solidFill>
                  <a:srgbClr val="FFFFFF"/>
                </a:solidFill>
              </a:uFill>
              <a:latin typeface="Arial"/>
            </a:endParaRPr>
          </a:p>
          <a:p>
            <a:pPr marL="1296000" lvl="2" indent="-288000">
              <a:buClr>
                <a:srgbClr val="000000"/>
              </a:buClr>
              <a:buSzPct val="45000"/>
              <a:buFont typeface="Wingdings" charset="2"/>
              <a:buChar char=""/>
            </a:pPr>
            <a:r>
              <a:rPr lang="en-US" sz="1800" b="0" strike="noStrike" spc="-1">
                <a:solidFill>
                  <a:srgbClr val="808080"/>
                </a:solidFill>
                <a:uFill>
                  <a:solidFill>
                    <a:srgbClr val="FFFFFF"/>
                  </a:solidFill>
                </a:uFill>
                <a:latin typeface="Arial"/>
                <a:ea typeface="Arial"/>
              </a:rPr>
              <a:t>Third Outline Level</a:t>
            </a:r>
            <a:endParaRPr lang="en-US" sz="1800" b="0" strike="noStrike" spc="-1">
              <a:solidFill>
                <a:srgbClr val="808080"/>
              </a:solidFill>
              <a:uFill>
                <a:solidFill>
                  <a:srgbClr val="FFFFFF"/>
                </a:solidFill>
              </a:uFill>
              <a:latin typeface="Arial"/>
            </a:endParaRPr>
          </a:p>
          <a:p>
            <a:pPr marL="1728000" lvl="3" indent="-216000">
              <a:buClr>
                <a:srgbClr val="000000"/>
              </a:buClr>
              <a:buSzPct val="75000"/>
              <a:buFont typeface="Symbol" charset="2"/>
              <a:buChar char=""/>
            </a:pPr>
            <a:r>
              <a:rPr lang="ja-JP" sz="1800" b="0" strike="noStrike" spc="-1">
                <a:solidFill>
                  <a:srgbClr val="808080"/>
                </a:solidFill>
                <a:uFill>
                  <a:solidFill>
                    <a:srgbClr val="FFFFFF"/>
                  </a:solidFill>
                </a:uFill>
                <a:latin typeface="Arial"/>
                <a:ea typeface="Arial"/>
              </a:rPr>
              <a:t>Fourth Outline Level</a:t>
            </a:r>
            <a:endParaRPr lang="ja-JP" sz="1800" b="0" strike="noStrike" spc="-1">
              <a:solidFill>
                <a:srgbClr val="808080"/>
              </a:solidFill>
              <a:uFill>
                <a:solidFill>
                  <a:srgbClr val="FFFFFF"/>
                </a:solidFill>
              </a:uFill>
              <a:latin typeface="Arial"/>
            </a:endParaRPr>
          </a:p>
          <a:p>
            <a:pPr marL="2160000" lvl="4" indent="-216000">
              <a:buClr>
                <a:srgbClr val="000000"/>
              </a:buClr>
              <a:buSzPct val="45000"/>
              <a:buFont typeface="Wingdings" charset="2"/>
              <a:buChar char=""/>
            </a:pPr>
            <a:r>
              <a:rPr lang="ja-JP" sz="1800" b="0" strike="noStrike" spc="-1">
                <a:solidFill>
                  <a:srgbClr val="808080"/>
                </a:solidFill>
                <a:uFill>
                  <a:solidFill>
                    <a:srgbClr val="FFFFFF"/>
                  </a:solidFill>
                </a:uFill>
                <a:latin typeface="Arial"/>
                <a:ea typeface="Arial"/>
              </a:rPr>
              <a:t>Fifth Outline Level</a:t>
            </a:r>
            <a:endParaRPr lang="ja-JP" sz="1800" b="0" strike="noStrike" spc="-1">
              <a:solidFill>
                <a:srgbClr val="808080"/>
              </a:solidFill>
              <a:uFill>
                <a:solidFill>
                  <a:srgbClr val="FFFFFF"/>
                </a:solidFill>
              </a:uFill>
              <a:latin typeface="Arial"/>
            </a:endParaRPr>
          </a:p>
          <a:p>
            <a:pPr marL="2592000" lvl="5" indent="-216000">
              <a:buClr>
                <a:srgbClr val="000000"/>
              </a:buClr>
              <a:buSzPct val="45000"/>
              <a:buFont typeface="Wingdings" charset="2"/>
              <a:buChar char=""/>
            </a:pPr>
            <a:r>
              <a:rPr lang="ja-JP" sz="1800" b="0" strike="noStrike" spc="-1">
                <a:solidFill>
                  <a:srgbClr val="808080"/>
                </a:solidFill>
                <a:uFill>
                  <a:solidFill>
                    <a:srgbClr val="FFFFFF"/>
                  </a:solidFill>
                </a:uFill>
                <a:latin typeface="Arial"/>
                <a:ea typeface="Arial"/>
              </a:rPr>
              <a:t>Sixth Outline Level</a:t>
            </a:r>
            <a:endParaRPr lang="ja-JP" sz="1800" b="0" strike="noStrike" spc="-1">
              <a:solidFill>
                <a:srgbClr val="808080"/>
              </a:solidFill>
              <a:uFill>
                <a:solidFill>
                  <a:srgbClr val="FFFFFF"/>
                </a:solidFill>
              </a:uFill>
              <a:latin typeface="Arial"/>
            </a:endParaRPr>
          </a:p>
          <a:p>
            <a:pPr marL="399960" indent="-399600">
              <a:lnSpc>
                <a:spcPct val="100000"/>
              </a:lnSpc>
              <a:buClr>
                <a:srgbClr val="636466"/>
              </a:buClr>
              <a:buSzPct val="105000"/>
              <a:buFont typeface="Wingdings" charset="2"/>
              <a:buChar char=""/>
            </a:pPr>
            <a:r>
              <a:rPr lang="en-US" sz="1800" b="0" strike="noStrike" spc="-1">
                <a:solidFill>
                  <a:srgbClr val="808080"/>
                </a:solidFill>
                <a:uFill>
                  <a:solidFill>
                    <a:srgbClr val="FFFFFF"/>
                  </a:solidFill>
                </a:uFill>
                <a:latin typeface="Arial"/>
                <a:ea typeface="Arial"/>
              </a:rPr>
              <a:t>Seventh Outline LevelClick to edit Master text styles</a:t>
            </a:r>
            <a:endParaRPr lang="en-US" sz="1800" b="0" strike="noStrike" spc="-1">
              <a:solidFill>
                <a:srgbClr val="808080"/>
              </a:solidFill>
              <a:uFill>
                <a:solidFill>
                  <a:srgbClr val="FFFFFF"/>
                </a:solidFill>
              </a:uFill>
              <a:latin typeface="Arial"/>
            </a:endParaRPr>
          </a:p>
        </p:txBody>
      </p:sp>
      <p:sp>
        <p:nvSpPr>
          <p:cNvPr id="159" name="PlaceHolder 4"/>
          <p:cNvSpPr>
            <a:spLocks noGrp="1"/>
          </p:cNvSpPr>
          <p:nvPr>
            <p:ph type="title"/>
          </p:nvPr>
        </p:nvSpPr>
        <p:spPr>
          <a:xfrm>
            <a:off x="483120" y="0"/>
            <a:ext cx="9071640" cy="944640"/>
          </a:xfrm>
          <a:prstGeom prst="rect">
            <a:avLst/>
          </a:prstGeom>
        </p:spPr>
        <p:txBody>
          <a:bodyPr anchor="ctr"/>
          <a:lstStyle/>
          <a:p>
            <a:pPr>
              <a:lnSpc>
                <a:spcPct val="100000"/>
              </a:lnSpc>
            </a:pPr>
            <a:r>
              <a:rPr lang="en-US" sz="2200" b="0" strike="noStrike" spc="49">
                <a:solidFill>
                  <a:srgbClr val="00857D"/>
                </a:solidFill>
                <a:uFill>
                  <a:solidFill>
                    <a:srgbClr val="FFFFFF"/>
                  </a:solidFill>
                </a:uFill>
                <a:latin typeface="Arial"/>
                <a:ea typeface="Arial"/>
              </a:rPr>
              <a:t>Click to edit Master title style</a:t>
            </a:r>
            <a:endParaRPr lang="en-US" sz="1489" b="0" strike="noStrike" spc="-1">
              <a:solidFill>
                <a:srgbClr val="343434"/>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80568F"/>
        </a:solidFill>
        <a:effectLst/>
      </p:bgPr>
    </p:bg>
    <p:spTree>
      <p:nvGrpSpPr>
        <p:cNvPr id="1" name=""/>
        <p:cNvGrpSpPr/>
        <p:nvPr/>
      </p:nvGrpSpPr>
      <p:grpSpPr>
        <a:xfrm>
          <a:off x="0" y="0"/>
          <a:ext cx="0" cy="0"/>
          <a:chOff x="0" y="0"/>
          <a:chExt cx="0" cy="0"/>
        </a:xfrm>
      </p:grpSpPr>
      <p:sp>
        <p:nvSpPr>
          <p:cNvPr id="194" name="CustomShape 1"/>
          <p:cNvSpPr/>
          <p:nvPr/>
        </p:nvSpPr>
        <p:spPr>
          <a:xfrm>
            <a:off x="0" y="360"/>
            <a:ext cx="10079640" cy="5210640"/>
          </a:xfrm>
          <a:prstGeom prst="rect">
            <a:avLst/>
          </a:prstGeom>
          <a:gradFill>
            <a:gsLst>
              <a:gs pos="0">
                <a:schemeClr val="bg1">
                  <a:alpha val="76000"/>
                </a:schemeClr>
              </a:gs>
              <a:gs pos="40000">
                <a:schemeClr val="bg1"/>
              </a:gs>
            </a:gsLst>
            <a:lin ang="540000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5" name="CustomShape 2"/>
          <p:cNvSpPr/>
          <p:nvPr/>
        </p:nvSpPr>
        <p:spPr>
          <a:xfrm>
            <a:off x="0" y="301680"/>
            <a:ext cx="10079640" cy="380520"/>
          </a:xfrm>
          <a:prstGeom prst="rect">
            <a:avLst/>
          </a:prstGeom>
          <a:solidFill>
            <a:schemeClr val="tx2">
              <a:lumMod val="20000"/>
              <a:lumOff val="80000"/>
              <a:alpha val="81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6" name="PlaceHolder 3"/>
          <p:cNvSpPr>
            <a:spLocks noGrp="1"/>
          </p:cNvSpPr>
          <p:nvPr>
            <p:ph type="body"/>
          </p:nvPr>
        </p:nvSpPr>
        <p:spPr>
          <a:xfrm>
            <a:off x="357120" y="1323000"/>
            <a:ext cx="9071640" cy="3741480"/>
          </a:xfrm>
          <a:prstGeom prst="rect">
            <a:avLst/>
          </a:prstGeom>
        </p:spPr>
        <p:txBody>
          <a:bodyPr lIns="0"/>
          <a:lstStyle/>
          <a:p>
            <a:pPr marL="432000" indent="-324000">
              <a:buClr>
                <a:srgbClr val="000000"/>
              </a:buClr>
              <a:buSzPct val="45000"/>
              <a:buFont typeface="Wingdings" charset="2"/>
              <a:buChar char=""/>
            </a:pPr>
            <a:r>
              <a:rPr lang="en-US" sz="1800" b="0" strike="noStrike" spc="-1">
                <a:solidFill>
                  <a:srgbClr val="808080"/>
                </a:solidFill>
                <a:uFill>
                  <a:solidFill>
                    <a:srgbClr val="FFFFFF"/>
                  </a:solidFill>
                </a:uFill>
                <a:latin typeface="Arial"/>
                <a:ea typeface="Arial"/>
              </a:rPr>
              <a:t>Click to edit the outline text format</a:t>
            </a:r>
            <a:endParaRPr lang="en-US" sz="1800" b="0" strike="noStrike" spc="-1">
              <a:solidFill>
                <a:srgbClr val="808080"/>
              </a:solidFill>
              <a:uFill>
                <a:solidFill>
                  <a:srgbClr val="FFFFFF"/>
                </a:solidFill>
              </a:uFill>
              <a:latin typeface="Arial"/>
            </a:endParaRPr>
          </a:p>
          <a:p>
            <a:pPr marL="864000" lvl="1" indent="-324000">
              <a:buClr>
                <a:srgbClr val="000000"/>
              </a:buClr>
              <a:buSzPct val="75000"/>
              <a:buFont typeface="Symbol" charset="2"/>
              <a:buChar char=""/>
            </a:pPr>
            <a:r>
              <a:rPr lang="en-US" sz="1800" b="0" strike="noStrike" spc="-1">
                <a:solidFill>
                  <a:srgbClr val="808080"/>
                </a:solidFill>
                <a:uFill>
                  <a:solidFill>
                    <a:srgbClr val="FFFFFF"/>
                  </a:solidFill>
                </a:uFill>
                <a:latin typeface="Arial"/>
                <a:ea typeface="Arial"/>
              </a:rPr>
              <a:t>Second Outline Level</a:t>
            </a:r>
            <a:endParaRPr lang="en-US" sz="1800" b="0" strike="noStrike" spc="-1">
              <a:solidFill>
                <a:srgbClr val="808080"/>
              </a:solidFill>
              <a:uFill>
                <a:solidFill>
                  <a:srgbClr val="FFFFFF"/>
                </a:solidFill>
              </a:uFill>
              <a:latin typeface="Arial"/>
            </a:endParaRPr>
          </a:p>
          <a:p>
            <a:pPr marL="1296000" lvl="2" indent="-288000">
              <a:buClr>
                <a:srgbClr val="000000"/>
              </a:buClr>
              <a:buSzPct val="45000"/>
              <a:buFont typeface="Wingdings" charset="2"/>
              <a:buChar char=""/>
            </a:pPr>
            <a:r>
              <a:rPr lang="en-US" sz="1800" b="0" strike="noStrike" spc="-1">
                <a:solidFill>
                  <a:srgbClr val="808080"/>
                </a:solidFill>
                <a:uFill>
                  <a:solidFill>
                    <a:srgbClr val="FFFFFF"/>
                  </a:solidFill>
                </a:uFill>
                <a:latin typeface="Arial"/>
                <a:ea typeface="Arial"/>
              </a:rPr>
              <a:t>Third Outline Level</a:t>
            </a:r>
            <a:endParaRPr lang="en-US" sz="1800" b="0" strike="noStrike" spc="-1">
              <a:solidFill>
                <a:srgbClr val="808080"/>
              </a:solidFill>
              <a:uFill>
                <a:solidFill>
                  <a:srgbClr val="FFFFFF"/>
                </a:solidFill>
              </a:uFill>
              <a:latin typeface="Arial"/>
            </a:endParaRPr>
          </a:p>
          <a:p>
            <a:pPr marL="1728000" lvl="3" indent="-216000">
              <a:buClr>
                <a:srgbClr val="000000"/>
              </a:buClr>
              <a:buSzPct val="75000"/>
              <a:buFont typeface="Symbol" charset="2"/>
              <a:buChar char=""/>
            </a:pPr>
            <a:r>
              <a:rPr lang="ja-JP" sz="1800" b="0" strike="noStrike" spc="-1">
                <a:solidFill>
                  <a:srgbClr val="808080"/>
                </a:solidFill>
                <a:uFill>
                  <a:solidFill>
                    <a:srgbClr val="FFFFFF"/>
                  </a:solidFill>
                </a:uFill>
                <a:latin typeface="Arial"/>
                <a:ea typeface="Arial"/>
              </a:rPr>
              <a:t>Fourth Outline Level</a:t>
            </a:r>
            <a:endParaRPr lang="ja-JP" sz="1800" b="0" strike="noStrike" spc="-1">
              <a:solidFill>
                <a:srgbClr val="808080"/>
              </a:solidFill>
              <a:uFill>
                <a:solidFill>
                  <a:srgbClr val="FFFFFF"/>
                </a:solidFill>
              </a:uFill>
              <a:latin typeface="Arial"/>
            </a:endParaRPr>
          </a:p>
          <a:p>
            <a:pPr marL="2160000" lvl="4" indent="-216000">
              <a:buClr>
                <a:srgbClr val="000000"/>
              </a:buClr>
              <a:buSzPct val="45000"/>
              <a:buFont typeface="Wingdings" charset="2"/>
              <a:buChar char=""/>
            </a:pPr>
            <a:r>
              <a:rPr lang="ja-JP" sz="1800" b="0" strike="noStrike" spc="-1">
                <a:solidFill>
                  <a:srgbClr val="808080"/>
                </a:solidFill>
                <a:uFill>
                  <a:solidFill>
                    <a:srgbClr val="FFFFFF"/>
                  </a:solidFill>
                </a:uFill>
                <a:latin typeface="Arial"/>
                <a:ea typeface="Arial"/>
              </a:rPr>
              <a:t>Fifth Outline Level</a:t>
            </a:r>
            <a:endParaRPr lang="ja-JP" sz="1800" b="0" strike="noStrike" spc="-1">
              <a:solidFill>
                <a:srgbClr val="808080"/>
              </a:solidFill>
              <a:uFill>
                <a:solidFill>
                  <a:srgbClr val="FFFFFF"/>
                </a:solidFill>
              </a:uFill>
              <a:latin typeface="Arial"/>
            </a:endParaRPr>
          </a:p>
          <a:p>
            <a:pPr marL="2592000" lvl="5" indent="-216000">
              <a:buClr>
                <a:srgbClr val="000000"/>
              </a:buClr>
              <a:buSzPct val="45000"/>
              <a:buFont typeface="Wingdings" charset="2"/>
              <a:buChar char=""/>
            </a:pPr>
            <a:r>
              <a:rPr lang="ja-JP" sz="1800" b="0" strike="noStrike" spc="-1">
                <a:solidFill>
                  <a:srgbClr val="808080"/>
                </a:solidFill>
                <a:uFill>
                  <a:solidFill>
                    <a:srgbClr val="FFFFFF"/>
                  </a:solidFill>
                </a:uFill>
                <a:latin typeface="Arial"/>
                <a:ea typeface="Arial"/>
              </a:rPr>
              <a:t>Sixth Outline Level</a:t>
            </a:r>
            <a:endParaRPr lang="ja-JP" sz="1800" b="0" strike="noStrike" spc="-1">
              <a:solidFill>
                <a:srgbClr val="808080"/>
              </a:solidFill>
              <a:uFill>
                <a:solidFill>
                  <a:srgbClr val="FFFFFF"/>
                </a:solidFill>
              </a:uFill>
              <a:latin typeface="Arial"/>
            </a:endParaRPr>
          </a:p>
          <a:p>
            <a:pPr marL="399960" indent="-399600">
              <a:lnSpc>
                <a:spcPct val="100000"/>
              </a:lnSpc>
              <a:buClr>
                <a:srgbClr val="636466"/>
              </a:buClr>
              <a:buSzPct val="105000"/>
              <a:buFont typeface="Wingdings" charset="2"/>
              <a:buChar char=""/>
            </a:pPr>
            <a:r>
              <a:rPr lang="en-US" sz="1800" b="0" strike="noStrike" spc="-1">
                <a:solidFill>
                  <a:srgbClr val="808080"/>
                </a:solidFill>
                <a:uFill>
                  <a:solidFill>
                    <a:srgbClr val="FFFFFF"/>
                  </a:solidFill>
                </a:uFill>
                <a:latin typeface="Arial"/>
                <a:ea typeface="Arial"/>
              </a:rPr>
              <a:t>Seventh Outline LevelClick to edit Master text styles</a:t>
            </a:r>
            <a:endParaRPr lang="en-US" sz="1800" b="0" strike="noStrike" spc="-1">
              <a:solidFill>
                <a:srgbClr val="808080"/>
              </a:solidFill>
              <a:uFill>
                <a:solidFill>
                  <a:srgbClr val="FFFFFF"/>
                </a:solidFill>
              </a:uFill>
              <a:latin typeface="Arial"/>
            </a:endParaRPr>
          </a:p>
        </p:txBody>
      </p:sp>
      <p:sp>
        <p:nvSpPr>
          <p:cNvPr id="197" name="PlaceHolder 4"/>
          <p:cNvSpPr>
            <a:spLocks noGrp="1"/>
          </p:cNvSpPr>
          <p:nvPr>
            <p:ph type="title"/>
          </p:nvPr>
        </p:nvSpPr>
        <p:spPr>
          <a:xfrm>
            <a:off x="483120" y="0"/>
            <a:ext cx="9071640" cy="944640"/>
          </a:xfrm>
          <a:prstGeom prst="rect">
            <a:avLst/>
          </a:prstGeom>
        </p:spPr>
        <p:txBody>
          <a:bodyPr anchor="ctr"/>
          <a:lstStyle/>
          <a:p>
            <a:pPr>
              <a:lnSpc>
                <a:spcPct val="100000"/>
              </a:lnSpc>
            </a:pPr>
            <a:r>
              <a:rPr lang="en-US" sz="2200" b="0" strike="noStrike" spc="49">
                <a:solidFill>
                  <a:srgbClr val="00857D"/>
                </a:solidFill>
                <a:uFill>
                  <a:solidFill>
                    <a:srgbClr val="FFFFFF"/>
                  </a:solidFill>
                </a:uFill>
                <a:latin typeface="Arial"/>
                <a:ea typeface="Arial"/>
              </a:rPr>
              <a:t>Click to edit Master title style</a:t>
            </a:r>
            <a:endParaRPr lang="en-US" sz="1489" b="0" strike="noStrike" spc="-1">
              <a:solidFill>
                <a:srgbClr val="343434"/>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80568F"/>
        </a:solidFill>
        <a:effectLst/>
      </p:bgPr>
    </p:bg>
    <p:spTree>
      <p:nvGrpSpPr>
        <p:cNvPr id="1" name=""/>
        <p:cNvGrpSpPr/>
        <p:nvPr/>
      </p:nvGrpSpPr>
      <p:grpSpPr>
        <a:xfrm>
          <a:off x="0" y="0"/>
          <a:ext cx="0" cy="0"/>
          <a:chOff x="0" y="0"/>
          <a:chExt cx="0" cy="0"/>
        </a:xfrm>
      </p:grpSpPr>
      <p:sp>
        <p:nvSpPr>
          <p:cNvPr id="232" name="CustomShape 1"/>
          <p:cNvSpPr/>
          <p:nvPr/>
        </p:nvSpPr>
        <p:spPr>
          <a:xfrm>
            <a:off x="0" y="360"/>
            <a:ext cx="10079640" cy="5210640"/>
          </a:xfrm>
          <a:prstGeom prst="rect">
            <a:avLst/>
          </a:prstGeom>
          <a:gradFill>
            <a:gsLst>
              <a:gs pos="0">
                <a:schemeClr val="bg1">
                  <a:alpha val="76000"/>
                </a:schemeClr>
              </a:gs>
              <a:gs pos="40000">
                <a:schemeClr val="bg1"/>
              </a:gs>
            </a:gsLst>
            <a:lin ang="540000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33" name="CustomShape 2"/>
          <p:cNvSpPr/>
          <p:nvPr/>
        </p:nvSpPr>
        <p:spPr>
          <a:xfrm>
            <a:off x="0" y="301680"/>
            <a:ext cx="10079640" cy="380520"/>
          </a:xfrm>
          <a:prstGeom prst="rect">
            <a:avLst/>
          </a:prstGeom>
          <a:solidFill>
            <a:schemeClr val="tx2">
              <a:lumMod val="20000"/>
              <a:lumOff val="80000"/>
              <a:alpha val="81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34" name="PlaceHolder 3"/>
          <p:cNvSpPr>
            <a:spLocks noGrp="1"/>
          </p:cNvSpPr>
          <p:nvPr>
            <p:ph type="body"/>
          </p:nvPr>
        </p:nvSpPr>
        <p:spPr>
          <a:xfrm>
            <a:off x="357120" y="1323000"/>
            <a:ext cx="9071640" cy="3741480"/>
          </a:xfrm>
          <a:prstGeom prst="rect">
            <a:avLst/>
          </a:prstGeom>
        </p:spPr>
        <p:txBody>
          <a:bodyPr lIns="0"/>
          <a:lstStyle/>
          <a:p>
            <a:pPr marL="432000" indent="-324000">
              <a:buClr>
                <a:srgbClr val="000000"/>
              </a:buClr>
              <a:buSzPct val="45000"/>
              <a:buFont typeface="Wingdings" charset="2"/>
              <a:buChar char=""/>
            </a:pPr>
            <a:r>
              <a:rPr lang="en-US" sz="1800" b="0" strike="noStrike" spc="-1">
                <a:solidFill>
                  <a:srgbClr val="808080"/>
                </a:solidFill>
                <a:uFill>
                  <a:solidFill>
                    <a:srgbClr val="FFFFFF"/>
                  </a:solidFill>
                </a:uFill>
                <a:latin typeface="Arial"/>
                <a:ea typeface="Arial"/>
              </a:rPr>
              <a:t>Click to edit the outline text format</a:t>
            </a:r>
            <a:endParaRPr lang="en-US" sz="1800" b="0" strike="noStrike" spc="-1">
              <a:solidFill>
                <a:srgbClr val="808080"/>
              </a:solidFill>
              <a:uFill>
                <a:solidFill>
                  <a:srgbClr val="FFFFFF"/>
                </a:solidFill>
              </a:uFill>
              <a:latin typeface="Arial"/>
            </a:endParaRPr>
          </a:p>
          <a:p>
            <a:pPr marL="864000" lvl="1" indent="-324000">
              <a:buClr>
                <a:srgbClr val="000000"/>
              </a:buClr>
              <a:buSzPct val="75000"/>
              <a:buFont typeface="Symbol" charset="2"/>
              <a:buChar char=""/>
            </a:pPr>
            <a:r>
              <a:rPr lang="en-US" sz="1800" b="0" strike="noStrike" spc="-1">
                <a:solidFill>
                  <a:srgbClr val="808080"/>
                </a:solidFill>
                <a:uFill>
                  <a:solidFill>
                    <a:srgbClr val="FFFFFF"/>
                  </a:solidFill>
                </a:uFill>
                <a:latin typeface="Arial"/>
                <a:ea typeface="Arial"/>
              </a:rPr>
              <a:t>Second Outline Level</a:t>
            </a:r>
            <a:endParaRPr lang="en-US" sz="1800" b="0" strike="noStrike" spc="-1">
              <a:solidFill>
                <a:srgbClr val="808080"/>
              </a:solidFill>
              <a:uFill>
                <a:solidFill>
                  <a:srgbClr val="FFFFFF"/>
                </a:solidFill>
              </a:uFill>
              <a:latin typeface="Arial"/>
            </a:endParaRPr>
          </a:p>
          <a:p>
            <a:pPr marL="1296000" lvl="2" indent="-288000">
              <a:buClr>
                <a:srgbClr val="000000"/>
              </a:buClr>
              <a:buSzPct val="45000"/>
              <a:buFont typeface="Wingdings" charset="2"/>
              <a:buChar char=""/>
            </a:pPr>
            <a:r>
              <a:rPr lang="en-US" sz="1800" b="0" strike="noStrike" spc="-1">
                <a:solidFill>
                  <a:srgbClr val="808080"/>
                </a:solidFill>
                <a:uFill>
                  <a:solidFill>
                    <a:srgbClr val="FFFFFF"/>
                  </a:solidFill>
                </a:uFill>
                <a:latin typeface="Arial"/>
                <a:ea typeface="Arial"/>
              </a:rPr>
              <a:t>Third Outline Level</a:t>
            </a:r>
            <a:endParaRPr lang="en-US" sz="1800" b="0" strike="noStrike" spc="-1">
              <a:solidFill>
                <a:srgbClr val="808080"/>
              </a:solidFill>
              <a:uFill>
                <a:solidFill>
                  <a:srgbClr val="FFFFFF"/>
                </a:solidFill>
              </a:uFill>
              <a:latin typeface="Arial"/>
            </a:endParaRPr>
          </a:p>
          <a:p>
            <a:pPr marL="1728000" lvl="3" indent="-216000">
              <a:buClr>
                <a:srgbClr val="000000"/>
              </a:buClr>
              <a:buSzPct val="75000"/>
              <a:buFont typeface="Symbol" charset="2"/>
              <a:buChar char=""/>
            </a:pPr>
            <a:r>
              <a:rPr lang="ja-JP" sz="1800" b="0" strike="noStrike" spc="-1">
                <a:solidFill>
                  <a:srgbClr val="808080"/>
                </a:solidFill>
                <a:uFill>
                  <a:solidFill>
                    <a:srgbClr val="FFFFFF"/>
                  </a:solidFill>
                </a:uFill>
                <a:latin typeface="Arial"/>
                <a:ea typeface="Arial"/>
              </a:rPr>
              <a:t>Fourth Outline Level</a:t>
            </a:r>
            <a:endParaRPr lang="ja-JP" sz="1800" b="0" strike="noStrike" spc="-1">
              <a:solidFill>
                <a:srgbClr val="808080"/>
              </a:solidFill>
              <a:uFill>
                <a:solidFill>
                  <a:srgbClr val="FFFFFF"/>
                </a:solidFill>
              </a:uFill>
              <a:latin typeface="Arial"/>
            </a:endParaRPr>
          </a:p>
          <a:p>
            <a:pPr marL="2160000" lvl="4" indent="-216000">
              <a:buClr>
                <a:srgbClr val="000000"/>
              </a:buClr>
              <a:buSzPct val="45000"/>
              <a:buFont typeface="Wingdings" charset="2"/>
              <a:buChar char=""/>
            </a:pPr>
            <a:r>
              <a:rPr lang="ja-JP" sz="1800" b="0" strike="noStrike" spc="-1">
                <a:solidFill>
                  <a:srgbClr val="808080"/>
                </a:solidFill>
                <a:uFill>
                  <a:solidFill>
                    <a:srgbClr val="FFFFFF"/>
                  </a:solidFill>
                </a:uFill>
                <a:latin typeface="Arial"/>
                <a:ea typeface="Arial"/>
              </a:rPr>
              <a:t>Fifth Outline Level</a:t>
            </a:r>
            <a:endParaRPr lang="ja-JP" sz="1800" b="0" strike="noStrike" spc="-1">
              <a:solidFill>
                <a:srgbClr val="808080"/>
              </a:solidFill>
              <a:uFill>
                <a:solidFill>
                  <a:srgbClr val="FFFFFF"/>
                </a:solidFill>
              </a:uFill>
              <a:latin typeface="Arial"/>
            </a:endParaRPr>
          </a:p>
          <a:p>
            <a:pPr marL="2592000" lvl="5" indent="-216000">
              <a:buClr>
                <a:srgbClr val="000000"/>
              </a:buClr>
              <a:buSzPct val="45000"/>
              <a:buFont typeface="Wingdings" charset="2"/>
              <a:buChar char=""/>
            </a:pPr>
            <a:r>
              <a:rPr lang="ja-JP" sz="1800" b="0" strike="noStrike" spc="-1">
                <a:solidFill>
                  <a:srgbClr val="808080"/>
                </a:solidFill>
                <a:uFill>
                  <a:solidFill>
                    <a:srgbClr val="FFFFFF"/>
                  </a:solidFill>
                </a:uFill>
                <a:latin typeface="Arial"/>
                <a:ea typeface="Arial"/>
              </a:rPr>
              <a:t>Sixth Outline Level</a:t>
            </a:r>
            <a:endParaRPr lang="ja-JP" sz="1800" b="0" strike="noStrike" spc="-1">
              <a:solidFill>
                <a:srgbClr val="808080"/>
              </a:solidFill>
              <a:uFill>
                <a:solidFill>
                  <a:srgbClr val="FFFFFF"/>
                </a:solidFill>
              </a:uFill>
              <a:latin typeface="Arial"/>
            </a:endParaRPr>
          </a:p>
          <a:p>
            <a:pPr marL="399960" indent="-399600">
              <a:lnSpc>
                <a:spcPct val="100000"/>
              </a:lnSpc>
              <a:buClr>
                <a:srgbClr val="636466"/>
              </a:buClr>
              <a:buSzPct val="105000"/>
              <a:buFont typeface="Wingdings" charset="2"/>
              <a:buChar char=""/>
            </a:pPr>
            <a:r>
              <a:rPr lang="en-US" sz="1800" b="0" strike="noStrike" spc="-1">
                <a:solidFill>
                  <a:srgbClr val="808080"/>
                </a:solidFill>
                <a:uFill>
                  <a:solidFill>
                    <a:srgbClr val="FFFFFF"/>
                  </a:solidFill>
                </a:uFill>
                <a:latin typeface="Arial"/>
                <a:ea typeface="Arial"/>
              </a:rPr>
              <a:t>Seventh Outline LevelClick to edit Master text styles</a:t>
            </a:r>
            <a:endParaRPr lang="en-US" sz="1800" b="0" strike="noStrike" spc="-1">
              <a:solidFill>
                <a:srgbClr val="808080"/>
              </a:solidFill>
              <a:uFill>
                <a:solidFill>
                  <a:srgbClr val="FFFFFF"/>
                </a:solidFill>
              </a:uFill>
              <a:latin typeface="Arial"/>
            </a:endParaRPr>
          </a:p>
        </p:txBody>
      </p:sp>
      <p:sp>
        <p:nvSpPr>
          <p:cNvPr id="235" name="PlaceHolder 4"/>
          <p:cNvSpPr>
            <a:spLocks noGrp="1"/>
          </p:cNvSpPr>
          <p:nvPr>
            <p:ph type="title"/>
          </p:nvPr>
        </p:nvSpPr>
        <p:spPr>
          <a:xfrm>
            <a:off x="483120" y="0"/>
            <a:ext cx="9071640" cy="944640"/>
          </a:xfrm>
          <a:prstGeom prst="rect">
            <a:avLst/>
          </a:prstGeom>
        </p:spPr>
        <p:txBody>
          <a:bodyPr anchor="ctr"/>
          <a:lstStyle/>
          <a:p>
            <a:pPr>
              <a:lnSpc>
                <a:spcPct val="100000"/>
              </a:lnSpc>
            </a:pPr>
            <a:r>
              <a:rPr lang="en-US" sz="2200" b="0" strike="noStrike" spc="49">
                <a:solidFill>
                  <a:srgbClr val="00857D"/>
                </a:solidFill>
                <a:uFill>
                  <a:solidFill>
                    <a:srgbClr val="FFFFFF"/>
                  </a:solidFill>
                </a:uFill>
                <a:latin typeface="Arial"/>
                <a:ea typeface="Arial"/>
              </a:rPr>
              <a:t>Click to edit Master title style</a:t>
            </a:r>
            <a:endParaRPr lang="en-US" sz="1489" b="0" strike="noStrike" spc="-1">
              <a:solidFill>
                <a:srgbClr val="343434"/>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80568F"/>
        </a:solidFill>
        <a:effectLst/>
      </p:bgPr>
    </p:bg>
    <p:spTree>
      <p:nvGrpSpPr>
        <p:cNvPr id="1" name=""/>
        <p:cNvGrpSpPr/>
        <p:nvPr/>
      </p:nvGrpSpPr>
      <p:grpSpPr>
        <a:xfrm>
          <a:off x="0" y="0"/>
          <a:ext cx="0" cy="0"/>
          <a:chOff x="0" y="0"/>
          <a:chExt cx="0" cy="0"/>
        </a:xfrm>
      </p:grpSpPr>
      <p:sp>
        <p:nvSpPr>
          <p:cNvPr id="270" name="CustomShape 1"/>
          <p:cNvSpPr/>
          <p:nvPr/>
        </p:nvSpPr>
        <p:spPr>
          <a:xfrm>
            <a:off x="0" y="360"/>
            <a:ext cx="10079640" cy="5210640"/>
          </a:xfrm>
          <a:prstGeom prst="rect">
            <a:avLst/>
          </a:prstGeom>
          <a:gradFill>
            <a:gsLst>
              <a:gs pos="0">
                <a:schemeClr val="bg1">
                  <a:alpha val="76000"/>
                </a:schemeClr>
              </a:gs>
              <a:gs pos="40000">
                <a:schemeClr val="bg1"/>
              </a:gs>
            </a:gsLst>
            <a:lin ang="540000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1" name="CustomShape 2"/>
          <p:cNvSpPr/>
          <p:nvPr/>
        </p:nvSpPr>
        <p:spPr>
          <a:xfrm>
            <a:off x="0" y="301680"/>
            <a:ext cx="10079640" cy="380520"/>
          </a:xfrm>
          <a:prstGeom prst="rect">
            <a:avLst/>
          </a:prstGeom>
          <a:solidFill>
            <a:schemeClr val="tx2">
              <a:lumMod val="20000"/>
              <a:lumOff val="80000"/>
              <a:alpha val="81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2" name="PlaceHolder 3"/>
          <p:cNvSpPr>
            <a:spLocks noGrp="1"/>
          </p:cNvSpPr>
          <p:nvPr>
            <p:ph type="body"/>
          </p:nvPr>
        </p:nvSpPr>
        <p:spPr>
          <a:xfrm>
            <a:off x="357120" y="1323000"/>
            <a:ext cx="9071640" cy="3741480"/>
          </a:xfrm>
          <a:prstGeom prst="rect">
            <a:avLst/>
          </a:prstGeom>
        </p:spPr>
        <p:txBody>
          <a:bodyPr lIns="0"/>
          <a:lstStyle/>
          <a:p>
            <a:pPr marL="432000" indent="-324000">
              <a:buClr>
                <a:srgbClr val="000000"/>
              </a:buClr>
              <a:buSzPct val="45000"/>
              <a:buFont typeface="Wingdings" charset="2"/>
              <a:buChar char=""/>
            </a:pPr>
            <a:r>
              <a:rPr lang="en-US" sz="1800" b="0" strike="noStrike" spc="-1">
                <a:solidFill>
                  <a:srgbClr val="808080"/>
                </a:solidFill>
                <a:uFill>
                  <a:solidFill>
                    <a:srgbClr val="FFFFFF"/>
                  </a:solidFill>
                </a:uFill>
                <a:latin typeface="Arial"/>
                <a:ea typeface="Arial"/>
              </a:rPr>
              <a:t>Click to edit the outline text format</a:t>
            </a:r>
            <a:endParaRPr lang="en-US" sz="1800" b="0" strike="noStrike" spc="-1">
              <a:solidFill>
                <a:srgbClr val="808080"/>
              </a:solidFill>
              <a:uFill>
                <a:solidFill>
                  <a:srgbClr val="FFFFFF"/>
                </a:solidFill>
              </a:uFill>
              <a:latin typeface="Arial"/>
            </a:endParaRPr>
          </a:p>
          <a:p>
            <a:pPr marL="864000" lvl="1" indent="-324000">
              <a:buClr>
                <a:srgbClr val="000000"/>
              </a:buClr>
              <a:buSzPct val="75000"/>
              <a:buFont typeface="Symbol" charset="2"/>
              <a:buChar char=""/>
            </a:pPr>
            <a:r>
              <a:rPr lang="en-US" sz="1800" b="0" strike="noStrike" spc="-1">
                <a:solidFill>
                  <a:srgbClr val="808080"/>
                </a:solidFill>
                <a:uFill>
                  <a:solidFill>
                    <a:srgbClr val="FFFFFF"/>
                  </a:solidFill>
                </a:uFill>
                <a:latin typeface="Arial"/>
                <a:ea typeface="Arial"/>
              </a:rPr>
              <a:t>Second Outline Level</a:t>
            </a:r>
            <a:endParaRPr lang="en-US" sz="1800" b="0" strike="noStrike" spc="-1">
              <a:solidFill>
                <a:srgbClr val="808080"/>
              </a:solidFill>
              <a:uFill>
                <a:solidFill>
                  <a:srgbClr val="FFFFFF"/>
                </a:solidFill>
              </a:uFill>
              <a:latin typeface="Arial"/>
            </a:endParaRPr>
          </a:p>
          <a:p>
            <a:pPr marL="1296000" lvl="2" indent="-288000">
              <a:buClr>
                <a:srgbClr val="000000"/>
              </a:buClr>
              <a:buSzPct val="45000"/>
              <a:buFont typeface="Wingdings" charset="2"/>
              <a:buChar char=""/>
            </a:pPr>
            <a:r>
              <a:rPr lang="en-US" sz="1800" b="0" strike="noStrike" spc="-1">
                <a:solidFill>
                  <a:srgbClr val="808080"/>
                </a:solidFill>
                <a:uFill>
                  <a:solidFill>
                    <a:srgbClr val="FFFFFF"/>
                  </a:solidFill>
                </a:uFill>
                <a:latin typeface="Arial"/>
                <a:ea typeface="Arial"/>
              </a:rPr>
              <a:t>Third Outline Level</a:t>
            </a:r>
            <a:endParaRPr lang="en-US" sz="1800" b="0" strike="noStrike" spc="-1">
              <a:solidFill>
                <a:srgbClr val="808080"/>
              </a:solidFill>
              <a:uFill>
                <a:solidFill>
                  <a:srgbClr val="FFFFFF"/>
                </a:solidFill>
              </a:uFill>
              <a:latin typeface="Arial"/>
            </a:endParaRPr>
          </a:p>
          <a:p>
            <a:pPr marL="1728000" lvl="3" indent="-216000">
              <a:buClr>
                <a:srgbClr val="000000"/>
              </a:buClr>
              <a:buSzPct val="75000"/>
              <a:buFont typeface="Symbol" charset="2"/>
              <a:buChar char=""/>
            </a:pPr>
            <a:r>
              <a:rPr lang="ja-JP" sz="1800" b="0" strike="noStrike" spc="-1">
                <a:solidFill>
                  <a:srgbClr val="808080"/>
                </a:solidFill>
                <a:uFill>
                  <a:solidFill>
                    <a:srgbClr val="FFFFFF"/>
                  </a:solidFill>
                </a:uFill>
                <a:latin typeface="Arial"/>
                <a:ea typeface="Arial"/>
              </a:rPr>
              <a:t>Fourth Outline Level</a:t>
            </a:r>
            <a:endParaRPr lang="ja-JP" sz="1800" b="0" strike="noStrike" spc="-1">
              <a:solidFill>
                <a:srgbClr val="808080"/>
              </a:solidFill>
              <a:uFill>
                <a:solidFill>
                  <a:srgbClr val="FFFFFF"/>
                </a:solidFill>
              </a:uFill>
              <a:latin typeface="Arial"/>
            </a:endParaRPr>
          </a:p>
          <a:p>
            <a:pPr marL="2160000" lvl="4" indent="-216000">
              <a:buClr>
                <a:srgbClr val="000000"/>
              </a:buClr>
              <a:buSzPct val="45000"/>
              <a:buFont typeface="Wingdings" charset="2"/>
              <a:buChar char=""/>
            </a:pPr>
            <a:r>
              <a:rPr lang="ja-JP" sz="1800" b="0" strike="noStrike" spc="-1">
                <a:solidFill>
                  <a:srgbClr val="808080"/>
                </a:solidFill>
                <a:uFill>
                  <a:solidFill>
                    <a:srgbClr val="FFFFFF"/>
                  </a:solidFill>
                </a:uFill>
                <a:latin typeface="Arial"/>
                <a:ea typeface="Arial"/>
              </a:rPr>
              <a:t>Fifth Outline Level</a:t>
            </a:r>
            <a:endParaRPr lang="ja-JP" sz="1800" b="0" strike="noStrike" spc="-1">
              <a:solidFill>
                <a:srgbClr val="808080"/>
              </a:solidFill>
              <a:uFill>
                <a:solidFill>
                  <a:srgbClr val="FFFFFF"/>
                </a:solidFill>
              </a:uFill>
              <a:latin typeface="Arial"/>
            </a:endParaRPr>
          </a:p>
          <a:p>
            <a:pPr marL="2592000" lvl="5" indent="-216000">
              <a:buClr>
                <a:srgbClr val="000000"/>
              </a:buClr>
              <a:buSzPct val="45000"/>
              <a:buFont typeface="Wingdings" charset="2"/>
              <a:buChar char=""/>
            </a:pPr>
            <a:r>
              <a:rPr lang="ja-JP" sz="1800" b="0" strike="noStrike" spc="-1">
                <a:solidFill>
                  <a:srgbClr val="808080"/>
                </a:solidFill>
                <a:uFill>
                  <a:solidFill>
                    <a:srgbClr val="FFFFFF"/>
                  </a:solidFill>
                </a:uFill>
                <a:latin typeface="Arial"/>
                <a:ea typeface="Arial"/>
              </a:rPr>
              <a:t>Sixth Outline Level</a:t>
            </a:r>
            <a:endParaRPr lang="ja-JP" sz="1800" b="0" strike="noStrike" spc="-1">
              <a:solidFill>
                <a:srgbClr val="808080"/>
              </a:solidFill>
              <a:uFill>
                <a:solidFill>
                  <a:srgbClr val="FFFFFF"/>
                </a:solidFill>
              </a:uFill>
              <a:latin typeface="Arial"/>
            </a:endParaRPr>
          </a:p>
          <a:p>
            <a:pPr marL="399960" indent="-399600">
              <a:lnSpc>
                <a:spcPct val="100000"/>
              </a:lnSpc>
              <a:buClr>
                <a:srgbClr val="636466"/>
              </a:buClr>
              <a:buSzPct val="105000"/>
              <a:buFont typeface="Wingdings" charset="2"/>
              <a:buChar char=""/>
            </a:pPr>
            <a:r>
              <a:rPr lang="en-US" sz="1800" b="0" strike="noStrike" spc="-1">
                <a:solidFill>
                  <a:srgbClr val="808080"/>
                </a:solidFill>
                <a:uFill>
                  <a:solidFill>
                    <a:srgbClr val="FFFFFF"/>
                  </a:solidFill>
                </a:uFill>
                <a:latin typeface="Arial"/>
                <a:ea typeface="Arial"/>
              </a:rPr>
              <a:t>Seventh Outline LevelClick to edit Master text styles</a:t>
            </a:r>
            <a:endParaRPr lang="en-US" sz="1800" b="0" strike="noStrike" spc="-1">
              <a:solidFill>
                <a:srgbClr val="808080"/>
              </a:solidFill>
              <a:uFill>
                <a:solidFill>
                  <a:srgbClr val="FFFFFF"/>
                </a:solidFill>
              </a:uFill>
              <a:latin typeface="Arial"/>
            </a:endParaRPr>
          </a:p>
        </p:txBody>
      </p:sp>
      <p:sp>
        <p:nvSpPr>
          <p:cNvPr id="273" name="PlaceHolder 4"/>
          <p:cNvSpPr>
            <a:spLocks noGrp="1"/>
          </p:cNvSpPr>
          <p:nvPr>
            <p:ph type="title"/>
          </p:nvPr>
        </p:nvSpPr>
        <p:spPr>
          <a:xfrm>
            <a:off x="483120" y="0"/>
            <a:ext cx="9071640" cy="944640"/>
          </a:xfrm>
          <a:prstGeom prst="rect">
            <a:avLst/>
          </a:prstGeom>
        </p:spPr>
        <p:txBody>
          <a:bodyPr anchor="ctr"/>
          <a:lstStyle/>
          <a:p>
            <a:pPr>
              <a:lnSpc>
                <a:spcPct val="100000"/>
              </a:lnSpc>
            </a:pPr>
            <a:r>
              <a:rPr lang="en-US" sz="2200" b="0" strike="noStrike" spc="49">
                <a:solidFill>
                  <a:srgbClr val="00857D"/>
                </a:solidFill>
                <a:uFill>
                  <a:solidFill>
                    <a:srgbClr val="FFFFFF"/>
                  </a:solidFill>
                </a:uFill>
                <a:latin typeface="Arial"/>
                <a:ea typeface="Arial"/>
              </a:rPr>
              <a:t>Click to edit Master title style</a:t>
            </a:r>
            <a:endParaRPr lang="en-US" sz="1489" b="0" strike="noStrike" spc="-1">
              <a:solidFill>
                <a:srgbClr val="343434"/>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80568F"/>
        </a:solidFill>
        <a:effectLst/>
      </p:bgPr>
    </p:bg>
    <p:spTree>
      <p:nvGrpSpPr>
        <p:cNvPr id="1" name=""/>
        <p:cNvGrpSpPr/>
        <p:nvPr/>
      </p:nvGrpSpPr>
      <p:grpSpPr>
        <a:xfrm>
          <a:off x="0" y="0"/>
          <a:ext cx="0" cy="0"/>
          <a:chOff x="0" y="0"/>
          <a:chExt cx="0" cy="0"/>
        </a:xfrm>
      </p:grpSpPr>
      <p:sp>
        <p:nvSpPr>
          <p:cNvPr id="308" name="CustomShape 1"/>
          <p:cNvSpPr/>
          <p:nvPr/>
        </p:nvSpPr>
        <p:spPr>
          <a:xfrm>
            <a:off x="0" y="360"/>
            <a:ext cx="10079640" cy="5210640"/>
          </a:xfrm>
          <a:prstGeom prst="rect">
            <a:avLst/>
          </a:prstGeom>
          <a:gradFill>
            <a:gsLst>
              <a:gs pos="0">
                <a:schemeClr val="bg1">
                  <a:alpha val="76000"/>
                </a:schemeClr>
              </a:gs>
              <a:gs pos="40000">
                <a:schemeClr val="bg1"/>
              </a:gs>
            </a:gsLst>
            <a:lin ang="540000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9" name="CustomShape 2"/>
          <p:cNvSpPr/>
          <p:nvPr/>
        </p:nvSpPr>
        <p:spPr>
          <a:xfrm>
            <a:off x="0" y="301680"/>
            <a:ext cx="10079640" cy="380520"/>
          </a:xfrm>
          <a:prstGeom prst="rect">
            <a:avLst/>
          </a:prstGeom>
          <a:solidFill>
            <a:schemeClr val="tx2">
              <a:lumMod val="20000"/>
              <a:lumOff val="80000"/>
              <a:alpha val="81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0" name="PlaceHolder 3"/>
          <p:cNvSpPr>
            <a:spLocks noGrp="1"/>
          </p:cNvSpPr>
          <p:nvPr>
            <p:ph type="body"/>
          </p:nvPr>
        </p:nvSpPr>
        <p:spPr>
          <a:xfrm>
            <a:off x="357120" y="1323000"/>
            <a:ext cx="9071640" cy="3741480"/>
          </a:xfrm>
          <a:prstGeom prst="rect">
            <a:avLst/>
          </a:prstGeom>
        </p:spPr>
        <p:txBody>
          <a:bodyPr lIns="0"/>
          <a:lstStyle/>
          <a:p>
            <a:pPr marL="432000" indent="-324000">
              <a:buClr>
                <a:srgbClr val="000000"/>
              </a:buClr>
              <a:buSzPct val="45000"/>
              <a:buFont typeface="Wingdings" charset="2"/>
              <a:buChar char=""/>
            </a:pPr>
            <a:r>
              <a:rPr lang="en-US" sz="1800" b="0" strike="noStrike" spc="-1">
                <a:solidFill>
                  <a:srgbClr val="808080"/>
                </a:solidFill>
                <a:uFill>
                  <a:solidFill>
                    <a:srgbClr val="FFFFFF"/>
                  </a:solidFill>
                </a:uFill>
                <a:latin typeface="Arial"/>
                <a:ea typeface="Arial"/>
              </a:rPr>
              <a:t>Click to edit the outline text format</a:t>
            </a:r>
            <a:endParaRPr lang="en-US" sz="1800" b="0" strike="noStrike" spc="-1">
              <a:solidFill>
                <a:srgbClr val="808080"/>
              </a:solidFill>
              <a:uFill>
                <a:solidFill>
                  <a:srgbClr val="FFFFFF"/>
                </a:solidFill>
              </a:uFill>
              <a:latin typeface="Arial"/>
            </a:endParaRPr>
          </a:p>
          <a:p>
            <a:pPr marL="864000" lvl="1" indent="-324000">
              <a:buClr>
                <a:srgbClr val="000000"/>
              </a:buClr>
              <a:buSzPct val="75000"/>
              <a:buFont typeface="Symbol" charset="2"/>
              <a:buChar char=""/>
            </a:pPr>
            <a:r>
              <a:rPr lang="en-US" sz="1800" b="0" strike="noStrike" spc="-1">
                <a:solidFill>
                  <a:srgbClr val="808080"/>
                </a:solidFill>
                <a:uFill>
                  <a:solidFill>
                    <a:srgbClr val="FFFFFF"/>
                  </a:solidFill>
                </a:uFill>
                <a:latin typeface="Arial"/>
                <a:ea typeface="Arial"/>
              </a:rPr>
              <a:t>Second Outline Level</a:t>
            </a:r>
            <a:endParaRPr lang="en-US" sz="1800" b="0" strike="noStrike" spc="-1">
              <a:solidFill>
                <a:srgbClr val="808080"/>
              </a:solidFill>
              <a:uFill>
                <a:solidFill>
                  <a:srgbClr val="FFFFFF"/>
                </a:solidFill>
              </a:uFill>
              <a:latin typeface="Arial"/>
            </a:endParaRPr>
          </a:p>
          <a:p>
            <a:pPr marL="1296000" lvl="2" indent="-288000">
              <a:buClr>
                <a:srgbClr val="000000"/>
              </a:buClr>
              <a:buSzPct val="45000"/>
              <a:buFont typeface="Wingdings" charset="2"/>
              <a:buChar char=""/>
            </a:pPr>
            <a:r>
              <a:rPr lang="en-US" sz="1800" b="0" strike="noStrike" spc="-1">
                <a:solidFill>
                  <a:srgbClr val="808080"/>
                </a:solidFill>
                <a:uFill>
                  <a:solidFill>
                    <a:srgbClr val="FFFFFF"/>
                  </a:solidFill>
                </a:uFill>
                <a:latin typeface="Arial"/>
                <a:ea typeface="Arial"/>
              </a:rPr>
              <a:t>Third Outline Level</a:t>
            </a:r>
            <a:endParaRPr lang="en-US" sz="1800" b="0" strike="noStrike" spc="-1">
              <a:solidFill>
                <a:srgbClr val="808080"/>
              </a:solidFill>
              <a:uFill>
                <a:solidFill>
                  <a:srgbClr val="FFFFFF"/>
                </a:solidFill>
              </a:uFill>
              <a:latin typeface="Arial"/>
            </a:endParaRPr>
          </a:p>
          <a:p>
            <a:pPr marL="1728000" lvl="3" indent="-216000">
              <a:buClr>
                <a:srgbClr val="000000"/>
              </a:buClr>
              <a:buSzPct val="75000"/>
              <a:buFont typeface="Symbol" charset="2"/>
              <a:buChar char=""/>
            </a:pPr>
            <a:r>
              <a:rPr lang="ja-JP" sz="1800" b="0" strike="noStrike" spc="-1">
                <a:solidFill>
                  <a:srgbClr val="808080"/>
                </a:solidFill>
                <a:uFill>
                  <a:solidFill>
                    <a:srgbClr val="FFFFFF"/>
                  </a:solidFill>
                </a:uFill>
                <a:latin typeface="Arial"/>
                <a:ea typeface="Arial"/>
              </a:rPr>
              <a:t>Fourth Outline Level</a:t>
            </a:r>
            <a:endParaRPr lang="ja-JP" sz="1800" b="0" strike="noStrike" spc="-1">
              <a:solidFill>
                <a:srgbClr val="808080"/>
              </a:solidFill>
              <a:uFill>
                <a:solidFill>
                  <a:srgbClr val="FFFFFF"/>
                </a:solidFill>
              </a:uFill>
              <a:latin typeface="Arial"/>
            </a:endParaRPr>
          </a:p>
          <a:p>
            <a:pPr marL="2160000" lvl="4" indent="-216000">
              <a:buClr>
                <a:srgbClr val="000000"/>
              </a:buClr>
              <a:buSzPct val="45000"/>
              <a:buFont typeface="Wingdings" charset="2"/>
              <a:buChar char=""/>
            </a:pPr>
            <a:r>
              <a:rPr lang="ja-JP" sz="1800" b="0" strike="noStrike" spc="-1">
                <a:solidFill>
                  <a:srgbClr val="808080"/>
                </a:solidFill>
                <a:uFill>
                  <a:solidFill>
                    <a:srgbClr val="FFFFFF"/>
                  </a:solidFill>
                </a:uFill>
                <a:latin typeface="Arial"/>
                <a:ea typeface="Arial"/>
              </a:rPr>
              <a:t>Fifth Outline Level</a:t>
            </a:r>
            <a:endParaRPr lang="ja-JP" sz="1800" b="0" strike="noStrike" spc="-1">
              <a:solidFill>
                <a:srgbClr val="808080"/>
              </a:solidFill>
              <a:uFill>
                <a:solidFill>
                  <a:srgbClr val="FFFFFF"/>
                </a:solidFill>
              </a:uFill>
              <a:latin typeface="Arial"/>
            </a:endParaRPr>
          </a:p>
          <a:p>
            <a:pPr marL="2592000" lvl="5" indent="-216000">
              <a:buClr>
                <a:srgbClr val="000000"/>
              </a:buClr>
              <a:buSzPct val="45000"/>
              <a:buFont typeface="Wingdings" charset="2"/>
              <a:buChar char=""/>
            </a:pPr>
            <a:r>
              <a:rPr lang="ja-JP" sz="1800" b="0" strike="noStrike" spc="-1">
                <a:solidFill>
                  <a:srgbClr val="808080"/>
                </a:solidFill>
                <a:uFill>
                  <a:solidFill>
                    <a:srgbClr val="FFFFFF"/>
                  </a:solidFill>
                </a:uFill>
                <a:latin typeface="Arial"/>
                <a:ea typeface="Arial"/>
              </a:rPr>
              <a:t>Sixth Outline Level</a:t>
            </a:r>
            <a:endParaRPr lang="ja-JP" sz="1800" b="0" strike="noStrike" spc="-1">
              <a:solidFill>
                <a:srgbClr val="808080"/>
              </a:solidFill>
              <a:uFill>
                <a:solidFill>
                  <a:srgbClr val="FFFFFF"/>
                </a:solidFill>
              </a:uFill>
              <a:latin typeface="Arial"/>
            </a:endParaRPr>
          </a:p>
          <a:p>
            <a:pPr marL="399960" indent="-399600">
              <a:lnSpc>
                <a:spcPct val="100000"/>
              </a:lnSpc>
              <a:buClr>
                <a:srgbClr val="636466"/>
              </a:buClr>
              <a:buSzPct val="105000"/>
              <a:buFont typeface="Wingdings" charset="2"/>
              <a:buChar char=""/>
            </a:pPr>
            <a:r>
              <a:rPr lang="en-US" sz="1800" b="0" strike="noStrike" spc="-1">
                <a:solidFill>
                  <a:srgbClr val="808080"/>
                </a:solidFill>
                <a:uFill>
                  <a:solidFill>
                    <a:srgbClr val="FFFFFF"/>
                  </a:solidFill>
                </a:uFill>
                <a:latin typeface="Arial"/>
                <a:ea typeface="Arial"/>
              </a:rPr>
              <a:t>Seventh Outline LevelClick to edit Master text styles</a:t>
            </a:r>
            <a:endParaRPr lang="en-US" sz="1800" b="0" strike="noStrike" spc="-1">
              <a:solidFill>
                <a:srgbClr val="808080"/>
              </a:solidFill>
              <a:uFill>
                <a:solidFill>
                  <a:srgbClr val="FFFFFF"/>
                </a:solidFill>
              </a:uFill>
              <a:latin typeface="Arial"/>
            </a:endParaRPr>
          </a:p>
        </p:txBody>
      </p:sp>
      <p:sp>
        <p:nvSpPr>
          <p:cNvPr id="311" name="PlaceHolder 4"/>
          <p:cNvSpPr>
            <a:spLocks noGrp="1"/>
          </p:cNvSpPr>
          <p:nvPr>
            <p:ph type="title"/>
          </p:nvPr>
        </p:nvSpPr>
        <p:spPr>
          <a:xfrm>
            <a:off x="483120" y="0"/>
            <a:ext cx="9071640" cy="944640"/>
          </a:xfrm>
          <a:prstGeom prst="rect">
            <a:avLst/>
          </a:prstGeom>
        </p:spPr>
        <p:txBody>
          <a:bodyPr anchor="ctr"/>
          <a:lstStyle/>
          <a:p>
            <a:pPr>
              <a:lnSpc>
                <a:spcPct val="100000"/>
              </a:lnSpc>
            </a:pPr>
            <a:r>
              <a:rPr lang="en-US" sz="2200" b="0" strike="noStrike" spc="49">
                <a:solidFill>
                  <a:srgbClr val="00857D"/>
                </a:solidFill>
                <a:uFill>
                  <a:solidFill>
                    <a:srgbClr val="FFFFFF"/>
                  </a:solidFill>
                </a:uFill>
                <a:latin typeface="Arial"/>
                <a:ea typeface="Arial"/>
              </a:rPr>
              <a:t>Click to edit Master title style</a:t>
            </a:r>
            <a:endParaRPr lang="en-US" sz="1489" b="0" strike="noStrike" spc="-1">
              <a:solidFill>
                <a:srgbClr val="343434"/>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 name="TextShape 1"/>
          <p:cNvSpPr txBox="1"/>
          <p:nvPr/>
        </p:nvSpPr>
        <p:spPr>
          <a:xfrm>
            <a:off x="671760" y="1323000"/>
            <a:ext cx="8567640" cy="1215000"/>
          </a:xfrm>
          <a:prstGeom prst="rect">
            <a:avLst/>
          </a:prstGeom>
          <a:noFill/>
          <a:ln>
            <a:noFill/>
          </a:ln>
        </p:spPr>
        <p:txBody>
          <a:bodyPr anchor="ctr"/>
          <a:lstStyle/>
          <a:p>
            <a:pPr algn="ctr">
              <a:lnSpc>
                <a:spcPct val="100000"/>
              </a:lnSpc>
            </a:pPr>
            <a:r>
              <a:rPr lang="en-US" sz="4400" b="1" strike="noStrike" spc="-1" dirty="0">
                <a:solidFill>
                  <a:srgbClr val="000000"/>
                </a:solidFill>
                <a:uFill>
                  <a:solidFill>
                    <a:srgbClr val="FFFFFF"/>
                  </a:solidFill>
                </a:uFill>
                <a:latin typeface="Calibri"/>
              </a:rPr>
              <a:t>NIPT: Laboratory Experience</a:t>
            </a:r>
            <a:endParaRPr lang="en-US" sz="1489" b="0" strike="noStrike" spc="-1" dirty="0">
              <a:solidFill>
                <a:srgbClr val="000000"/>
              </a:solidFill>
              <a:uFill>
                <a:solidFill>
                  <a:srgbClr val="FFFFFF"/>
                </a:solidFill>
              </a:uFill>
              <a:latin typeface="Calibri"/>
            </a:endParaRPr>
          </a:p>
        </p:txBody>
      </p:sp>
      <p:sp>
        <p:nvSpPr>
          <p:cNvPr id="352" name="TextShape 2"/>
          <p:cNvSpPr txBox="1"/>
          <p:nvPr/>
        </p:nvSpPr>
        <p:spPr>
          <a:xfrm>
            <a:off x="1512000" y="2771640"/>
            <a:ext cx="7055640" cy="1448640"/>
          </a:xfrm>
          <a:prstGeom prst="rect">
            <a:avLst/>
          </a:prstGeom>
          <a:noFill/>
          <a:ln>
            <a:noFill/>
          </a:ln>
        </p:spPr>
        <p:txBody>
          <a:bodyPr/>
          <a:lstStyle/>
          <a:p>
            <a:pPr algn="ctr">
              <a:lnSpc>
                <a:spcPct val="100000"/>
              </a:lnSpc>
            </a:pPr>
            <a:r>
              <a:rPr lang="en-US" sz="3200" b="0" strike="noStrike" spc="-1" dirty="0">
                <a:solidFill>
                  <a:srgbClr val="8B8B8B"/>
                </a:solidFill>
                <a:uFill>
                  <a:solidFill>
                    <a:srgbClr val="FFFFFF"/>
                  </a:solidFill>
                </a:uFill>
                <a:latin typeface="Calibri"/>
              </a:rPr>
              <a:t>Anami Patel, </a:t>
            </a:r>
            <a:r>
              <a:rPr lang="en-US" sz="3200" b="0" strike="noStrike" spc="-1" dirty="0" err="1">
                <a:solidFill>
                  <a:srgbClr val="8B8B8B"/>
                </a:solidFill>
                <a:uFill>
                  <a:solidFill>
                    <a:srgbClr val="FFFFFF"/>
                  </a:solidFill>
                </a:uFill>
                <a:latin typeface="Calibri"/>
              </a:rPr>
              <a:t>Ph.D</a:t>
            </a:r>
            <a:endParaRPr lang="en-US" sz="2650" b="0" strike="noStrike" spc="-1" dirty="0">
              <a:solidFill>
                <a:srgbClr val="000000"/>
              </a:solidFill>
              <a:uFill>
                <a:solidFill>
                  <a:srgbClr val="FFFFFF"/>
                </a:solidFill>
              </a:uFill>
              <a:latin typeface="Arial"/>
            </a:endParaRPr>
          </a:p>
          <a:p>
            <a:pPr algn="ctr">
              <a:lnSpc>
                <a:spcPct val="100000"/>
              </a:lnSpc>
            </a:pPr>
            <a:r>
              <a:rPr lang="en-US" sz="3200" b="0" strike="noStrike" spc="-1" dirty="0">
                <a:solidFill>
                  <a:srgbClr val="8B8B8B"/>
                </a:solidFill>
                <a:uFill>
                  <a:solidFill>
                    <a:srgbClr val="FFFFFF"/>
                  </a:solidFill>
                </a:uFill>
                <a:latin typeface="Calibri"/>
              </a:rPr>
              <a:t>Poplar Healthcare, Memphis, TN</a:t>
            </a:r>
            <a:endParaRPr lang="en-US" sz="2650" b="0" strike="noStrike" spc="-1" dirty="0">
              <a:solidFill>
                <a:srgbClr val="000000"/>
              </a:solidFill>
              <a:uFill>
                <a:solidFill>
                  <a:srgbClr val="FFFFFF"/>
                </a:solidFill>
              </a:uFill>
              <a:latin typeface="Arial"/>
            </a:endParaRPr>
          </a:p>
          <a:p>
            <a:pPr algn="ctr">
              <a:lnSpc>
                <a:spcPct val="100000"/>
              </a:lnSpc>
            </a:pPr>
            <a:r>
              <a:rPr lang="en-US" sz="3200" b="0" strike="noStrike" spc="-1" dirty="0" smtClean="0">
                <a:solidFill>
                  <a:srgbClr val="8B8B8B"/>
                </a:solidFill>
                <a:uFill>
                  <a:solidFill>
                    <a:srgbClr val="FFFFFF"/>
                  </a:solidFill>
                </a:uFill>
                <a:latin typeface="Calibri"/>
              </a:rPr>
              <a:t>March 30, 2018</a:t>
            </a:r>
            <a:endParaRPr lang="en-US" sz="265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504000" y="1070640"/>
            <a:ext cx="8985240" cy="3741480"/>
          </a:xfrm>
          <a:prstGeom prst="rect">
            <a:avLst/>
          </a:prstGeom>
          <a:noFill/>
          <a:ln>
            <a:noFill/>
          </a:ln>
        </p:spPr>
        <p:txBody>
          <a:bodyPr/>
          <a:lstStyle/>
          <a:p>
            <a:pPr>
              <a:lnSpc>
                <a:spcPct val="100000"/>
              </a:lnSpc>
            </a:pPr>
            <a:endParaRPr lang="en-US" sz="265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000" b="1" strike="noStrike" spc="-1">
                <a:solidFill>
                  <a:srgbClr val="000000"/>
                </a:solidFill>
                <a:uFill>
                  <a:solidFill>
                    <a:srgbClr val="FFFFFF"/>
                  </a:solidFill>
                </a:uFill>
                <a:latin typeface="Calibri"/>
                <a:ea typeface="Tahoma"/>
              </a:rPr>
              <a:t>All genetic screening is optional and may be declined</a:t>
            </a:r>
            <a:endParaRPr lang="en-US" sz="265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000" b="1" strike="noStrike" spc="-1">
                <a:solidFill>
                  <a:srgbClr val="000000"/>
                </a:solidFill>
                <a:uFill>
                  <a:solidFill>
                    <a:srgbClr val="FFFFFF"/>
                  </a:solidFill>
                </a:uFill>
                <a:latin typeface="Calibri"/>
                <a:ea typeface="Tahoma"/>
              </a:rPr>
              <a:t>cfDNA appears to be the most accurate screening test for trisomy 21</a:t>
            </a:r>
            <a:endParaRPr lang="en-US" sz="265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000" b="1" strike="noStrike" spc="-1">
                <a:solidFill>
                  <a:srgbClr val="000000"/>
                </a:solidFill>
                <a:uFill>
                  <a:solidFill>
                    <a:srgbClr val="FFFFFF"/>
                  </a:solidFill>
                </a:uFill>
                <a:latin typeface="Calibri"/>
                <a:ea typeface="Tahoma"/>
              </a:rPr>
              <a:t>False positive and false negative results do occur with cfDNA</a:t>
            </a:r>
            <a:endParaRPr lang="en-US" sz="265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000" b="1" strike="noStrike" spc="-1">
                <a:solidFill>
                  <a:srgbClr val="000000"/>
                </a:solidFill>
                <a:uFill>
                  <a:solidFill>
                    <a:srgbClr val="FFFFFF"/>
                  </a:solidFill>
                </a:uFill>
                <a:latin typeface="Calibri"/>
                <a:ea typeface="Tahoma"/>
              </a:rPr>
              <a:t>Confirmatory diagnostic testing is recommended for abnormal cfDNA results</a:t>
            </a:r>
            <a:endParaRPr lang="en-US" sz="265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000" b="1" strike="noStrike" spc="-1">
                <a:solidFill>
                  <a:srgbClr val="000000"/>
                </a:solidFill>
                <a:uFill>
                  <a:solidFill>
                    <a:srgbClr val="FFFFFF"/>
                  </a:solidFill>
                </a:uFill>
                <a:latin typeface="Calibri"/>
                <a:ea typeface="Tahoma"/>
              </a:rPr>
              <a:t>Limitations of the test are explained</a:t>
            </a:r>
            <a:endParaRPr lang="en-US" sz="265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000" b="1" strike="noStrike" spc="-1">
                <a:solidFill>
                  <a:srgbClr val="000000"/>
                </a:solidFill>
                <a:uFill>
                  <a:solidFill>
                    <a:srgbClr val="FFFFFF"/>
                  </a:solidFill>
                </a:uFill>
                <a:latin typeface="Calibri"/>
                <a:ea typeface="Tahoma"/>
              </a:rPr>
              <a:t>ACOG/SMFM Committee Opinion – “…any patient may choose cfDNA analysis as a screening strategy for common aneuploidies regardless of her risk status…”</a:t>
            </a:r>
            <a:endParaRPr lang="en-US" sz="2650" b="0" strike="noStrike" spc="-1">
              <a:solidFill>
                <a:srgbClr val="000000"/>
              </a:solidFill>
              <a:uFill>
                <a:solidFill>
                  <a:srgbClr val="FFFFFF"/>
                </a:solidFill>
              </a:uFill>
              <a:latin typeface="Calibri"/>
            </a:endParaRPr>
          </a:p>
          <a:p>
            <a:pPr>
              <a:lnSpc>
                <a:spcPct val="100000"/>
              </a:lnSpc>
            </a:pPr>
            <a:r>
              <a:rPr lang="en-US" sz="1400" b="0" strike="noStrike" spc="-1">
                <a:solidFill>
                  <a:srgbClr val="000000"/>
                </a:solidFill>
                <a:uFill>
                  <a:solidFill>
                    <a:srgbClr val="FFFFFF"/>
                  </a:solidFill>
                </a:uFill>
                <a:latin typeface="Calibri"/>
                <a:ea typeface="Tahoma"/>
              </a:rPr>
              <a:t>
</a:t>
            </a:r>
            <a:endParaRPr lang="en-US" sz="2650" b="0" strike="noStrike" spc="-1">
              <a:solidFill>
                <a:srgbClr val="000000"/>
              </a:solidFill>
              <a:uFill>
                <a:solidFill>
                  <a:srgbClr val="FFFFFF"/>
                </a:solidFill>
              </a:uFill>
              <a:latin typeface="Calibri"/>
            </a:endParaRPr>
          </a:p>
        </p:txBody>
      </p:sp>
      <p:sp>
        <p:nvSpPr>
          <p:cNvPr id="393" name="TextShape 2"/>
          <p:cNvSpPr txBox="1"/>
          <p:nvPr/>
        </p:nvSpPr>
        <p:spPr>
          <a:xfrm>
            <a:off x="587880" y="314640"/>
            <a:ext cx="8987400" cy="856800"/>
          </a:xfrm>
          <a:prstGeom prst="rect">
            <a:avLst/>
          </a:prstGeom>
          <a:noFill/>
          <a:ln>
            <a:noFill/>
          </a:ln>
        </p:spPr>
        <p:txBody>
          <a:bodyPr anchor="ctr"/>
          <a:lstStyle/>
          <a:p>
            <a:pPr>
              <a:lnSpc>
                <a:spcPct val="100000"/>
              </a:lnSpc>
            </a:pPr>
            <a:r>
              <a:rPr lang="en-US" sz="3200" b="1" strike="noStrike" spc="-1">
                <a:solidFill>
                  <a:srgbClr val="000000"/>
                </a:solidFill>
                <a:uFill>
                  <a:solidFill>
                    <a:srgbClr val="FFFFFF"/>
                  </a:solidFill>
                </a:uFill>
                <a:latin typeface="Calibri"/>
              </a:rPr>
              <a:t>Pre-test Counseling for cfDNA should include:</a:t>
            </a:r>
            <a:endParaRPr lang="en-US" sz="1489"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504000" y="881640"/>
            <a:ext cx="8985240" cy="3741480"/>
          </a:xfrm>
          <a:prstGeom prst="rect">
            <a:avLst/>
          </a:prstGeom>
          <a:noFill/>
          <a:ln>
            <a:noFill/>
          </a:ln>
        </p:spPr>
        <p:txBody>
          <a:bodyPr/>
          <a:lstStyle/>
          <a:p>
            <a:pPr>
              <a:lnSpc>
                <a:spcPct val="100000"/>
              </a:lnSpc>
            </a:pPr>
            <a:endParaRPr lang="en-US" sz="265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1800" b="1" strike="noStrike" spc="-1">
                <a:solidFill>
                  <a:srgbClr val="000000"/>
                </a:solidFill>
                <a:uFill>
                  <a:solidFill>
                    <a:srgbClr val="FFFFFF"/>
                  </a:solidFill>
                </a:uFill>
                <a:latin typeface="Calibri"/>
              </a:rPr>
              <a:t>If a positive NIPT result:</a:t>
            </a:r>
            <a:endParaRPr lang="en-US" sz="2650" b="0" strike="noStrike" spc="-1">
              <a:solidFill>
                <a:srgbClr val="000000"/>
              </a:solidFill>
              <a:uFill>
                <a:solidFill>
                  <a:srgbClr val="FFFFFF"/>
                </a:solidFill>
              </a:uFill>
              <a:latin typeface="Calibri"/>
            </a:endParaRPr>
          </a:p>
          <a:p>
            <a:pPr>
              <a:lnSpc>
                <a:spcPct val="100000"/>
              </a:lnSpc>
            </a:pPr>
            <a:r>
              <a:rPr lang="en-US" sz="1800" b="1" strike="noStrike" spc="-1">
                <a:solidFill>
                  <a:srgbClr val="000000"/>
                </a:solidFill>
                <a:uFill>
                  <a:solidFill>
                    <a:srgbClr val="FFFFFF"/>
                  </a:solidFill>
                </a:uFill>
                <a:latin typeface="Calibri"/>
              </a:rPr>
              <a:t>       - Remember False Positives occur</a:t>
            </a:r>
            <a:endParaRPr lang="en-US" sz="2650" b="0" strike="noStrike" spc="-1">
              <a:solidFill>
                <a:srgbClr val="000000"/>
              </a:solidFill>
              <a:uFill>
                <a:solidFill>
                  <a:srgbClr val="FFFFFF"/>
                </a:solidFill>
              </a:uFill>
              <a:latin typeface="Calibri"/>
            </a:endParaRPr>
          </a:p>
          <a:p>
            <a:pPr>
              <a:lnSpc>
                <a:spcPct val="100000"/>
              </a:lnSpc>
            </a:pPr>
            <a:r>
              <a:rPr lang="en-US" sz="1800" b="1" strike="noStrike" spc="-1">
                <a:solidFill>
                  <a:srgbClr val="000000"/>
                </a:solidFill>
                <a:uFill>
                  <a:solidFill>
                    <a:srgbClr val="FFFFFF"/>
                  </a:solidFill>
                </a:uFill>
                <a:latin typeface="Calibri"/>
              </a:rPr>
              <a:t>       - What is the PPV for this patient?</a:t>
            </a:r>
            <a:endParaRPr lang="en-US" sz="2650" b="0" strike="noStrike" spc="-1">
              <a:solidFill>
                <a:srgbClr val="000000"/>
              </a:solidFill>
              <a:uFill>
                <a:solidFill>
                  <a:srgbClr val="FFFFFF"/>
                </a:solidFill>
              </a:uFill>
              <a:latin typeface="Calibri"/>
            </a:endParaRPr>
          </a:p>
          <a:p>
            <a:pPr>
              <a:lnSpc>
                <a:spcPct val="100000"/>
              </a:lnSpc>
            </a:pPr>
            <a:r>
              <a:rPr lang="en-US" sz="1800" b="1" strike="noStrike" spc="-1">
                <a:solidFill>
                  <a:srgbClr val="000000"/>
                </a:solidFill>
                <a:uFill>
                  <a:solidFill>
                    <a:srgbClr val="FFFFFF"/>
                  </a:solidFill>
                </a:uFill>
                <a:latin typeface="Calibri"/>
              </a:rPr>
              <a:t>       - Refer for genetic counseling</a:t>
            </a:r>
            <a:endParaRPr lang="en-US" sz="2650" b="0" strike="noStrike" spc="-1">
              <a:solidFill>
                <a:srgbClr val="000000"/>
              </a:solidFill>
              <a:uFill>
                <a:solidFill>
                  <a:srgbClr val="FFFFFF"/>
                </a:solidFill>
              </a:uFill>
              <a:latin typeface="Calibri"/>
            </a:endParaRPr>
          </a:p>
          <a:p>
            <a:pPr>
              <a:lnSpc>
                <a:spcPct val="100000"/>
              </a:lnSpc>
            </a:pPr>
            <a:r>
              <a:rPr lang="en-US" sz="1800" b="1" strike="noStrike" spc="-1">
                <a:solidFill>
                  <a:srgbClr val="000000"/>
                </a:solidFill>
                <a:uFill>
                  <a:solidFill>
                    <a:srgbClr val="FFFFFF"/>
                  </a:solidFill>
                </a:uFill>
                <a:latin typeface="Calibri"/>
              </a:rPr>
              <a:t>       - Always offer invasive testing for confirmation</a:t>
            </a:r>
            <a:endParaRPr lang="en-US" sz="2650" b="0" strike="noStrike" spc="-1">
              <a:solidFill>
                <a:srgbClr val="000000"/>
              </a:solidFill>
              <a:uFill>
                <a:solidFill>
                  <a:srgbClr val="FFFFFF"/>
                </a:solidFill>
              </a:uFill>
              <a:latin typeface="Calibri"/>
            </a:endParaRPr>
          </a:p>
          <a:p>
            <a:pPr>
              <a:lnSpc>
                <a:spcPct val="100000"/>
              </a:lnSpc>
            </a:pPr>
            <a:r>
              <a:rPr lang="en-US" sz="1800" b="1" strike="noStrike" spc="-1">
                <a:solidFill>
                  <a:srgbClr val="000000"/>
                </a:solidFill>
                <a:uFill>
                  <a:solidFill>
                    <a:srgbClr val="FFFFFF"/>
                  </a:solidFill>
                </a:uFill>
                <a:latin typeface="Calibri"/>
              </a:rPr>
              <a:t>	</a:t>
            </a:r>
            <a:r>
              <a:rPr lang="en-US" sz="1800" b="0" strike="noStrike" spc="-1">
                <a:solidFill>
                  <a:srgbClr val="000000"/>
                </a:solidFill>
                <a:uFill>
                  <a:solidFill>
                    <a:srgbClr val="FFFFFF"/>
                  </a:solidFill>
                </a:uFill>
                <a:latin typeface="Calibri"/>
              </a:rPr>
              <a:t> </a:t>
            </a:r>
            <a:endParaRPr lang="en-US" sz="265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1800" b="1" strike="noStrike" spc="-1">
                <a:solidFill>
                  <a:srgbClr val="000000"/>
                </a:solidFill>
                <a:uFill>
                  <a:solidFill>
                    <a:srgbClr val="FFFFFF"/>
                  </a:solidFill>
                </a:uFill>
                <a:latin typeface="Calibri"/>
                <a:ea typeface="Tahoma"/>
              </a:rPr>
              <a:t>If parents decline invasive testing, postnatal confirmation should be completed</a:t>
            </a:r>
            <a:endParaRPr lang="en-US" sz="2650" b="0" strike="noStrike" spc="-1">
              <a:solidFill>
                <a:srgbClr val="000000"/>
              </a:solidFill>
              <a:uFill>
                <a:solidFill>
                  <a:srgbClr val="FFFFFF"/>
                </a:solidFill>
              </a:uFill>
              <a:latin typeface="Calibri"/>
            </a:endParaRPr>
          </a:p>
          <a:p>
            <a:pPr>
              <a:lnSpc>
                <a:spcPct val="100000"/>
              </a:lnSpc>
            </a:pPr>
            <a:endParaRPr lang="en-US" sz="265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1800" b="1" strike="noStrike" spc="-1">
                <a:solidFill>
                  <a:srgbClr val="000000"/>
                </a:solidFill>
                <a:uFill>
                  <a:solidFill>
                    <a:srgbClr val="FFFFFF"/>
                  </a:solidFill>
                </a:uFill>
                <a:latin typeface="Calibri"/>
                <a:ea typeface="Tahoma"/>
              </a:rPr>
              <a:t>If a Negative NIPT result:</a:t>
            </a:r>
            <a:endParaRPr lang="en-US" sz="2650" b="0" strike="noStrike" spc="-1">
              <a:solidFill>
                <a:srgbClr val="000000"/>
              </a:solidFill>
              <a:uFill>
                <a:solidFill>
                  <a:srgbClr val="FFFFFF"/>
                </a:solidFill>
              </a:uFill>
              <a:latin typeface="Calibri"/>
            </a:endParaRPr>
          </a:p>
          <a:p>
            <a:pPr>
              <a:lnSpc>
                <a:spcPct val="100000"/>
              </a:lnSpc>
            </a:pPr>
            <a:r>
              <a:rPr lang="en-US" sz="1800" b="1" strike="noStrike" spc="-1">
                <a:solidFill>
                  <a:srgbClr val="000000"/>
                </a:solidFill>
                <a:uFill>
                  <a:solidFill>
                    <a:srgbClr val="FFFFFF"/>
                  </a:solidFill>
                </a:uFill>
                <a:latin typeface="Calibri"/>
                <a:ea typeface="Tahoma"/>
              </a:rPr>
              <a:t>       - Remember False Negatives occur – especially in higher risk pregnancies</a:t>
            </a:r>
            <a:endParaRPr lang="en-US" sz="2650" b="0" strike="noStrike" spc="-1">
              <a:solidFill>
                <a:srgbClr val="000000"/>
              </a:solidFill>
              <a:uFill>
                <a:solidFill>
                  <a:srgbClr val="FFFFFF"/>
                </a:solidFill>
              </a:uFill>
              <a:latin typeface="Calibri"/>
            </a:endParaRPr>
          </a:p>
          <a:p>
            <a:pPr>
              <a:lnSpc>
                <a:spcPct val="100000"/>
              </a:lnSpc>
            </a:pPr>
            <a:r>
              <a:rPr lang="en-US" sz="1800" b="1" strike="noStrike" spc="-1">
                <a:solidFill>
                  <a:srgbClr val="000000"/>
                </a:solidFill>
                <a:uFill>
                  <a:solidFill>
                    <a:srgbClr val="FFFFFF"/>
                  </a:solidFill>
                </a:uFill>
                <a:latin typeface="Calibri"/>
                <a:ea typeface="Tahoma"/>
              </a:rPr>
              <a:t>       - Always offer invasive testing if parents want to “know for sure”</a:t>
            </a:r>
            <a:endParaRPr lang="en-US" sz="2650" b="0" strike="noStrike" spc="-1">
              <a:solidFill>
                <a:srgbClr val="000000"/>
              </a:solidFill>
              <a:uFill>
                <a:solidFill>
                  <a:srgbClr val="FFFFFF"/>
                </a:solidFill>
              </a:uFill>
              <a:latin typeface="Calibri"/>
            </a:endParaRPr>
          </a:p>
        </p:txBody>
      </p:sp>
      <p:sp>
        <p:nvSpPr>
          <p:cNvPr id="395" name="TextShape 2"/>
          <p:cNvSpPr txBox="1"/>
          <p:nvPr/>
        </p:nvSpPr>
        <p:spPr>
          <a:xfrm>
            <a:off x="587880" y="314640"/>
            <a:ext cx="8987400" cy="629640"/>
          </a:xfrm>
          <a:prstGeom prst="rect">
            <a:avLst/>
          </a:prstGeom>
          <a:noFill/>
          <a:ln>
            <a:noFill/>
          </a:ln>
        </p:spPr>
        <p:txBody>
          <a:bodyPr anchor="ctr"/>
          <a:lstStyle/>
          <a:p>
            <a:pPr>
              <a:lnSpc>
                <a:spcPct val="100000"/>
              </a:lnSpc>
            </a:pPr>
            <a:r>
              <a:rPr lang="en-US" sz="3200" b="1" strike="noStrike" spc="-1">
                <a:solidFill>
                  <a:srgbClr val="000000"/>
                </a:solidFill>
                <a:uFill>
                  <a:solidFill>
                    <a:srgbClr val="FFFFFF"/>
                  </a:solidFill>
                </a:uFill>
                <a:latin typeface="Calibri"/>
              </a:rPr>
              <a:t>Post-test Counseling:</a:t>
            </a:r>
            <a:endParaRPr lang="en-US" sz="1489"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Picture 4"/>
          <p:cNvPicPr/>
          <p:nvPr/>
        </p:nvPicPr>
        <p:blipFill>
          <a:blip r:embed="rId2"/>
          <a:stretch/>
        </p:blipFill>
        <p:spPr>
          <a:xfrm>
            <a:off x="839880" y="378000"/>
            <a:ext cx="8819640" cy="4338360"/>
          </a:xfrm>
          <a:prstGeom prst="rect">
            <a:avLst/>
          </a:prstGeom>
          <a:ln>
            <a:noFill/>
          </a:ln>
        </p:spPr>
      </p:pic>
      <p:pic>
        <p:nvPicPr>
          <p:cNvPr id="397" name="Picture 3"/>
          <p:cNvPicPr/>
          <p:nvPr/>
        </p:nvPicPr>
        <p:blipFill>
          <a:blip r:embed="rId3"/>
          <a:stretch/>
        </p:blipFill>
        <p:spPr>
          <a:xfrm>
            <a:off x="6299640" y="4283640"/>
            <a:ext cx="2951280" cy="503640"/>
          </a:xfrm>
          <a:prstGeom prst="rect">
            <a:avLst/>
          </a:prstGeom>
          <a:ln>
            <a:noFill/>
          </a:ln>
        </p:spPr>
      </p:pic>
      <p:pic>
        <p:nvPicPr>
          <p:cNvPr id="398" name="Picture 4"/>
          <p:cNvPicPr/>
          <p:nvPr/>
        </p:nvPicPr>
        <p:blipFill>
          <a:blip r:embed="rId4"/>
          <a:stretch/>
        </p:blipFill>
        <p:spPr>
          <a:xfrm>
            <a:off x="1248840" y="3213000"/>
            <a:ext cx="1931400" cy="760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TextShape 1"/>
          <p:cNvSpPr txBox="1"/>
          <p:nvPr/>
        </p:nvSpPr>
        <p:spPr>
          <a:xfrm>
            <a:off x="587880" y="468720"/>
            <a:ext cx="8987400" cy="286560"/>
          </a:xfrm>
          <a:prstGeom prst="rect">
            <a:avLst/>
          </a:prstGeom>
          <a:noFill/>
          <a:ln>
            <a:noFill/>
          </a:ln>
        </p:spPr>
        <p:txBody>
          <a:bodyPr anchor="ctr"/>
          <a:lstStyle/>
          <a:p>
            <a:pPr algn="ctr">
              <a:lnSpc>
                <a:spcPct val="100000"/>
              </a:lnSpc>
            </a:pPr>
            <a:endParaRPr lang="en-US" sz="1489" b="0" strike="noStrike" spc="-1" dirty="0">
              <a:solidFill>
                <a:srgbClr val="000000"/>
              </a:solidFill>
              <a:uFill>
                <a:solidFill>
                  <a:srgbClr val="FFFFFF"/>
                </a:solidFill>
              </a:uFill>
              <a:latin typeface="Calibri"/>
            </a:endParaRPr>
          </a:p>
        </p:txBody>
      </p:sp>
      <p:graphicFrame>
        <p:nvGraphicFramePr>
          <p:cNvPr id="400" name="Table 2"/>
          <p:cNvGraphicFramePr/>
          <p:nvPr>
            <p:extLst>
              <p:ext uri="{D42A27DB-BD31-4B8C-83A1-F6EECF244321}">
                <p14:modId xmlns:p14="http://schemas.microsoft.com/office/powerpoint/2010/main" val="1564547645"/>
              </p:ext>
            </p:extLst>
          </p:nvPr>
        </p:nvGraphicFramePr>
        <p:xfrm>
          <a:off x="587880" y="490516"/>
          <a:ext cx="8987400" cy="4291560"/>
        </p:xfrm>
        <a:graphic>
          <a:graphicData uri="http://schemas.openxmlformats.org/drawingml/2006/table">
            <a:tbl>
              <a:tblPr/>
              <a:tblGrid>
                <a:gridCol w="1468080"/>
                <a:gridCol w="1638720"/>
                <a:gridCol w="1653840"/>
                <a:gridCol w="1537200"/>
                <a:gridCol w="1511640"/>
                <a:gridCol w="1177920"/>
              </a:tblGrid>
              <a:tr h="370800">
                <a:tc gridSpan="6">
                  <a:txBody>
                    <a:bodyPr/>
                    <a:lstStyle/>
                    <a:p>
                      <a:pPr algn="ctr">
                        <a:lnSpc>
                          <a:spcPct val="100000"/>
                        </a:lnSpc>
                      </a:pPr>
                      <a:r>
                        <a:rPr lang="en-US" sz="1800" b="1" strike="noStrike" spc="-1" dirty="0">
                          <a:solidFill>
                            <a:srgbClr val="FFFFFF"/>
                          </a:solidFill>
                          <a:uFill>
                            <a:solidFill>
                              <a:srgbClr val="FFFFFF"/>
                            </a:solidFill>
                          </a:uFill>
                          <a:latin typeface="Calibri"/>
                        </a:rPr>
                        <a:t>Major NIPS Test Companies</a:t>
                      </a:r>
                      <a:endParaRPr lang="en-US" sz="1489"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hMerge="1">
                  <a:txBody>
                    <a:bodyPr/>
                    <a:lstStyle/>
                    <a:p>
                      <a:endParaRPr lang="en-US"/>
                    </a:p>
                  </a:txBody>
                  <a:tcPr>
                    <a:solidFill>
                      <a:srgbClr val="729FCF"/>
                    </a:solidFill>
                  </a:tcPr>
                </a:tc>
                <a:tc hMerge="1">
                  <a:txBody>
                    <a:bodyPr/>
                    <a:lstStyle/>
                    <a:p>
                      <a:endParaRPr lang="en-US"/>
                    </a:p>
                  </a:txBody>
                  <a:tcPr>
                    <a:solidFill>
                      <a:srgbClr val="729FCF"/>
                    </a:solidFill>
                  </a:tcPr>
                </a:tc>
                <a:tc hMerge="1">
                  <a:txBody>
                    <a:bodyPr/>
                    <a:lstStyle/>
                    <a:p>
                      <a:endParaRPr lang="en-US"/>
                    </a:p>
                  </a:txBody>
                  <a:tcPr>
                    <a:solidFill>
                      <a:srgbClr val="729FCF"/>
                    </a:solidFill>
                  </a:tcPr>
                </a:tc>
                <a:tc hMerge="1">
                  <a:txBody>
                    <a:bodyPr/>
                    <a:lstStyle/>
                    <a:p>
                      <a:endParaRPr lang="en-US"/>
                    </a:p>
                  </a:txBody>
                  <a:tcPr>
                    <a:solidFill>
                      <a:srgbClr val="729FCF"/>
                    </a:solidFill>
                  </a:tcPr>
                </a:tc>
                <a:tc hMerge="1">
                  <a:txBody>
                    <a:bodyPr/>
                    <a:lstStyle/>
                    <a:p>
                      <a:endParaRPr lang="en-US"/>
                    </a:p>
                  </a:txBody>
                  <a:tcPr>
                    <a:solidFill>
                      <a:srgbClr val="729FCF"/>
                    </a:solidFill>
                  </a:tcPr>
                </a:tc>
              </a:tr>
              <a:tr h="524520">
                <a:tc>
                  <a:txBody>
                    <a:bodyPr/>
                    <a:lstStyle/>
                    <a:p>
                      <a:pPr algn="ctr">
                        <a:lnSpc>
                          <a:spcPct val="100000"/>
                        </a:lnSpc>
                      </a:pPr>
                      <a:r>
                        <a:rPr lang="en-US" sz="1400" b="1" strike="noStrike" spc="-1" dirty="0">
                          <a:solidFill>
                            <a:srgbClr val="000000"/>
                          </a:solidFill>
                          <a:uFill>
                            <a:solidFill>
                              <a:srgbClr val="FFFFFF"/>
                            </a:solidFill>
                          </a:uFill>
                          <a:latin typeface="Calibri"/>
                        </a:rPr>
                        <a:t>Test/Company</a:t>
                      </a:r>
                      <a:endParaRPr lang="en-US" sz="1489"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0000"/>
                        </a:lnSpc>
                      </a:pPr>
                      <a:r>
                        <a:rPr lang="en-US" sz="1400" b="1" strike="noStrike" spc="-1">
                          <a:solidFill>
                            <a:srgbClr val="000000"/>
                          </a:solidFill>
                          <a:uFill>
                            <a:solidFill>
                              <a:srgbClr val="FFFFFF"/>
                            </a:solidFill>
                          </a:uFill>
                          <a:latin typeface="Calibri"/>
                        </a:rPr>
                        <a:t>Trisomies</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pPr>
                      <a:r>
                        <a:rPr lang="en-US" sz="1400" b="1" strike="noStrike" spc="-1">
                          <a:solidFill>
                            <a:srgbClr val="000000"/>
                          </a:solidFill>
                          <a:uFill>
                            <a:solidFill>
                              <a:srgbClr val="FFFFFF"/>
                            </a:solidFill>
                          </a:uFill>
                          <a:latin typeface="Calibri"/>
                        </a:rPr>
                        <a:t>Sex Chromosome Aneuploidy</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pPr>
                      <a:r>
                        <a:rPr lang="en-US" sz="1400" b="1" strike="noStrike" spc="-1">
                          <a:solidFill>
                            <a:srgbClr val="000000"/>
                          </a:solidFill>
                          <a:uFill>
                            <a:solidFill>
                              <a:srgbClr val="FFFFFF"/>
                            </a:solidFill>
                          </a:uFill>
                          <a:latin typeface="Calibri"/>
                        </a:rPr>
                        <a:t>Microdeletions</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pPr>
                      <a:r>
                        <a:rPr lang="en-US" sz="1400" b="1" strike="noStrike" spc="-1">
                          <a:solidFill>
                            <a:srgbClr val="000000"/>
                          </a:solidFill>
                          <a:uFill>
                            <a:solidFill>
                              <a:srgbClr val="FFFFFF"/>
                            </a:solidFill>
                          </a:uFill>
                          <a:latin typeface="Calibri"/>
                        </a:rPr>
                        <a:t>Technology</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pPr>
                      <a:r>
                        <a:rPr lang="en-US" sz="1400" b="1" strike="noStrike" spc="-1">
                          <a:solidFill>
                            <a:srgbClr val="000000"/>
                          </a:solidFill>
                          <a:uFill>
                            <a:solidFill>
                              <a:srgbClr val="FFFFFF"/>
                            </a:solidFill>
                          </a:uFill>
                          <a:latin typeface="Calibri"/>
                        </a:rPr>
                        <a:t>Result Reported</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24520">
                <a:tc>
                  <a:txBody>
                    <a:bodyPr/>
                    <a:lstStyle/>
                    <a:p>
                      <a:pPr>
                        <a:lnSpc>
                          <a:spcPct val="100000"/>
                        </a:lnSpc>
                      </a:pPr>
                      <a:r>
                        <a:rPr lang="en-US" sz="1400" b="0" strike="noStrike" spc="-1">
                          <a:solidFill>
                            <a:srgbClr val="000000"/>
                          </a:solidFill>
                          <a:uFill>
                            <a:solidFill>
                              <a:srgbClr val="FFFFFF"/>
                            </a:solidFill>
                          </a:uFill>
                          <a:latin typeface="Calibri"/>
                        </a:rPr>
                        <a:t>Harmony  (Ariosa)</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400" b="0" strike="noStrike" spc="-1">
                          <a:solidFill>
                            <a:srgbClr val="000000"/>
                          </a:solidFill>
                          <a:uFill>
                            <a:solidFill>
                              <a:srgbClr val="FFFFFF"/>
                            </a:solidFill>
                          </a:uFill>
                          <a:latin typeface="Calibri"/>
                        </a:rPr>
                        <a:t>21,18,13</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400" b="0" strike="noStrike" spc="-1">
                          <a:solidFill>
                            <a:srgbClr val="000000"/>
                          </a:solidFill>
                          <a:uFill>
                            <a:solidFill>
                              <a:srgbClr val="FFFFFF"/>
                            </a:solidFill>
                          </a:uFill>
                          <a:latin typeface="Calibri"/>
                        </a:rPr>
                        <a:t>Yes</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400" b="0" strike="noStrike" spc="-1">
                          <a:solidFill>
                            <a:srgbClr val="000000"/>
                          </a:solidFill>
                          <a:uFill>
                            <a:solidFill>
                              <a:srgbClr val="FFFFFF"/>
                            </a:solidFill>
                          </a:uFill>
                          <a:latin typeface="Calibri"/>
                        </a:rPr>
                        <a:t>No</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400" b="0" strike="noStrike" spc="-1">
                          <a:solidFill>
                            <a:srgbClr val="000000"/>
                          </a:solidFill>
                          <a:uFill>
                            <a:solidFill>
                              <a:srgbClr val="FFFFFF"/>
                            </a:solidFill>
                          </a:uFill>
                          <a:latin typeface="Calibri"/>
                        </a:rPr>
                        <a:t>Targeted Sequencing/Array</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400" b="0" strike="noStrike" spc="-1">
                          <a:solidFill>
                            <a:srgbClr val="000000"/>
                          </a:solidFill>
                          <a:uFill>
                            <a:solidFill>
                              <a:srgbClr val="FFFFFF"/>
                            </a:solidFill>
                          </a:uFill>
                          <a:latin typeface="Calibri"/>
                        </a:rPr>
                        <a:t>High Risk, Low Risk</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740880">
                <a:tc>
                  <a:txBody>
                    <a:bodyPr/>
                    <a:lstStyle/>
                    <a:p>
                      <a:pPr>
                        <a:lnSpc>
                          <a:spcPct val="100000"/>
                        </a:lnSpc>
                      </a:pPr>
                      <a:r>
                        <a:rPr lang="en-US" sz="1400" b="0" strike="noStrike" spc="-1">
                          <a:solidFill>
                            <a:srgbClr val="000000"/>
                          </a:solidFill>
                          <a:uFill>
                            <a:solidFill>
                              <a:srgbClr val="FFFFFF"/>
                            </a:solidFill>
                          </a:uFill>
                          <a:latin typeface="Calibri"/>
                        </a:rPr>
                        <a:t>Panorama (Natera)</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pPr>
                      <a:r>
                        <a:rPr lang="en-US" sz="1400" b="0" strike="noStrike" spc="-1">
                          <a:solidFill>
                            <a:srgbClr val="000000"/>
                          </a:solidFill>
                          <a:uFill>
                            <a:solidFill>
                              <a:srgbClr val="FFFFFF"/>
                            </a:solidFill>
                          </a:uFill>
                          <a:latin typeface="Calibri"/>
                        </a:rPr>
                        <a:t>21,18,13</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pPr>
                      <a:r>
                        <a:rPr lang="en-US" sz="1400" b="0" strike="noStrike" spc="-1">
                          <a:solidFill>
                            <a:srgbClr val="000000"/>
                          </a:solidFill>
                          <a:uFill>
                            <a:solidFill>
                              <a:srgbClr val="FFFFFF"/>
                            </a:solidFill>
                          </a:uFill>
                          <a:latin typeface="Calibri"/>
                        </a:rPr>
                        <a:t>45,X, 47,XXY, 47,XXX, 47,XYY</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pPr>
                      <a:r>
                        <a:rPr lang="en-US" sz="1400" b="0" strike="noStrike" spc="-1">
                          <a:solidFill>
                            <a:srgbClr val="000000"/>
                          </a:solidFill>
                          <a:uFill>
                            <a:solidFill>
                              <a:srgbClr val="FFFFFF"/>
                            </a:solidFill>
                          </a:uFill>
                          <a:latin typeface="Calibri"/>
                        </a:rPr>
                        <a:t>22q11.2, 1p36 deletion, 5p, 15q11.2</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pPr>
                      <a:r>
                        <a:rPr lang="en-US" sz="1400" b="0" strike="noStrike" spc="-1">
                          <a:solidFill>
                            <a:srgbClr val="000000"/>
                          </a:solidFill>
                          <a:uFill>
                            <a:solidFill>
                              <a:srgbClr val="FFFFFF"/>
                            </a:solidFill>
                          </a:uFill>
                          <a:latin typeface="Calibri"/>
                        </a:rPr>
                        <a:t>SNP via sequencing</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pPr>
                      <a:r>
                        <a:rPr lang="en-US" sz="1400" b="0" strike="noStrike" spc="-1">
                          <a:solidFill>
                            <a:srgbClr val="000000"/>
                          </a:solidFill>
                          <a:uFill>
                            <a:solidFill>
                              <a:srgbClr val="FFFFFF"/>
                            </a:solidFill>
                          </a:uFill>
                          <a:latin typeface="Calibri"/>
                        </a:rPr>
                        <a:t>High Risk, Low Risk</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173600">
                <a:tc>
                  <a:txBody>
                    <a:bodyPr/>
                    <a:lstStyle/>
                    <a:p>
                      <a:pPr>
                        <a:lnSpc>
                          <a:spcPct val="100000"/>
                        </a:lnSpc>
                      </a:pPr>
                      <a:r>
                        <a:rPr lang="en-US" sz="1400" b="0" strike="noStrike" spc="-1">
                          <a:solidFill>
                            <a:srgbClr val="000000"/>
                          </a:solidFill>
                          <a:uFill>
                            <a:solidFill>
                              <a:srgbClr val="FFFFFF"/>
                            </a:solidFill>
                          </a:uFill>
                          <a:latin typeface="Calibri"/>
                        </a:rPr>
                        <a:t>Verifi (Illumina)</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400" b="0" strike="noStrike" spc="-1">
                          <a:solidFill>
                            <a:srgbClr val="000000"/>
                          </a:solidFill>
                          <a:uFill>
                            <a:solidFill>
                              <a:srgbClr val="FFFFFF"/>
                            </a:solidFill>
                          </a:uFill>
                          <a:latin typeface="Calibri"/>
                        </a:rPr>
                        <a:t>21,18,16,13,9</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400" b="0" strike="noStrike" spc="-1">
                          <a:solidFill>
                            <a:srgbClr val="000000"/>
                          </a:solidFill>
                          <a:uFill>
                            <a:solidFill>
                              <a:srgbClr val="FFFFFF"/>
                            </a:solidFill>
                          </a:uFill>
                          <a:latin typeface="Calibri"/>
                        </a:rPr>
                        <a:t>45,X, 47,XXY, 47,XXX, 47, XYY</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400" b="0" strike="noStrike" spc="-1">
                          <a:solidFill>
                            <a:srgbClr val="000000"/>
                          </a:solidFill>
                          <a:uFill>
                            <a:solidFill>
                              <a:srgbClr val="FFFFFF"/>
                            </a:solidFill>
                          </a:uFill>
                          <a:latin typeface="Calibri"/>
                        </a:rPr>
                        <a:t>22q11.2, 1p36, 15q11.2, 5p, 4p</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400" b="0" strike="noStrike" spc="-1">
                          <a:solidFill>
                            <a:srgbClr val="000000"/>
                          </a:solidFill>
                          <a:uFill>
                            <a:solidFill>
                              <a:srgbClr val="FFFFFF"/>
                            </a:solidFill>
                          </a:uFill>
                          <a:latin typeface="Calibri"/>
                        </a:rPr>
                        <a:t>Genome wide sequencing</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400" b="0" strike="noStrike" spc="-1">
                          <a:solidFill>
                            <a:srgbClr val="000000"/>
                          </a:solidFill>
                          <a:uFill>
                            <a:solidFill>
                              <a:srgbClr val="FFFFFF"/>
                            </a:solidFill>
                          </a:uFill>
                          <a:latin typeface="Calibri"/>
                        </a:rPr>
                        <a:t>No Aneuploidy Detected, Not Detected or Suspected</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957240">
                <a:tc>
                  <a:txBody>
                    <a:bodyPr/>
                    <a:lstStyle/>
                    <a:p>
                      <a:pPr>
                        <a:lnSpc>
                          <a:spcPct val="100000"/>
                        </a:lnSpc>
                      </a:pPr>
                      <a:r>
                        <a:rPr lang="en-US" sz="1400" b="0" strike="noStrike" spc="-1">
                          <a:solidFill>
                            <a:srgbClr val="000000"/>
                          </a:solidFill>
                          <a:uFill>
                            <a:solidFill>
                              <a:srgbClr val="FFFFFF"/>
                            </a:solidFill>
                          </a:uFill>
                          <a:latin typeface="Calibri"/>
                        </a:rPr>
                        <a:t>MaterniT21 Plus (Sequenom)</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pPr>
                      <a:r>
                        <a:rPr lang="en-US" sz="1400" b="0" strike="noStrike" spc="-1">
                          <a:solidFill>
                            <a:srgbClr val="000000"/>
                          </a:solidFill>
                          <a:uFill>
                            <a:solidFill>
                              <a:srgbClr val="FFFFFF"/>
                            </a:solidFill>
                          </a:uFill>
                          <a:latin typeface="Calibri"/>
                        </a:rPr>
                        <a:t>22,21,18,16,13</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pPr>
                      <a:r>
                        <a:rPr lang="en-US" sz="1400" b="0" strike="noStrike" spc="-1" dirty="0">
                          <a:solidFill>
                            <a:srgbClr val="000000"/>
                          </a:solidFill>
                          <a:uFill>
                            <a:solidFill>
                              <a:srgbClr val="FFFFFF"/>
                            </a:solidFill>
                          </a:uFill>
                          <a:latin typeface="Calibri"/>
                        </a:rPr>
                        <a:t>45,X, 47,XXY, 47,XXX, 47,XYY</a:t>
                      </a:r>
                      <a:endParaRPr lang="en-US" sz="1489"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pPr>
                      <a:r>
                        <a:rPr lang="en-US" sz="1400" b="0" strike="noStrike" spc="-1">
                          <a:solidFill>
                            <a:srgbClr val="000000"/>
                          </a:solidFill>
                          <a:uFill>
                            <a:solidFill>
                              <a:srgbClr val="FFFFFF"/>
                            </a:solidFill>
                          </a:uFill>
                          <a:latin typeface="Calibri"/>
                        </a:rPr>
                        <a:t>22q11.2, 1p36 deletion, 5p, 15q11.2, 4p, 8q, 11q</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pPr>
                      <a:r>
                        <a:rPr lang="en-US" sz="1400" b="0" strike="noStrike" spc="-1">
                          <a:solidFill>
                            <a:srgbClr val="000000"/>
                          </a:solidFill>
                          <a:uFill>
                            <a:solidFill>
                              <a:srgbClr val="FFFFFF"/>
                            </a:solidFill>
                          </a:uFill>
                          <a:latin typeface="Calibri"/>
                        </a:rPr>
                        <a:t>Genome wide sequencing</a:t>
                      </a:r>
                      <a:endParaRPr lang="en-US" sz="1489"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pPr>
                      <a:r>
                        <a:rPr lang="en-US" sz="1400" b="0" strike="noStrike" spc="-1" dirty="0">
                          <a:solidFill>
                            <a:srgbClr val="000000"/>
                          </a:solidFill>
                          <a:uFill>
                            <a:solidFill>
                              <a:srgbClr val="FFFFFF"/>
                            </a:solidFill>
                          </a:uFill>
                          <a:latin typeface="Calibri"/>
                        </a:rPr>
                        <a:t>Positive, Negative, Additional Finding</a:t>
                      </a:r>
                      <a:endParaRPr lang="en-US" sz="1489"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TextShape 1"/>
          <p:cNvSpPr txBox="1"/>
          <p:nvPr/>
        </p:nvSpPr>
        <p:spPr>
          <a:xfrm>
            <a:off x="587880" y="314640"/>
            <a:ext cx="8987400" cy="856800"/>
          </a:xfrm>
          <a:prstGeom prst="rect">
            <a:avLst/>
          </a:prstGeom>
          <a:noFill/>
          <a:ln>
            <a:noFill/>
          </a:ln>
        </p:spPr>
        <p:txBody>
          <a:bodyPr anchor="ctr"/>
          <a:lstStyle/>
          <a:p>
            <a:pPr algn="ctr">
              <a:lnSpc>
                <a:spcPct val="100000"/>
              </a:lnSpc>
            </a:pPr>
            <a:r>
              <a:rPr lang="en-US" sz="3600" b="1" strike="noStrike" spc="-1">
                <a:solidFill>
                  <a:srgbClr val="000000"/>
                </a:solidFill>
                <a:uFill>
                  <a:solidFill>
                    <a:srgbClr val="FFFFFF"/>
                  </a:solidFill>
                </a:uFill>
                <a:latin typeface="Calibri"/>
                <a:ea typeface="Tahoma"/>
              </a:rPr>
              <a:t>Comparison of Tests:</a:t>
            </a:r>
            <a:endParaRPr lang="en-US" sz="1489" b="0" strike="noStrike" spc="-1">
              <a:solidFill>
                <a:srgbClr val="000000"/>
              </a:solidFill>
              <a:uFill>
                <a:solidFill>
                  <a:srgbClr val="FFFFFF"/>
                </a:solidFill>
              </a:uFill>
              <a:latin typeface="Calibri"/>
            </a:endParaRPr>
          </a:p>
        </p:txBody>
      </p:sp>
      <p:pic>
        <p:nvPicPr>
          <p:cNvPr id="402" name="Picture 3"/>
          <p:cNvPicPr/>
          <p:nvPr/>
        </p:nvPicPr>
        <p:blipFill>
          <a:blip r:embed="rId2"/>
          <a:stretch/>
        </p:blipFill>
        <p:spPr>
          <a:xfrm>
            <a:off x="503640" y="1386000"/>
            <a:ext cx="8951400" cy="2898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Shape 1"/>
          <p:cNvSpPr txBox="1"/>
          <p:nvPr/>
        </p:nvSpPr>
        <p:spPr>
          <a:xfrm>
            <a:off x="756000" y="543600"/>
            <a:ext cx="8693640" cy="1095480"/>
          </a:xfrm>
          <a:prstGeom prst="rect">
            <a:avLst/>
          </a:prstGeom>
          <a:noFill/>
          <a:ln>
            <a:noFill/>
          </a:ln>
        </p:spPr>
        <p:txBody>
          <a:bodyPr anchor="ctr"/>
          <a:lstStyle/>
          <a:p>
            <a:pPr>
              <a:lnSpc>
                <a:spcPct val="100000"/>
              </a:lnSpc>
            </a:pPr>
            <a:r>
              <a:rPr lang="en-US" sz="3200" b="0" strike="noStrike" spc="49">
                <a:solidFill>
                  <a:srgbClr val="00857D"/>
                </a:solidFill>
                <a:uFill>
                  <a:solidFill>
                    <a:srgbClr val="FFFFFF"/>
                  </a:solidFill>
                </a:uFill>
                <a:latin typeface="Arial"/>
                <a:ea typeface="Arial"/>
              </a:rPr>
              <a:t>
</a:t>
            </a:r>
            <a:endParaRPr lang="en-US" sz="1489" b="0" strike="noStrike" spc="-1">
              <a:solidFill>
                <a:srgbClr val="343434"/>
              </a:solidFill>
              <a:uFill>
                <a:solidFill>
                  <a:srgbClr val="FFFFFF"/>
                </a:solidFill>
              </a:uFill>
              <a:latin typeface="Arial"/>
            </a:endParaRPr>
          </a:p>
        </p:txBody>
      </p:sp>
      <p:sp>
        <p:nvSpPr>
          <p:cNvPr id="404" name="TextShape 2"/>
          <p:cNvSpPr txBox="1"/>
          <p:nvPr/>
        </p:nvSpPr>
        <p:spPr>
          <a:xfrm>
            <a:off x="756000" y="1448640"/>
            <a:ext cx="8693640" cy="4094640"/>
          </a:xfrm>
          <a:prstGeom prst="rect">
            <a:avLst/>
          </a:prstGeom>
          <a:noFill/>
          <a:ln>
            <a:noFill/>
          </a:ln>
        </p:spPr>
        <p:txBody>
          <a:bodyPr lIns="0"/>
          <a:lstStyle/>
          <a:p>
            <a:r>
              <a:rPr lang="en-US" sz="1300" b="0" strike="noStrike" spc="-1">
                <a:solidFill>
                  <a:srgbClr val="808080"/>
                </a:solidFill>
                <a:uFill>
                  <a:solidFill>
                    <a:srgbClr val="FFFFFF"/>
                  </a:solidFill>
                </a:uFill>
                <a:latin typeface="Arial"/>
                <a:ea typeface="Arial"/>
              </a:rPr>
              <a:t>	</a:t>
            </a:r>
            <a:endParaRPr lang="en-US" sz="1160" b="0" strike="noStrike" spc="-1">
              <a:solidFill>
                <a:srgbClr val="808080"/>
              </a:solidFill>
              <a:uFill>
                <a:solidFill>
                  <a:srgbClr val="FFFFFF"/>
                </a:solidFill>
              </a:uFill>
              <a:latin typeface="Arial"/>
            </a:endParaRPr>
          </a:p>
          <a:p>
            <a:endParaRPr lang="en-US" sz="1160" b="0" strike="noStrike" spc="-1">
              <a:solidFill>
                <a:srgbClr val="808080"/>
              </a:solidFill>
              <a:uFill>
                <a:solidFill>
                  <a:srgbClr val="FFFFFF"/>
                </a:solidFill>
              </a:uFill>
              <a:latin typeface="Arial"/>
            </a:endParaRPr>
          </a:p>
          <a:p>
            <a:pPr>
              <a:lnSpc>
                <a:spcPct val="100000"/>
              </a:lnSpc>
            </a:pPr>
            <a:endParaRPr lang="en-US" sz="1160" b="0" strike="noStrike" spc="-1">
              <a:solidFill>
                <a:srgbClr val="808080"/>
              </a:solidFill>
              <a:uFill>
                <a:solidFill>
                  <a:srgbClr val="FFFFFF"/>
                </a:solidFill>
              </a:uFill>
              <a:latin typeface="Arial"/>
            </a:endParaRPr>
          </a:p>
          <a:p>
            <a:pPr>
              <a:lnSpc>
                <a:spcPct val="100000"/>
              </a:lnSpc>
            </a:pPr>
            <a:endParaRPr lang="en-US" sz="1160" b="0" strike="noStrike" spc="-1">
              <a:solidFill>
                <a:srgbClr val="808080"/>
              </a:solidFill>
              <a:uFill>
                <a:solidFill>
                  <a:srgbClr val="FFFFFF"/>
                </a:solidFill>
              </a:uFill>
              <a:latin typeface="Arial"/>
            </a:endParaRPr>
          </a:p>
          <a:p>
            <a:pPr>
              <a:lnSpc>
                <a:spcPct val="100000"/>
              </a:lnSpc>
            </a:pPr>
            <a:endParaRPr lang="en-US" sz="1160" b="0" strike="noStrike" spc="-1">
              <a:solidFill>
                <a:srgbClr val="808080"/>
              </a:solidFill>
              <a:uFill>
                <a:solidFill>
                  <a:srgbClr val="FFFFFF"/>
                </a:solidFill>
              </a:uFill>
              <a:latin typeface="Arial"/>
            </a:endParaRPr>
          </a:p>
          <a:p>
            <a:pPr>
              <a:lnSpc>
                <a:spcPct val="100000"/>
              </a:lnSpc>
            </a:pPr>
            <a:endParaRPr lang="en-US" sz="1160" b="0" strike="noStrike" spc="-1">
              <a:solidFill>
                <a:srgbClr val="808080"/>
              </a:solidFill>
              <a:uFill>
                <a:solidFill>
                  <a:srgbClr val="FFFFFF"/>
                </a:solidFill>
              </a:uFill>
              <a:latin typeface="Arial"/>
            </a:endParaRPr>
          </a:p>
          <a:p>
            <a:pPr>
              <a:lnSpc>
                <a:spcPct val="100000"/>
              </a:lnSpc>
            </a:pPr>
            <a:endParaRPr lang="en-US" sz="1160" b="0" strike="noStrike" spc="-1">
              <a:solidFill>
                <a:srgbClr val="808080"/>
              </a:solidFill>
              <a:uFill>
                <a:solidFill>
                  <a:srgbClr val="FFFFFF"/>
                </a:solidFill>
              </a:uFill>
              <a:latin typeface="Arial"/>
            </a:endParaRPr>
          </a:p>
          <a:p>
            <a:pPr>
              <a:lnSpc>
                <a:spcPct val="100000"/>
              </a:lnSpc>
            </a:pPr>
            <a:endParaRPr lang="en-US" sz="1160" b="0" strike="noStrike" spc="-1">
              <a:solidFill>
                <a:srgbClr val="808080"/>
              </a:solidFill>
              <a:uFill>
                <a:solidFill>
                  <a:srgbClr val="FFFFFF"/>
                </a:solidFill>
              </a:uFill>
              <a:latin typeface="Arial"/>
            </a:endParaRPr>
          </a:p>
        </p:txBody>
      </p:sp>
      <p:sp>
        <p:nvSpPr>
          <p:cNvPr id="405" name="CustomShape 3"/>
          <p:cNvSpPr/>
          <p:nvPr/>
        </p:nvSpPr>
        <p:spPr>
          <a:xfrm>
            <a:off x="335880" y="1156320"/>
            <a:ext cx="8483400" cy="584640"/>
          </a:xfrm>
          <a:prstGeom prst="rect">
            <a:avLst/>
          </a:prstGeom>
          <a:noFill/>
          <a:ln>
            <a:noFill/>
          </a:ln>
        </p:spPr>
        <p:style>
          <a:lnRef idx="0">
            <a:scrgbClr r="0" g="0" b="0"/>
          </a:lnRef>
          <a:fillRef idx="0">
            <a:scrgbClr r="0" g="0" b="0"/>
          </a:fillRef>
          <a:effectRef idx="0">
            <a:scrgbClr r="0" g="0" b="0"/>
          </a:effectRef>
          <a:fontRef idx="minor"/>
        </p:style>
      </p:sp>
      <p:sp>
        <p:nvSpPr>
          <p:cNvPr id="406" name="CustomShape 4"/>
          <p:cNvSpPr/>
          <p:nvPr/>
        </p:nvSpPr>
        <p:spPr>
          <a:xfrm>
            <a:off x="83880" y="881640"/>
            <a:ext cx="9827640" cy="79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300" b="1" strike="noStrike" spc="-1">
                <a:solidFill>
                  <a:srgbClr val="343434"/>
                </a:solidFill>
                <a:uFill>
                  <a:solidFill>
                    <a:srgbClr val="FFFFFF"/>
                  </a:solidFill>
                </a:uFill>
                <a:latin typeface="Imago"/>
              </a:rPr>
              <a:t>Combined Harmony Performance Across All Clinical Studies</a:t>
            </a:r>
            <a:r>
              <a:rPr lang="en-US" sz="2300" b="1" strike="noStrike" spc="-1" baseline="30000">
                <a:solidFill>
                  <a:srgbClr val="343434"/>
                </a:solidFill>
                <a:uFill>
                  <a:solidFill>
                    <a:srgbClr val="FFFFFF"/>
                  </a:solidFill>
                </a:uFill>
                <a:latin typeface="Imago"/>
              </a:rPr>
              <a:t>1-10</a:t>
            </a:r>
            <a:endParaRPr lang="en-US" sz="1489" b="0" strike="noStrike" spc="-1">
              <a:solidFill>
                <a:srgbClr val="000000"/>
              </a:solidFill>
              <a:uFill>
                <a:solidFill>
                  <a:srgbClr val="FFFFFF"/>
                </a:solidFill>
              </a:uFill>
              <a:latin typeface="Arial"/>
            </a:endParaRPr>
          </a:p>
        </p:txBody>
      </p:sp>
      <p:sp>
        <p:nvSpPr>
          <p:cNvPr id="407" name="CustomShape 5"/>
          <p:cNvSpPr/>
          <p:nvPr/>
        </p:nvSpPr>
        <p:spPr>
          <a:xfrm>
            <a:off x="6748920" y="1720440"/>
            <a:ext cx="3162600" cy="2660760"/>
          </a:xfrm>
          <a:prstGeom prst="rect">
            <a:avLst/>
          </a:prstGeom>
          <a:noFill/>
          <a:ln w="936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408" name="CustomShape 6"/>
          <p:cNvSpPr/>
          <p:nvPr/>
        </p:nvSpPr>
        <p:spPr>
          <a:xfrm>
            <a:off x="1511640" y="2973960"/>
            <a:ext cx="4938840" cy="470880"/>
          </a:xfrm>
          <a:prstGeom prst="rect">
            <a:avLst/>
          </a:prstGeom>
          <a:solidFill>
            <a:schemeClr val="accent2"/>
          </a:solidFill>
          <a:ln w="9360">
            <a:noFill/>
          </a:ln>
        </p:spPr>
        <p:style>
          <a:lnRef idx="2">
            <a:schemeClr val="accent1">
              <a:shade val="50000"/>
            </a:schemeClr>
          </a:lnRef>
          <a:fillRef idx="1">
            <a:schemeClr val="accent1"/>
          </a:fillRef>
          <a:effectRef idx="0">
            <a:schemeClr val="accent1"/>
          </a:effectRef>
          <a:fontRef idx="minor"/>
        </p:style>
      </p:sp>
      <p:sp>
        <p:nvSpPr>
          <p:cNvPr id="409" name="CustomShape 7"/>
          <p:cNvSpPr/>
          <p:nvPr/>
        </p:nvSpPr>
        <p:spPr>
          <a:xfrm>
            <a:off x="581400" y="2191680"/>
            <a:ext cx="754200" cy="424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2200" b="1" strike="noStrike" spc="-1">
                <a:solidFill>
                  <a:srgbClr val="004F71"/>
                </a:solidFill>
                <a:uFill>
                  <a:solidFill>
                    <a:srgbClr val="FFFFFF"/>
                  </a:solidFill>
                </a:uFill>
                <a:latin typeface="Imago"/>
              </a:rPr>
              <a:t>T21</a:t>
            </a:r>
            <a:endParaRPr lang="en-US" sz="1489" b="0" strike="noStrike" spc="-1">
              <a:solidFill>
                <a:srgbClr val="000000"/>
              </a:solidFill>
              <a:uFill>
                <a:solidFill>
                  <a:srgbClr val="FFFFFF"/>
                </a:solidFill>
              </a:uFill>
              <a:latin typeface="Arial"/>
            </a:endParaRPr>
          </a:p>
        </p:txBody>
      </p:sp>
      <p:sp>
        <p:nvSpPr>
          <p:cNvPr id="410" name="CustomShape 8"/>
          <p:cNvSpPr/>
          <p:nvPr/>
        </p:nvSpPr>
        <p:spPr>
          <a:xfrm>
            <a:off x="586800" y="3021840"/>
            <a:ext cx="754200" cy="424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2200" b="1" strike="noStrike" spc="-1">
                <a:solidFill>
                  <a:srgbClr val="004F71"/>
                </a:solidFill>
                <a:uFill>
                  <a:solidFill>
                    <a:srgbClr val="FFFFFF"/>
                  </a:solidFill>
                </a:uFill>
                <a:latin typeface="Imago"/>
              </a:rPr>
              <a:t>T18</a:t>
            </a:r>
            <a:endParaRPr lang="en-US" sz="1489" b="0" strike="noStrike" spc="-1">
              <a:solidFill>
                <a:srgbClr val="000000"/>
              </a:solidFill>
              <a:uFill>
                <a:solidFill>
                  <a:srgbClr val="FFFFFF"/>
                </a:solidFill>
              </a:uFill>
              <a:latin typeface="Arial"/>
            </a:endParaRPr>
          </a:p>
        </p:txBody>
      </p:sp>
      <p:sp>
        <p:nvSpPr>
          <p:cNvPr id="411" name="CustomShape 9"/>
          <p:cNvSpPr/>
          <p:nvPr/>
        </p:nvSpPr>
        <p:spPr>
          <a:xfrm>
            <a:off x="581400" y="3730320"/>
            <a:ext cx="754200" cy="424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2200" b="1" strike="noStrike" spc="-1">
                <a:solidFill>
                  <a:srgbClr val="004F71"/>
                </a:solidFill>
                <a:uFill>
                  <a:solidFill>
                    <a:srgbClr val="FFFFFF"/>
                  </a:solidFill>
                </a:uFill>
                <a:latin typeface="Imago"/>
              </a:rPr>
              <a:t>T13</a:t>
            </a:r>
            <a:endParaRPr lang="en-US" sz="1489" b="0" strike="noStrike" spc="-1">
              <a:solidFill>
                <a:srgbClr val="000000"/>
              </a:solidFill>
              <a:uFill>
                <a:solidFill>
                  <a:srgbClr val="FFFFFF"/>
                </a:solidFill>
              </a:uFill>
              <a:latin typeface="Arial"/>
            </a:endParaRPr>
          </a:p>
        </p:txBody>
      </p:sp>
      <p:sp>
        <p:nvSpPr>
          <p:cNvPr id="412" name="CustomShape 10"/>
          <p:cNvSpPr/>
          <p:nvPr/>
        </p:nvSpPr>
        <p:spPr>
          <a:xfrm>
            <a:off x="6719760" y="1426320"/>
            <a:ext cx="3191400" cy="425520"/>
          </a:xfrm>
          <a:prstGeom prst="rect">
            <a:avLst/>
          </a:prstGeom>
          <a:solidFill>
            <a:schemeClr val="accent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200" b="1" strike="noStrike" spc="-1">
                <a:solidFill>
                  <a:srgbClr val="FFFFFF"/>
                </a:solidFill>
                <a:uFill>
                  <a:solidFill>
                    <a:srgbClr val="FFFFFF"/>
                  </a:solidFill>
                </a:uFill>
                <a:latin typeface="Imago"/>
              </a:rPr>
              <a:t>False Positive Rate</a:t>
            </a:r>
            <a:endParaRPr lang="en-US" sz="1489" b="0" strike="noStrike" spc="-1">
              <a:solidFill>
                <a:srgbClr val="000000"/>
              </a:solidFill>
              <a:uFill>
                <a:solidFill>
                  <a:srgbClr val="FFFFFF"/>
                </a:solidFill>
              </a:uFill>
              <a:latin typeface="Arial"/>
            </a:endParaRPr>
          </a:p>
        </p:txBody>
      </p:sp>
      <p:sp>
        <p:nvSpPr>
          <p:cNvPr id="413" name="CustomShape 11"/>
          <p:cNvSpPr/>
          <p:nvPr/>
        </p:nvSpPr>
        <p:spPr>
          <a:xfrm>
            <a:off x="7775640" y="2290320"/>
            <a:ext cx="1109160" cy="424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90000"/>
              </a:lnSpc>
            </a:pPr>
            <a:r>
              <a:rPr lang="en-US" sz="2200" b="1" strike="noStrike" spc="-1">
                <a:solidFill>
                  <a:srgbClr val="004F71"/>
                </a:solidFill>
                <a:uFill>
                  <a:solidFill>
                    <a:srgbClr val="FFFFFF"/>
                  </a:solidFill>
                </a:uFill>
                <a:latin typeface="Imago"/>
              </a:rPr>
              <a:t>&lt;0.1%</a:t>
            </a:r>
            <a:endParaRPr lang="en-US" sz="1489" b="0" strike="noStrike" spc="-1">
              <a:solidFill>
                <a:srgbClr val="000000"/>
              </a:solidFill>
              <a:uFill>
                <a:solidFill>
                  <a:srgbClr val="FFFFFF"/>
                </a:solidFill>
              </a:uFill>
              <a:latin typeface="Arial"/>
            </a:endParaRPr>
          </a:p>
        </p:txBody>
      </p:sp>
      <p:sp>
        <p:nvSpPr>
          <p:cNvPr id="414" name="CustomShape 12"/>
          <p:cNvSpPr/>
          <p:nvPr/>
        </p:nvSpPr>
        <p:spPr>
          <a:xfrm>
            <a:off x="7766280" y="3046320"/>
            <a:ext cx="1109160" cy="424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90000"/>
              </a:lnSpc>
            </a:pPr>
            <a:r>
              <a:rPr lang="en-US" sz="2200" b="1" strike="noStrike" spc="-1">
                <a:solidFill>
                  <a:srgbClr val="004F71"/>
                </a:solidFill>
                <a:uFill>
                  <a:solidFill>
                    <a:srgbClr val="FFFFFF"/>
                  </a:solidFill>
                </a:uFill>
                <a:latin typeface="Imago"/>
              </a:rPr>
              <a:t>&lt;0.1%</a:t>
            </a:r>
            <a:endParaRPr lang="en-US" sz="1489" b="0" strike="noStrike" spc="-1">
              <a:solidFill>
                <a:srgbClr val="000000"/>
              </a:solidFill>
              <a:uFill>
                <a:solidFill>
                  <a:srgbClr val="FFFFFF"/>
                </a:solidFill>
              </a:uFill>
              <a:latin typeface="Arial"/>
            </a:endParaRPr>
          </a:p>
        </p:txBody>
      </p:sp>
      <p:sp>
        <p:nvSpPr>
          <p:cNvPr id="415" name="CustomShape 13"/>
          <p:cNvSpPr/>
          <p:nvPr/>
        </p:nvSpPr>
        <p:spPr>
          <a:xfrm>
            <a:off x="7775640" y="3751920"/>
            <a:ext cx="1109160" cy="424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90000"/>
              </a:lnSpc>
            </a:pPr>
            <a:r>
              <a:rPr lang="en-US" sz="2200" b="1" strike="noStrike" spc="-1">
                <a:solidFill>
                  <a:srgbClr val="004F71"/>
                </a:solidFill>
                <a:uFill>
                  <a:solidFill>
                    <a:srgbClr val="FFFFFF"/>
                  </a:solidFill>
                </a:uFill>
                <a:latin typeface="Imago"/>
              </a:rPr>
              <a:t>&lt;0.1%</a:t>
            </a:r>
            <a:endParaRPr lang="en-US" sz="1489" b="0" strike="noStrike" spc="-1">
              <a:solidFill>
                <a:srgbClr val="000000"/>
              </a:solidFill>
              <a:uFill>
                <a:solidFill>
                  <a:srgbClr val="FFFFFF"/>
                </a:solidFill>
              </a:uFill>
              <a:latin typeface="Arial"/>
            </a:endParaRPr>
          </a:p>
        </p:txBody>
      </p:sp>
      <p:sp>
        <p:nvSpPr>
          <p:cNvPr id="416" name="CustomShape 14"/>
          <p:cNvSpPr/>
          <p:nvPr/>
        </p:nvSpPr>
        <p:spPr>
          <a:xfrm>
            <a:off x="587880" y="1995120"/>
            <a:ext cx="5988240" cy="2660760"/>
          </a:xfrm>
          <a:prstGeom prst="rect">
            <a:avLst/>
          </a:prstGeom>
          <a:noFill/>
          <a:ln w="936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417" name="CustomShape 15"/>
          <p:cNvSpPr/>
          <p:nvPr/>
        </p:nvSpPr>
        <p:spPr>
          <a:xfrm>
            <a:off x="587880" y="1426680"/>
            <a:ext cx="5988240" cy="364320"/>
          </a:xfrm>
          <a:prstGeom prst="rect">
            <a:avLst/>
          </a:prstGeom>
          <a:solidFill>
            <a:schemeClr val="accent1"/>
          </a:solidFill>
          <a:ln w="936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418" name="CustomShape 16"/>
          <p:cNvSpPr/>
          <p:nvPr/>
        </p:nvSpPr>
        <p:spPr>
          <a:xfrm>
            <a:off x="1503000" y="3682800"/>
            <a:ext cx="4938840" cy="470880"/>
          </a:xfrm>
          <a:prstGeom prst="rect">
            <a:avLst/>
          </a:prstGeom>
          <a:solidFill>
            <a:schemeClr val="accent2"/>
          </a:solidFill>
          <a:ln w="9360">
            <a:noFill/>
          </a:ln>
        </p:spPr>
        <p:style>
          <a:lnRef idx="2">
            <a:schemeClr val="accent1">
              <a:shade val="50000"/>
            </a:schemeClr>
          </a:lnRef>
          <a:fillRef idx="1">
            <a:schemeClr val="accent1"/>
          </a:fillRef>
          <a:effectRef idx="0">
            <a:schemeClr val="accent1"/>
          </a:effectRef>
          <a:fontRef idx="minor"/>
        </p:style>
      </p:sp>
      <p:sp>
        <p:nvSpPr>
          <p:cNvPr id="419" name="CustomShape 17"/>
          <p:cNvSpPr/>
          <p:nvPr/>
        </p:nvSpPr>
        <p:spPr>
          <a:xfrm>
            <a:off x="2099880" y="1429200"/>
            <a:ext cx="2467080" cy="424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200" b="1" strike="noStrike" spc="-1">
                <a:solidFill>
                  <a:srgbClr val="FFFFFF"/>
                </a:solidFill>
                <a:uFill>
                  <a:solidFill>
                    <a:srgbClr val="FFFFFF"/>
                  </a:solidFill>
                </a:uFill>
                <a:latin typeface="Imago"/>
              </a:rPr>
              <a:t>Detection Rate</a:t>
            </a:r>
            <a:endParaRPr lang="en-US" sz="1489" b="0" strike="noStrike" spc="-1">
              <a:solidFill>
                <a:srgbClr val="000000"/>
              </a:solidFill>
              <a:uFill>
                <a:solidFill>
                  <a:srgbClr val="FFFFFF"/>
                </a:solidFill>
              </a:uFill>
              <a:latin typeface="Arial"/>
            </a:endParaRPr>
          </a:p>
        </p:txBody>
      </p:sp>
      <p:sp>
        <p:nvSpPr>
          <p:cNvPr id="420" name="CustomShape 18"/>
          <p:cNvSpPr/>
          <p:nvPr/>
        </p:nvSpPr>
        <p:spPr>
          <a:xfrm>
            <a:off x="1503000" y="2215080"/>
            <a:ext cx="4938840" cy="470880"/>
          </a:xfrm>
          <a:prstGeom prst="rect">
            <a:avLst/>
          </a:prstGeom>
          <a:solidFill>
            <a:schemeClr val="accent2"/>
          </a:solidFill>
          <a:ln w="9360">
            <a:noFill/>
          </a:ln>
        </p:spPr>
        <p:style>
          <a:lnRef idx="2">
            <a:schemeClr val="accent1">
              <a:shade val="50000"/>
            </a:schemeClr>
          </a:lnRef>
          <a:fillRef idx="1">
            <a:schemeClr val="accent1"/>
          </a:fillRef>
          <a:effectRef idx="0">
            <a:schemeClr val="accent1"/>
          </a:effectRef>
          <a:fontRef idx="minor"/>
        </p:style>
      </p:sp>
      <p:sp>
        <p:nvSpPr>
          <p:cNvPr id="421" name="CustomShape 19"/>
          <p:cNvSpPr/>
          <p:nvPr/>
        </p:nvSpPr>
        <p:spPr>
          <a:xfrm>
            <a:off x="4126320" y="2264040"/>
            <a:ext cx="2287440" cy="42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1600" b="0" strike="noStrike" spc="-1">
                <a:solidFill>
                  <a:srgbClr val="FFFFFF"/>
                </a:solidFill>
                <a:uFill>
                  <a:solidFill>
                    <a:srgbClr val="FFFFFF"/>
                  </a:solidFill>
                </a:uFill>
                <a:latin typeface="Imago"/>
              </a:rPr>
              <a:t>(418 of 421) </a:t>
            </a:r>
            <a:r>
              <a:rPr lang="en-US" sz="2200" b="1" strike="noStrike" spc="-1">
                <a:solidFill>
                  <a:srgbClr val="FFFFFF"/>
                </a:solidFill>
                <a:uFill>
                  <a:solidFill>
                    <a:srgbClr val="FFFFFF"/>
                  </a:solidFill>
                </a:uFill>
                <a:latin typeface="Imago"/>
              </a:rPr>
              <a:t>&gt;99%</a:t>
            </a:r>
            <a:endParaRPr lang="en-US" sz="1489" b="0" strike="noStrike" spc="-1">
              <a:solidFill>
                <a:srgbClr val="000000"/>
              </a:solidFill>
              <a:uFill>
                <a:solidFill>
                  <a:srgbClr val="FFFFFF"/>
                </a:solidFill>
              </a:uFill>
              <a:latin typeface="Arial"/>
            </a:endParaRPr>
          </a:p>
        </p:txBody>
      </p:sp>
      <p:sp>
        <p:nvSpPr>
          <p:cNvPr id="422" name="CustomShape 20"/>
          <p:cNvSpPr/>
          <p:nvPr/>
        </p:nvSpPr>
        <p:spPr>
          <a:xfrm>
            <a:off x="3780000" y="3045960"/>
            <a:ext cx="2569320" cy="4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1600" b="0" strike="noStrike" spc="-1">
                <a:solidFill>
                  <a:srgbClr val="FFFFFF"/>
                </a:solidFill>
                <a:uFill>
                  <a:solidFill>
                    <a:srgbClr val="FFFFFF"/>
                  </a:solidFill>
                </a:uFill>
                <a:latin typeface="Imago"/>
              </a:rPr>
              <a:t>(147 of 151) </a:t>
            </a:r>
            <a:r>
              <a:rPr lang="en-US" sz="2200" b="1" strike="noStrike" spc="-1">
                <a:solidFill>
                  <a:srgbClr val="FFFFFF"/>
                </a:solidFill>
                <a:uFill>
                  <a:solidFill>
                    <a:srgbClr val="FFFFFF"/>
                  </a:solidFill>
                </a:uFill>
                <a:latin typeface="Imago"/>
              </a:rPr>
              <a:t>97.4%</a:t>
            </a:r>
            <a:endParaRPr lang="en-US" sz="1489" b="0" strike="noStrike" spc="-1">
              <a:solidFill>
                <a:srgbClr val="000000"/>
              </a:solidFill>
              <a:uFill>
                <a:solidFill>
                  <a:srgbClr val="FFFFFF"/>
                </a:solidFill>
              </a:uFill>
              <a:latin typeface="Arial"/>
            </a:endParaRPr>
          </a:p>
        </p:txBody>
      </p:sp>
      <p:sp>
        <p:nvSpPr>
          <p:cNvPr id="423" name="CustomShape 21"/>
          <p:cNvSpPr/>
          <p:nvPr/>
        </p:nvSpPr>
        <p:spPr>
          <a:xfrm>
            <a:off x="4111200" y="3759120"/>
            <a:ext cx="2273760" cy="4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1600" b="0" strike="noStrike" spc="-1">
                <a:solidFill>
                  <a:srgbClr val="FFFFFF"/>
                </a:solidFill>
                <a:uFill>
                  <a:solidFill>
                    <a:srgbClr val="FFFFFF"/>
                  </a:solidFill>
                </a:uFill>
                <a:latin typeface="Imago"/>
              </a:rPr>
              <a:t>(30 of 32) </a:t>
            </a:r>
            <a:r>
              <a:rPr lang="en-US" sz="2200" b="1" strike="noStrike" spc="-1">
                <a:solidFill>
                  <a:srgbClr val="FFFFFF"/>
                </a:solidFill>
                <a:uFill>
                  <a:solidFill>
                    <a:srgbClr val="FFFFFF"/>
                  </a:solidFill>
                </a:uFill>
                <a:latin typeface="Imago"/>
              </a:rPr>
              <a:t>93.8%</a:t>
            </a:r>
            <a:endParaRPr lang="en-US" sz="1489" b="0" strike="noStrike" spc="-1">
              <a:solidFill>
                <a:srgbClr val="000000"/>
              </a:solidFill>
              <a:uFill>
                <a:solidFill>
                  <a:srgbClr val="FFFFFF"/>
                </a:solidFill>
              </a:uFill>
              <a:latin typeface="Arial"/>
            </a:endParaRPr>
          </a:p>
        </p:txBody>
      </p:sp>
      <p:sp>
        <p:nvSpPr>
          <p:cNvPr id="424" name="CustomShape 22"/>
          <p:cNvSpPr/>
          <p:nvPr/>
        </p:nvSpPr>
        <p:spPr>
          <a:xfrm>
            <a:off x="483120" y="0"/>
            <a:ext cx="9071640" cy="944640"/>
          </a:xfrm>
          <a:prstGeom prst="rect">
            <a:avLst/>
          </a:prstGeom>
          <a:noFill/>
          <a:ln>
            <a:noFill/>
          </a:ln>
        </p:spPr>
        <p:style>
          <a:lnRef idx="0">
            <a:scrgbClr r="0" g="0" b="0"/>
          </a:lnRef>
          <a:fillRef idx="0">
            <a:scrgbClr r="0" g="0" b="0"/>
          </a:fillRef>
          <a:effectRef idx="0">
            <a:scrgbClr r="0" g="0" b="0"/>
          </a:effectRef>
          <a:fontRef idx="minor"/>
        </p:style>
        <p:txBody>
          <a:bodyPr anchor="ctr"/>
          <a:lstStyle/>
          <a:p>
            <a:pPr>
              <a:lnSpc>
                <a:spcPct val="100000"/>
              </a:lnSpc>
            </a:pPr>
            <a:r>
              <a:rPr lang="en-US" sz="2200" b="1" strike="noStrike" spc="49">
                <a:solidFill>
                  <a:srgbClr val="00857D"/>
                </a:solidFill>
                <a:uFill>
                  <a:solidFill>
                    <a:srgbClr val="FFFFFF"/>
                  </a:solidFill>
                </a:uFill>
                <a:latin typeface="Imago"/>
                <a:ea typeface="Arial"/>
              </a:rPr>
              <a:t>Harmony™ Prenatal Test</a:t>
            </a:r>
            <a:endParaRPr lang="en-US" sz="1820" b="0" strike="noStrike" spc="-1">
              <a:solidFill>
                <a:srgbClr val="000000"/>
              </a:solidFill>
              <a:uFill>
                <a:solidFill>
                  <a:srgbClr val="FFFFFF"/>
                </a:solidFill>
              </a:uFill>
              <a:latin typeface="Arial"/>
            </a:endParaRPr>
          </a:p>
        </p:txBody>
      </p:sp>
      <p:sp>
        <p:nvSpPr>
          <p:cNvPr id="425" name="CustomShape 23"/>
          <p:cNvSpPr/>
          <p:nvPr/>
        </p:nvSpPr>
        <p:spPr>
          <a:xfrm>
            <a:off x="251640" y="5166000"/>
            <a:ext cx="9516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900" b="0" strike="noStrike" spc="-1">
                <a:solidFill>
                  <a:srgbClr val="343434"/>
                </a:solidFill>
                <a:uFill>
                  <a:solidFill>
                    <a:srgbClr val="FFFFFF"/>
                  </a:solidFill>
                </a:uFill>
                <a:latin typeface="Imago"/>
              </a:rPr>
              <a:t>1. Sparks AB et al., Am J Obstet Gynecol. 2012 Apr;206(4):319.e1-9. 2. Ashoor G et al., Am J Obstet Gynecol. 2012 Apr;206(4):322.e1-5. 3. Verweij EJ et al., Prenat Diagn. 2013 Oct;33(10):996-1001. 4. Nicolaides KH et al., Am J Obstet Gynecol. 2012 Nov;207(5):374.e1-6. 5. Norton M et al.,  Am J Obstet Gynecol</a:t>
            </a:r>
            <a:r>
              <a:rPr lang="en-US" sz="900" b="0" i="1" strike="noStrike" spc="-1">
                <a:solidFill>
                  <a:srgbClr val="343434"/>
                </a:solidFill>
                <a:uFill>
                  <a:solidFill>
                    <a:srgbClr val="FFFFFF"/>
                  </a:solidFill>
                </a:uFill>
                <a:latin typeface="Imago"/>
              </a:rPr>
              <a:t>. </a:t>
            </a:r>
            <a:r>
              <a:rPr lang="en-US" sz="900" b="0" strike="noStrike" spc="-1">
                <a:solidFill>
                  <a:srgbClr val="343434"/>
                </a:solidFill>
                <a:uFill>
                  <a:solidFill>
                    <a:srgbClr val="FFFFFF"/>
                  </a:solidFill>
                </a:uFill>
                <a:latin typeface="Imago"/>
              </a:rPr>
              <a:t>2012 Aug;207(2):137.e1-8. 6. Norton et al. N Engl J Med. 2015 Apr 23;372(17):1589-97. 7. Gil et al. Fetal Diagn Ther. 2014;35:204-11. 8. Juneau et al., Fetal Diagn Ther. 2014;36(4):282-6. 9. Ashoor G et al., Ultrasound Obstet Gynecol. 2013 Jan;41(1):21-5.  10. Stokowski et al. Prenat Diagn. 2015 35: 1243–1246.</a:t>
            </a:r>
            <a:endParaRPr lang="en-US" sz="1489"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additive="repl">
                                        <p:cTn id="7" dur="500"/>
                                        <p:tgtEl>
                                          <p:spTgt spid="412"/>
                                        </p:tgtEl>
                                      </p:cBhvr>
                                    </p:animEffect>
                                  </p:childTnLst>
                                </p:cTn>
                              </p:par>
                              <p:par>
                                <p:cTn id="8" presetID="10" presetClass="entr" fill="hold" nodeType="withEffect">
                                  <p:stCondLst>
                                    <p:cond delay="0"/>
                                  </p:stCondLst>
                                  <p:childTnLst>
                                    <p:set>
                                      <p:cBhvr>
                                        <p:cTn id="9" dur="1" fill="hold">
                                          <p:stCondLst>
                                            <p:cond delay="0"/>
                                          </p:stCondLst>
                                        </p:cTn>
                                        <p:tgtEl>
                                          <p:spTgt spid="407"/>
                                        </p:tgtEl>
                                        <p:attrNameLst>
                                          <p:attrName>style.visibility</p:attrName>
                                        </p:attrNameLst>
                                      </p:cBhvr>
                                      <p:to>
                                        <p:strVal val="visible"/>
                                      </p:to>
                                    </p:set>
                                    <p:animEffect transition="in" filter="fade">
                                      <p:cBhvr additive="repl">
                                        <p:cTn id="10" dur="500"/>
                                        <p:tgtEl>
                                          <p:spTgt spid="407"/>
                                        </p:tgtEl>
                                      </p:cBhvr>
                                    </p:animEffect>
                                  </p:childTnLst>
                                </p:cTn>
                              </p:par>
                              <p:par>
                                <p:cTn id="11" presetID="10" presetClass="entr" fill="hold" nodeType="withEffect">
                                  <p:stCondLst>
                                    <p:cond delay="0"/>
                                  </p:stCondLst>
                                  <p:childTnLst>
                                    <p:set>
                                      <p:cBhvr>
                                        <p:cTn id="12" dur="1" fill="hold">
                                          <p:stCondLst>
                                            <p:cond delay="0"/>
                                          </p:stCondLst>
                                        </p:cTn>
                                        <p:tgtEl>
                                          <p:spTgt spid="413"/>
                                        </p:tgtEl>
                                        <p:attrNameLst>
                                          <p:attrName>style.visibility</p:attrName>
                                        </p:attrNameLst>
                                      </p:cBhvr>
                                      <p:to>
                                        <p:strVal val="visible"/>
                                      </p:to>
                                    </p:set>
                                    <p:animEffect transition="in" filter="fade">
                                      <p:cBhvr additive="repl">
                                        <p:cTn id="13" dur="500"/>
                                        <p:tgtEl>
                                          <p:spTgt spid="413"/>
                                        </p:tgtEl>
                                      </p:cBhvr>
                                    </p:animEffect>
                                  </p:childTnLst>
                                </p:cTn>
                              </p:par>
                              <p:par>
                                <p:cTn id="14" presetID="10" presetClass="entr" fill="hold" nodeType="withEffect">
                                  <p:stCondLst>
                                    <p:cond delay="0"/>
                                  </p:stCondLst>
                                  <p:childTnLst>
                                    <p:set>
                                      <p:cBhvr>
                                        <p:cTn id="15" dur="1" fill="hold">
                                          <p:stCondLst>
                                            <p:cond delay="0"/>
                                          </p:stCondLst>
                                        </p:cTn>
                                        <p:tgtEl>
                                          <p:spTgt spid="414"/>
                                        </p:tgtEl>
                                        <p:attrNameLst>
                                          <p:attrName>style.visibility</p:attrName>
                                        </p:attrNameLst>
                                      </p:cBhvr>
                                      <p:to>
                                        <p:strVal val="visible"/>
                                      </p:to>
                                    </p:set>
                                    <p:animEffect transition="in" filter="fade">
                                      <p:cBhvr additive="repl">
                                        <p:cTn id="16" dur="500"/>
                                        <p:tgtEl>
                                          <p:spTgt spid="414"/>
                                        </p:tgtEl>
                                      </p:cBhvr>
                                    </p:animEffect>
                                  </p:childTnLst>
                                </p:cTn>
                              </p:par>
                              <p:par>
                                <p:cTn id="17" presetID="10" presetClass="entr" fill="hold" nodeType="withEffect">
                                  <p:stCondLst>
                                    <p:cond delay="0"/>
                                  </p:stCondLst>
                                  <p:childTnLst>
                                    <p:set>
                                      <p:cBhvr>
                                        <p:cTn id="18" dur="1" fill="hold">
                                          <p:stCondLst>
                                            <p:cond delay="0"/>
                                          </p:stCondLst>
                                        </p:cTn>
                                        <p:tgtEl>
                                          <p:spTgt spid="415"/>
                                        </p:tgtEl>
                                        <p:attrNameLst>
                                          <p:attrName>style.visibility</p:attrName>
                                        </p:attrNameLst>
                                      </p:cBhvr>
                                      <p:to>
                                        <p:strVal val="visible"/>
                                      </p:to>
                                    </p:set>
                                    <p:animEffect transition="in" filter="fade">
                                      <p:cBhvr additive="repl">
                                        <p:cTn id="19" dur="500"/>
                                        <p:tgtEl>
                                          <p:spTgt spid="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TextShape 1"/>
          <p:cNvSpPr txBox="1"/>
          <p:nvPr/>
        </p:nvSpPr>
        <p:spPr>
          <a:xfrm>
            <a:off x="335880" y="1070640"/>
            <a:ext cx="9239400" cy="755640"/>
          </a:xfrm>
          <a:prstGeom prst="rect">
            <a:avLst/>
          </a:prstGeom>
          <a:noFill/>
          <a:ln>
            <a:noFill/>
          </a:ln>
        </p:spPr>
        <p:txBody>
          <a:bodyPr lIns="0"/>
          <a:lstStyle/>
          <a:p>
            <a:pPr>
              <a:lnSpc>
                <a:spcPct val="100000"/>
              </a:lnSpc>
            </a:pPr>
            <a:r>
              <a:rPr lang="en-US" sz="1800" b="0" strike="noStrike" spc="-1">
                <a:solidFill>
                  <a:srgbClr val="343434"/>
                </a:solidFill>
                <a:uFill>
                  <a:solidFill>
                    <a:srgbClr val="FFFFFF"/>
                  </a:solidFill>
                </a:uFill>
                <a:latin typeface="Imago"/>
                <a:ea typeface="Arial"/>
              </a:rPr>
              <a:t>Harmony uses propriety, targeted DNA-based technology DANSR™ and FORTE™. It targets DNA fragments from the </a:t>
            </a:r>
            <a:r>
              <a:rPr lang="en-US" sz="1800" b="0" u="sng" strike="noStrike" spc="-1">
                <a:solidFill>
                  <a:srgbClr val="343434"/>
                </a:solidFill>
                <a:uFill>
                  <a:solidFill>
                    <a:srgbClr val="FFFFFF"/>
                  </a:solidFill>
                </a:uFill>
                <a:latin typeface="Imago"/>
                <a:ea typeface="Arial"/>
              </a:rPr>
              <a:t>specific chromosomes of interest</a:t>
            </a:r>
            <a:r>
              <a:rPr lang="en-US" sz="1800" b="0" strike="noStrike" spc="-1">
                <a:solidFill>
                  <a:srgbClr val="343434"/>
                </a:solidFill>
                <a:uFill>
                  <a:solidFill>
                    <a:srgbClr val="FFFFFF"/>
                  </a:solidFill>
                </a:uFill>
                <a:latin typeface="Imago"/>
                <a:ea typeface="Arial"/>
              </a:rPr>
              <a:t>, allowing for deeper analysis and clear results.</a:t>
            </a:r>
            <a:endParaRPr lang="en-US" sz="1160" b="0" strike="noStrike" spc="-1">
              <a:solidFill>
                <a:srgbClr val="808080"/>
              </a:solidFill>
              <a:uFill>
                <a:solidFill>
                  <a:srgbClr val="FFFFFF"/>
                </a:solidFill>
              </a:uFill>
              <a:latin typeface="Arial"/>
            </a:endParaRPr>
          </a:p>
        </p:txBody>
      </p:sp>
      <p:sp>
        <p:nvSpPr>
          <p:cNvPr id="427" name="TextShape 2"/>
          <p:cNvSpPr txBox="1"/>
          <p:nvPr/>
        </p:nvSpPr>
        <p:spPr>
          <a:xfrm>
            <a:off x="252000" y="0"/>
            <a:ext cx="9071640" cy="944640"/>
          </a:xfrm>
          <a:prstGeom prst="rect">
            <a:avLst/>
          </a:prstGeom>
          <a:noFill/>
          <a:ln>
            <a:noFill/>
          </a:ln>
        </p:spPr>
        <p:txBody>
          <a:bodyPr anchor="ctr"/>
          <a:lstStyle/>
          <a:p>
            <a:pPr>
              <a:lnSpc>
                <a:spcPct val="100000"/>
              </a:lnSpc>
            </a:pPr>
            <a:r>
              <a:rPr lang="en-US" sz="2200" b="1" strike="noStrike" spc="49">
                <a:solidFill>
                  <a:srgbClr val="00857D"/>
                </a:solidFill>
                <a:uFill>
                  <a:solidFill>
                    <a:srgbClr val="FFFFFF"/>
                  </a:solidFill>
                </a:uFill>
                <a:latin typeface="Imago"/>
                <a:ea typeface="Arial"/>
              </a:rPr>
              <a:t>Differentiate Harmony from Competitors</a:t>
            </a:r>
            <a:endParaRPr lang="en-US" sz="1489" b="0" strike="noStrike" spc="-1">
              <a:solidFill>
                <a:srgbClr val="343434"/>
              </a:solidFill>
              <a:uFill>
                <a:solidFill>
                  <a:srgbClr val="FFFFFF"/>
                </a:solidFill>
              </a:uFill>
              <a:latin typeface="Arial"/>
            </a:endParaRPr>
          </a:p>
        </p:txBody>
      </p:sp>
      <p:sp>
        <p:nvSpPr>
          <p:cNvPr id="428" name="CustomShape 3"/>
          <p:cNvSpPr/>
          <p:nvPr/>
        </p:nvSpPr>
        <p:spPr>
          <a:xfrm>
            <a:off x="334800" y="5292000"/>
            <a:ext cx="8987400" cy="39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b="0" strike="noStrike" spc="-1">
                <a:solidFill>
                  <a:srgbClr val="343434"/>
                </a:solidFill>
                <a:uFill>
                  <a:solidFill>
                    <a:srgbClr val="FFFFFF"/>
                  </a:solidFill>
                </a:uFill>
                <a:latin typeface="Imago"/>
              </a:rPr>
              <a:t>1. Stokowski et al. Prenat Diagn. 2015 35: 1243–1246  2. Norton et al. N Engl J Med. 2015 Apr 23;372(17):1589-97</a:t>
            </a:r>
            <a:endParaRPr lang="en-US" sz="1489" b="0" strike="noStrike" spc="-1">
              <a:solidFill>
                <a:srgbClr val="000000"/>
              </a:solidFill>
              <a:uFill>
                <a:solidFill>
                  <a:srgbClr val="FFFFFF"/>
                </a:solidFill>
              </a:uFill>
              <a:latin typeface="Arial"/>
            </a:endParaRPr>
          </a:p>
          <a:p>
            <a:pPr>
              <a:lnSpc>
                <a:spcPct val="100000"/>
              </a:lnSpc>
            </a:pPr>
            <a:r>
              <a:rPr lang="en-US" sz="1000" b="0" strike="noStrike" spc="-1">
                <a:solidFill>
                  <a:srgbClr val="343434"/>
                </a:solidFill>
                <a:uFill>
                  <a:solidFill>
                    <a:srgbClr val="FFFFFF"/>
                  </a:solidFill>
                </a:uFill>
                <a:latin typeface="Imago"/>
              </a:rPr>
              <a:t>Age is defined as both under 35 and over 35 age groups; studies have included women ages 18-48</a:t>
            </a:r>
            <a:endParaRPr lang="en-US" sz="1489" b="0" strike="noStrike" spc="-1">
              <a:solidFill>
                <a:srgbClr val="000000"/>
              </a:solidFill>
              <a:uFill>
                <a:solidFill>
                  <a:srgbClr val="FFFFFF"/>
                </a:solidFill>
              </a:uFill>
              <a:latin typeface="Arial"/>
            </a:endParaRPr>
          </a:p>
        </p:txBody>
      </p:sp>
      <p:sp>
        <p:nvSpPr>
          <p:cNvPr id="429" name="CustomShape 4"/>
          <p:cNvSpPr/>
          <p:nvPr/>
        </p:nvSpPr>
        <p:spPr>
          <a:xfrm>
            <a:off x="327960" y="2113920"/>
            <a:ext cx="9239400" cy="594720"/>
          </a:xfrm>
          <a:prstGeom prst="rect">
            <a:avLst/>
          </a:prstGeom>
          <a:noFill/>
          <a:ln>
            <a:noFill/>
          </a:ln>
        </p:spPr>
        <p:style>
          <a:lnRef idx="0">
            <a:scrgbClr r="0" g="0" b="0"/>
          </a:lnRef>
          <a:fillRef idx="0">
            <a:scrgbClr r="0" g="0" b="0"/>
          </a:fillRef>
          <a:effectRef idx="0">
            <a:scrgbClr r="0" g="0" b="0"/>
          </a:effectRef>
          <a:fontRef idx="minor"/>
        </p:style>
        <p:txBody>
          <a:bodyPr lIns="0"/>
          <a:lstStyle/>
          <a:p>
            <a:pPr>
              <a:lnSpc>
                <a:spcPct val="100000"/>
              </a:lnSpc>
            </a:pPr>
            <a:r>
              <a:rPr lang="en-US" sz="1800" b="0" strike="noStrike" spc="-1">
                <a:solidFill>
                  <a:srgbClr val="343434"/>
                </a:solidFill>
                <a:uFill>
                  <a:solidFill>
                    <a:srgbClr val="FFFFFF"/>
                  </a:solidFill>
                </a:uFill>
                <a:latin typeface="Imago"/>
                <a:ea typeface="Arial"/>
              </a:rPr>
              <a:t>Harmony both accurately measures and incorporate the amount of fetal DNA in the assessment, which delivers exceptional accuracy with a detection rate of &gt;99%.</a:t>
            </a:r>
            <a:r>
              <a:rPr lang="en-US" sz="1800" b="0" strike="noStrike" spc="-1" baseline="30000">
                <a:solidFill>
                  <a:srgbClr val="343434"/>
                </a:solidFill>
                <a:uFill>
                  <a:solidFill>
                    <a:srgbClr val="FFFFFF"/>
                  </a:solidFill>
                </a:uFill>
                <a:latin typeface="Imago"/>
                <a:ea typeface="Arial"/>
              </a:rPr>
              <a:t>1</a:t>
            </a:r>
            <a:endParaRPr lang="en-US" sz="1489" b="0" strike="noStrike" spc="-1">
              <a:solidFill>
                <a:srgbClr val="000000"/>
              </a:solidFill>
              <a:uFill>
                <a:solidFill>
                  <a:srgbClr val="FFFFFF"/>
                </a:solidFill>
              </a:uFill>
              <a:latin typeface="Arial"/>
            </a:endParaRPr>
          </a:p>
        </p:txBody>
      </p:sp>
      <p:sp>
        <p:nvSpPr>
          <p:cNvPr id="430" name="CustomShape 5"/>
          <p:cNvSpPr/>
          <p:nvPr/>
        </p:nvSpPr>
        <p:spPr>
          <a:xfrm>
            <a:off x="335880" y="2898000"/>
            <a:ext cx="9239400" cy="944640"/>
          </a:xfrm>
          <a:prstGeom prst="rect">
            <a:avLst/>
          </a:prstGeom>
          <a:noFill/>
          <a:ln>
            <a:noFill/>
          </a:ln>
        </p:spPr>
        <p:style>
          <a:lnRef idx="0">
            <a:scrgbClr r="0" g="0" b="0"/>
          </a:lnRef>
          <a:fillRef idx="0">
            <a:scrgbClr r="0" g="0" b="0"/>
          </a:fillRef>
          <a:effectRef idx="0">
            <a:scrgbClr r="0" g="0" b="0"/>
          </a:effectRef>
          <a:fontRef idx="minor"/>
        </p:style>
        <p:txBody>
          <a:bodyPr lIns="0"/>
          <a:lstStyle/>
          <a:p>
            <a:pPr>
              <a:lnSpc>
                <a:spcPct val="100000"/>
              </a:lnSpc>
            </a:pPr>
            <a:r>
              <a:rPr lang="en-US" sz="1800" b="0" strike="noStrike" spc="-1">
                <a:solidFill>
                  <a:srgbClr val="343434"/>
                </a:solidFill>
                <a:uFill>
                  <a:solidFill>
                    <a:srgbClr val="FFFFFF"/>
                  </a:solidFill>
                </a:uFill>
                <a:latin typeface="Imago"/>
                <a:ea typeface="Arial"/>
              </a:rPr>
              <a:t>Harmony is extensively validated in all women, regardless of age or risk</a:t>
            </a:r>
            <a:r>
              <a:rPr lang="en-US" sz="1800" b="0" strike="noStrike" spc="-1" baseline="30000">
                <a:solidFill>
                  <a:srgbClr val="343434"/>
                </a:solidFill>
                <a:uFill>
                  <a:solidFill>
                    <a:srgbClr val="FFFFFF"/>
                  </a:solidFill>
                </a:uFill>
                <a:latin typeface="Imago"/>
                <a:ea typeface="Arial"/>
              </a:rPr>
              <a:t>*</a:t>
            </a:r>
            <a:r>
              <a:rPr lang="en-US" sz="1800" b="0" strike="noStrike" spc="-1">
                <a:solidFill>
                  <a:srgbClr val="343434"/>
                </a:solidFill>
                <a:uFill>
                  <a:solidFill>
                    <a:srgbClr val="FFFFFF"/>
                  </a:solidFill>
                </a:uFill>
                <a:latin typeface="Imago"/>
                <a:ea typeface="Arial"/>
              </a:rPr>
              <a:t>. The NEXT Study</a:t>
            </a:r>
            <a:r>
              <a:rPr lang="en-US" sz="1800" b="0" strike="noStrike" spc="-1" baseline="30000">
                <a:solidFill>
                  <a:srgbClr val="343434"/>
                </a:solidFill>
                <a:uFill>
                  <a:solidFill>
                    <a:srgbClr val="FFFFFF"/>
                  </a:solidFill>
                </a:uFill>
                <a:latin typeface="Imago"/>
                <a:ea typeface="Arial"/>
              </a:rPr>
              <a:t>2</a:t>
            </a:r>
            <a:r>
              <a:rPr lang="en-US" sz="1800" b="0" strike="noStrike" spc="-1">
                <a:solidFill>
                  <a:srgbClr val="343434"/>
                </a:solidFill>
                <a:uFill>
                  <a:solidFill>
                    <a:srgbClr val="FFFFFF"/>
                  </a:solidFill>
                </a:uFill>
                <a:latin typeface="Imago"/>
                <a:ea typeface="Arial"/>
              </a:rPr>
              <a:t>, a blinded prospective head-to-head comparison study, included pregnancies of women in the low-risk and high-risk population.</a:t>
            </a:r>
            <a:endParaRPr lang="en-US" sz="1489" b="0" strike="noStrike" spc="-1">
              <a:solidFill>
                <a:srgbClr val="000000"/>
              </a:solidFill>
              <a:uFill>
                <a:solidFill>
                  <a:srgbClr val="FFFFFF"/>
                </a:solidFill>
              </a:uFill>
              <a:latin typeface="Arial"/>
            </a:endParaRPr>
          </a:p>
        </p:txBody>
      </p:sp>
      <p:sp>
        <p:nvSpPr>
          <p:cNvPr id="431" name="CustomShape 6"/>
          <p:cNvSpPr/>
          <p:nvPr/>
        </p:nvSpPr>
        <p:spPr>
          <a:xfrm>
            <a:off x="343440" y="3843000"/>
            <a:ext cx="9239400" cy="629640"/>
          </a:xfrm>
          <a:prstGeom prst="rect">
            <a:avLst/>
          </a:prstGeom>
          <a:noFill/>
          <a:ln>
            <a:noFill/>
          </a:ln>
        </p:spPr>
        <p:style>
          <a:lnRef idx="0">
            <a:scrgbClr r="0" g="0" b="0"/>
          </a:lnRef>
          <a:fillRef idx="0">
            <a:scrgbClr r="0" g="0" b="0"/>
          </a:fillRef>
          <a:effectRef idx="0">
            <a:scrgbClr r="0" g="0" b="0"/>
          </a:effectRef>
          <a:fontRef idx="minor"/>
        </p:style>
        <p:txBody>
          <a:bodyPr lIns="0"/>
          <a:lstStyle/>
          <a:p>
            <a:pPr>
              <a:lnSpc>
                <a:spcPct val="100000"/>
              </a:lnSpc>
            </a:pPr>
            <a:r>
              <a:rPr lang="en-US" sz="1800" b="0" strike="noStrike" spc="-1">
                <a:solidFill>
                  <a:srgbClr val="343434"/>
                </a:solidFill>
                <a:uFill>
                  <a:solidFill>
                    <a:srgbClr val="FFFFFF"/>
                  </a:solidFill>
                </a:uFill>
                <a:latin typeface="Imago"/>
                <a:ea typeface="Arial"/>
              </a:rPr>
              <a:t>Harmony may minimize anxiety and invasive procedures by delivering clear information about trisomy 21 risk.</a:t>
            </a:r>
            <a:endParaRPr lang="en-US" sz="1489"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426">
                                            <p:txEl>
                                              <p:pRg st="0" end="189"/>
                                            </p:txEl>
                                          </p:spTgt>
                                        </p:tgtEl>
                                        <p:attrNameLst>
                                          <p:attrName>style.visibility</p:attrName>
                                        </p:attrNameLst>
                                      </p:cBhvr>
                                      <p:to>
                                        <p:strVal val="visible"/>
                                      </p:to>
                                    </p:set>
                                    <p:animEffect transition="in" filter="fade">
                                      <p:cBhvr additive="repl">
                                        <p:cTn id="7" dur="1000"/>
                                        <p:tgtEl>
                                          <p:spTgt spid="426">
                                            <p:txEl>
                                              <p:pRg st="0" end="189"/>
                                            </p:txEl>
                                          </p:spTgt>
                                        </p:tgtEl>
                                      </p:cBhvr>
                                    </p:animEffect>
                                    <p:anim calcmode="lin" valueType="num">
                                      <p:cBhvr additive="repl">
                                        <p:cTn id="8" dur="1000" fill="hold"/>
                                        <p:tgtEl>
                                          <p:spTgt spid="426">
                                            <p:txEl>
                                              <p:pRg st="0" end="189"/>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426">
                                            <p:txEl>
                                              <p:pRg st="0" end="18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fill="hold" nodeType="clickEffect">
                                  <p:stCondLst>
                                    <p:cond delay="0"/>
                                  </p:stCondLst>
                                  <p:childTnLst>
                                    <p:set>
                                      <p:cBhvr>
                                        <p:cTn id="13" dur="1" fill="hold">
                                          <p:stCondLst>
                                            <p:cond delay="0"/>
                                          </p:stCondLst>
                                        </p:cTn>
                                        <p:tgtEl>
                                          <p:spTgt spid="429"/>
                                        </p:tgtEl>
                                        <p:attrNameLst>
                                          <p:attrName>style.visibility</p:attrName>
                                        </p:attrNameLst>
                                      </p:cBhvr>
                                      <p:to>
                                        <p:strVal val="visible"/>
                                      </p:to>
                                    </p:set>
                                    <p:animEffect transition="in" filter="fade">
                                      <p:cBhvr additive="repl">
                                        <p:cTn id="14" dur="1000"/>
                                        <p:tgtEl>
                                          <p:spTgt spid="429"/>
                                        </p:tgtEl>
                                      </p:cBhvr>
                                    </p:animEffect>
                                    <p:anim calcmode="lin" valueType="num">
                                      <p:cBhvr additive="repl">
                                        <p:cTn id="15" dur="1000" fill="hold"/>
                                        <p:tgtEl>
                                          <p:spTgt spid="429"/>
                                        </p:tgtEl>
                                        <p:attrNameLst>
                                          <p:attrName>ppt_x</p:attrName>
                                        </p:attrNameLst>
                                      </p:cBhvr>
                                      <p:tavLst>
                                        <p:tav tm="0">
                                          <p:val>
                                            <p:strVal val="#ppt_x"/>
                                          </p:val>
                                        </p:tav>
                                        <p:tav tm="100000">
                                          <p:val>
                                            <p:strVal val="#ppt_x"/>
                                          </p:val>
                                        </p:tav>
                                      </p:tavLst>
                                    </p:anim>
                                    <p:anim calcmode="lin" valueType="num">
                                      <p:cBhvr additive="repl">
                                        <p:cTn id="16" dur="1000" fill="hold"/>
                                        <p:tgtEl>
                                          <p:spTgt spid="4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fill="hold" nodeType="clickEffect">
                                  <p:stCondLst>
                                    <p:cond delay="0"/>
                                  </p:stCondLst>
                                  <p:childTnLst>
                                    <p:set>
                                      <p:cBhvr>
                                        <p:cTn id="20" dur="1" fill="hold">
                                          <p:stCondLst>
                                            <p:cond delay="0"/>
                                          </p:stCondLst>
                                        </p:cTn>
                                        <p:tgtEl>
                                          <p:spTgt spid="430"/>
                                        </p:tgtEl>
                                        <p:attrNameLst>
                                          <p:attrName>style.visibility</p:attrName>
                                        </p:attrNameLst>
                                      </p:cBhvr>
                                      <p:to>
                                        <p:strVal val="visible"/>
                                      </p:to>
                                    </p:set>
                                    <p:animEffect transition="in" filter="fade">
                                      <p:cBhvr additive="repl">
                                        <p:cTn id="21" dur="1000"/>
                                        <p:tgtEl>
                                          <p:spTgt spid="430"/>
                                        </p:tgtEl>
                                      </p:cBhvr>
                                    </p:animEffect>
                                    <p:anim calcmode="lin" valueType="num">
                                      <p:cBhvr additive="repl">
                                        <p:cTn id="22" dur="1000" fill="hold"/>
                                        <p:tgtEl>
                                          <p:spTgt spid="430"/>
                                        </p:tgtEl>
                                        <p:attrNameLst>
                                          <p:attrName>ppt_x</p:attrName>
                                        </p:attrNameLst>
                                      </p:cBhvr>
                                      <p:tavLst>
                                        <p:tav tm="0">
                                          <p:val>
                                            <p:strVal val="#ppt_x"/>
                                          </p:val>
                                        </p:tav>
                                        <p:tav tm="100000">
                                          <p:val>
                                            <p:strVal val="#ppt_x"/>
                                          </p:val>
                                        </p:tav>
                                      </p:tavLst>
                                    </p:anim>
                                    <p:anim calcmode="lin" valueType="num">
                                      <p:cBhvr additive="repl">
                                        <p:cTn id="23" dur="1000" fill="hold"/>
                                        <p:tgtEl>
                                          <p:spTgt spid="4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fill="hold" nodeType="clickEffect">
                                  <p:stCondLst>
                                    <p:cond delay="0"/>
                                  </p:stCondLst>
                                  <p:childTnLst>
                                    <p:set>
                                      <p:cBhvr>
                                        <p:cTn id="27" dur="1" fill="hold">
                                          <p:stCondLst>
                                            <p:cond delay="0"/>
                                          </p:stCondLst>
                                        </p:cTn>
                                        <p:tgtEl>
                                          <p:spTgt spid="431"/>
                                        </p:tgtEl>
                                        <p:attrNameLst>
                                          <p:attrName>style.visibility</p:attrName>
                                        </p:attrNameLst>
                                      </p:cBhvr>
                                      <p:to>
                                        <p:strVal val="visible"/>
                                      </p:to>
                                    </p:set>
                                    <p:animEffect transition="in" filter="fade">
                                      <p:cBhvr additive="repl">
                                        <p:cTn id="28" dur="1000"/>
                                        <p:tgtEl>
                                          <p:spTgt spid="431"/>
                                        </p:tgtEl>
                                      </p:cBhvr>
                                    </p:animEffect>
                                    <p:anim calcmode="lin" valueType="num">
                                      <p:cBhvr additive="repl">
                                        <p:cTn id="29" dur="1000" fill="hold"/>
                                        <p:tgtEl>
                                          <p:spTgt spid="431"/>
                                        </p:tgtEl>
                                        <p:attrNameLst>
                                          <p:attrName>ppt_x</p:attrName>
                                        </p:attrNameLst>
                                      </p:cBhvr>
                                      <p:tavLst>
                                        <p:tav tm="0">
                                          <p:val>
                                            <p:strVal val="#ppt_x"/>
                                          </p:val>
                                        </p:tav>
                                        <p:tav tm="100000">
                                          <p:val>
                                            <p:strVal val="#ppt_x"/>
                                          </p:val>
                                        </p:tav>
                                      </p:tavLst>
                                    </p:anim>
                                    <p:anim calcmode="lin" valueType="num">
                                      <p:cBhvr additive="repl">
                                        <p:cTn id="30" dur="1000" fill="hold"/>
                                        <p:tgtEl>
                                          <p:spTgt spid="4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TextShape 1"/>
          <p:cNvSpPr txBox="1"/>
          <p:nvPr/>
        </p:nvSpPr>
        <p:spPr>
          <a:xfrm>
            <a:off x="839880" y="2615400"/>
            <a:ext cx="4031640" cy="2045880"/>
          </a:xfrm>
          <a:prstGeom prst="rect">
            <a:avLst/>
          </a:prstGeom>
          <a:noFill/>
          <a:ln>
            <a:noFill/>
          </a:ln>
        </p:spPr>
        <p:txBody>
          <a:bodyPr lIns="0"/>
          <a:lstStyle/>
          <a:p>
            <a:pPr>
              <a:lnSpc>
                <a:spcPct val="100000"/>
              </a:lnSpc>
            </a:pPr>
            <a:r>
              <a:rPr lang="en-US" sz="1800" b="1" strike="noStrike" spc="18">
                <a:solidFill>
                  <a:srgbClr val="343434"/>
                </a:solidFill>
                <a:uFill>
                  <a:solidFill>
                    <a:srgbClr val="FFFFFF"/>
                  </a:solidFill>
                </a:uFill>
                <a:latin typeface="Imago"/>
                <a:ea typeface="Arial"/>
              </a:rPr>
              <a:t>Targeted DNA assay </a:t>
            </a:r>
            <a:endParaRPr lang="en-US" sz="1160" b="0" strike="noStrike" spc="-1">
              <a:solidFill>
                <a:srgbClr val="808080"/>
              </a:solidFill>
              <a:uFill>
                <a:solidFill>
                  <a:srgbClr val="FFFFFF"/>
                </a:solidFill>
              </a:uFill>
              <a:latin typeface="Arial"/>
            </a:endParaRPr>
          </a:p>
          <a:p>
            <a:pPr marL="399960" indent="-399600">
              <a:lnSpc>
                <a:spcPct val="100000"/>
              </a:lnSpc>
              <a:buClr>
                <a:srgbClr val="7E466F"/>
              </a:buClr>
              <a:buSzPct val="105000"/>
              <a:buFont typeface="Arial"/>
              <a:buChar char="•"/>
            </a:pPr>
            <a:r>
              <a:rPr lang="en-US" sz="1800" b="0" strike="noStrike" spc="18">
                <a:solidFill>
                  <a:srgbClr val="343434"/>
                </a:solidFill>
                <a:uFill>
                  <a:solidFill>
                    <a:srgbClr val="FFFFFF"/>
                  </a:solidFill>
                </a:uFill>
                <a:latin typeface="Imago"/>
                <a:ea typeface="Arial"/>
              </a:rPr>
              <a:t>Targeting chromosomes of interest allows for deeper analysis</a:t>
            </a:r>
            <a:r>
              <a:rPr lang="en-US" sz="1800" b="0" strike="noStrike" spc="18" baseline="30000">
                <a:solidFill>
                  <a:srgbClr val="343434"/>
                </a:solidFill>
                <a:uFill>
                  <a:solidFill>
                    <a:srgbClr val="FFFFFF"/>
                  </a:solidFill>
                </a:uFill>
                <a:latin typeface="Imago"/>
                <a:ea typeface="Arial"/>
              </a:rPr>
              <a:t>1</a:t>
            </a:r>
            <a:endParaRPr lang="en-US" sz="1160" b="0" strike="noStrike" spc="-1">
              <a:solidFill>
                <a:srgbClr val="808080"/>
              </a:solidFill>
              <a:uFill>
                <a:solidFill>
                  <a:srgbClr val="FFFFFF"/>
                </a:solidFill>
              </a:uFill>
              <a:latin typeface="Arial"/>
            </a:endParaRPr>
          </a:p>
          <a:p>
            <a:pPr marL="399960" indent="-399600">
              <a:lnSpc>
                <a:spcPct val="100000"/>
              </a:lnSpc>
              <a:buClr>
                <a:srgbClr val="7E466F"/>
              </a:buClr>
              <a:buSzPct val="105000"/>
              <a:buFont typeface="Arial"/>
              <a:buChar char="•"/>
            </a:pPr>
            <a:r>
              <a:rPr lang="en-US" sz="1800" b="0" strike="noStrike" spc="18">
                <a:solidFill>
                  <a:srgbClr val="343434"/>
                </a:solidFill>
                <a:uFill>
                  <a:solidFill>
                    <a:srgbClr val="FFFFFF"/>
                  </a:solidFill>
                </a:uFill>
                <a:latin typeface="Imago"/>
                <a:ea typeface="Arial"/>
              </a:rPr>
              <a:t>Accurately measures fetal DNA amount using SNPs</a:t>
            </a:r>
            <a:r>
              <a:rPr lang="en-US" sz="1800" b="0" strike="noStrike" spc="18" baseline="30000">
                <a:solidFill>
                  <a:srgbClr val="343434"/>
                </a:solidFill>
                <a:uFill>
                  <a:solidFill>
                    <a:srgbClr val="FFFFFF"/>
                  </a:solidFill>
                </a:uFill>
                <a:latin typeface="Imago"/>
                <a:ea typeface="Arial"/>
              </a:rPr>
              <a:t>1</a:t>
            </a:r>
            <a:endParaRPr lang="en-US" sz="1160" b="0" strike="noStrike" spc="-1">
              <a:solidFill>
                <a:srgbClr val="808080"/>
              </a:solidFill>
              <a:uFill>
                <a:solidFill>
                  <a:srgbClr val="FFFFFF"/>
                </a:solidFill>
              </a:uFill>
              <a:latin typeface="Arial"/>
            </a:endParaRPr>
          </a:p>
          <a:p>
            <a:pPr>
              <a:lnSpc>
                <a:spcPct val="100000"/>
              </a:lnSpc>
            </a:pPr>
            <a:endParaRPr lang="en-US" sz="1160" b="0" strike="noStrike" spc="-1">
              <a:solidFill>
                <a:srgbClr val="808080"/>
              </a:solidFill>
              <a:uFill>
                <a:solidFill>
                  <a:srgbClr val="FFFFFF"/>
                </a:solidFill>
              </a:uFill>
              <a:latin typeface="Arial"/>
            </a:endParaRPr>
          </a:p>
        </p:txBody>
      </p:sp>
      <p:sp>
        <p:nvSpPr>
          <p:cNvPr id="433" name="TextShape 2"/>
          <p:cNvSpPr txBox="1"/>
          <p:nvPr/>
        </p:nvSpPr>
        <p:spPr>
          <a:xfrm>
            <a:off x="504000" y="189000"/>
            <a:ext cx="9113760" cy="591840"/>
          </a:xfrm>
          <a:prstGeom prst="rect">
            <a:avLst/>
          </a:prstGeom>
          <a:noFill/>
          <a:ln>
            <a:noFill/>
          </a:ln>
        </p:spPr>
        <p:txBody>
          <a:bodyPr anchor="ctr"/>
          <a:lstStyle/>
          <a:p>
            <a:pPr>
              <a:lnSpc>
                <a:spcPct val="100000"/>
              </a:lnSpc>
            </a:pPr>
            <a:r>
              <a:rPr lang="en-US" sz="2200" b="1" strike="noStrike" spc="49">
                <a:solidFill>
                  <a:srgbClr val="00857D"/>
                </a:solidFill>
                <a:uFill>
                  <a:solidFill>
                    <a:srgbClr val="FFFFFF"/>
                  </a:solidFill>
                </a:uFill>
                <a:latin typeface="Imago"/>
                <a:ea typeface="Arial"/>
              </a:rPr>
              <a:t>Harmony™ Prenatal Test</a:t>
            </a:r>
            <a:endParaRPr lang="en-US" sz="1489" b="0" strike="noStrike" spc="-1">
              <a:solidFill>
                <a:srgbClr val="343434"/>
              </a:solidFill>
              <a:uFill>
                <a:solidFill>
                  <a:srgbClr val="FFFFFF"/>
                </a:solidFill>
              </a:uFill>
              <a:latin typeface="Arial"/>
            </a:endParaRPr>
          </a:p>
        </p:txBody>
      </p:sp>
      <p:sp>
        <p:nvSpPr>
          <p:cNvPr id="434" name="CustomShape 3"/>
          <p:cNvSpPr/>
          <p:nvPr/>
        </p:nvSpPr>
        <p:spPr>
          <a:xfrm>
            <a:off x="5459760" y="2627280"/>
            <a:ext cx="4199400" cy="203400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en-US" sz="1800" b="1" strike="noStrike" spc="-1">
                <a:solidFill>
                  <a:srgbClr val="343434"/>
                </a:solidFill>
                <a:uFill>
                  <a:solidFill>
                    <a:srgbClr val="FFFFFF"/>
                  </a:solidFill>
                </a:uFill>
                <a:latin typeface="Imago"/>
              </a:rPr>
              <a:t>Incorporates:</a:t>
            </a:r>
            <a:endParaRPr lang="en-US" sz="2650" b="0" strike="noStrike" spc="-1">
              <a:solidFill>
                <a:srgbClr val="000000"/>
              </a:solidFill>
              <a:uFill>
                <a:solidFill>
                  <a:srgbClr val="FFFFFF"/>
                </a:solidFill>
              </a:uFill>
              <a:latin typeface="Arial"/>
            </a:endParaRPr>
          </a:p>
          <a:p>
            <a:pPr marL="457200" indent="-456840">
              <a:lnSpc>
                <a:spcPct val="100000"/>
              </a:lnSpc>
              <a:buBlip>
                <a:blip r:embed="rId3"/>
              </a:buBlip>
            </a:pPr>
            <a:r>
              <a:rPr lang="en-US" sz="1800" b="0" strike="noStrike" spc="-1">
                <a:solidFill>
                  <a:srgbClr val="343434"/>
                </a:solidFill>
                <a:uFill>
                  <a:solidFill>
                    <a:srgbClr val="FFFFFF"/>
                  </a:solidFill>
                </a:uFill>
                <a:latin typeface="Imago"/>
              </a:rPr>
              <a:t>Chromosome quantification</a:t>
            </a:r>
            <a:endParaRPr lang="en-US" sz="2650" b="0" strike="noStrike" spc="-1">
              <a:solidFill>
                <a:srgbClr val="000000"/>
              </a:solidFill>
              <a:uFill>
                <a:solidFill>
                  <a:srgbClr val="FFFFFF"/>
                </a:solidFill>
              </a:uFill>
              <a:latin typeface="Arial"/>
            </a:endParaRPr>
          </a:p>
          <a:p>
            <a:pPr marL="457200" indent="-456840">
              <a:lnSpc>
                <a:spcPct val="100000"/>
              </a:lnSpc>
              <a:buBlip>
                <a:blip r:embed="rId3"/>
              </a:buBlip>
            </a:pPr>
            <a:r>
              <a:rPr lang="en-US" sz="1800" b="0" strike="noStrike" spc="-1">
                <a:solidFill>
                  <a:srgbClr val="343434"/>
                </a:solidFill>
                <a:uFill>
                  <a:solidFill>
                    <a:srgbClr val="FFFFFF"/>
                  </a:solidFill>
                </a:uFill>
                <a:latin typeface="Imago"/>
              </a:rPr>
              <a:t>Fetal DNA amount</a:t>
            </a:r>
            <a:endParaRPr lang="en-US" sz="2650" b="0" strike="noStrike" spc="-1">
              <a:solidFill>
                <a:srgbClr val="000000"/>
              </a:solidFill>
              <a:uFill>
                <a:solidFill>
                  <a:srgbClr val="FFFFFF"/>
                </a:solidFill>
              </a:uFill>
              <a:latin typeface="Arial"/>
            </a:endParaRPr>
          </a:p>
          <a:p>
            <a:pPr marL="457200" indent="-456840">
              <a:lnSpc>
                <a:spcPct val="100000"/>
              </a:lnSpc>
              <a:buBlip>
                <a:blip r:embed="rId3"/>
              </a:buBlip>
            </a:pPr>
            <a:r>
              <a:rPr lang="en-US" sz="1800" b="0" strike="noStrike" spc="-1">
                <a:solidFill>
                  <a:srgbClr val="343434"/>
                </a:solidFill>
                <a:uFill>
                  <a:solidFill>
                    <a:srgbClr val="FFFFFF"/>
                  </a:solidFill>
                </a:uFill>
                <a:latin typeface="Imago"/>
              </a:rPr>
              <a:t>Maternal age</a:t>
            </a:r>
            <a:endParaRPr lang="en-US" sz="2650" b="0" strike="noStrike" spc="-1">
              <a:solidFill>
                <a:srgbClr val="000000"/>
              </a:solidFill>
              <a:uFill>
                <a:solidFill>
                  <a:srgbClr val="FFFFFF"/>
                </a:solidFill>
              </a:uFill>
              <a:latin typeface="Arial"/>
            </a:endParaRPr>
          </a:p>
          <a:p>
            <a:pPr marL="457200" indent="-456840">
              <a:lnSpc>
                <a:spcPct val="100000"/>
              </a:lnSpc>
              <a:buBlip>
                <a:blip r:embed="rId3"/>
              </a:buBlip>
            </a:pPr>
            <a:r>
              <a:rPr lang="en-US" sz="1800" b="0" strike="noStrike" spc="-1">
                <a:solidFill>
                  <a:srgbClr val="343434"/>
                </a:solidFill>
                <a:uFill>
                  <a:solidFill>
                    <a:srgbClr val="FFFFFF"/>
                  </a:solidFill>
                </a:uFill>
                <a:latin typeface="Imago"/>
              </a:rPr>
              <a:t>Gestational age</a:t>
            </a:r>
            <a:endParaRPr lang="en-US" sz="2650" b="0" strike="noStrike" spc="-1">
              <a:solidFill>
                <a:srgbClr val="000000"/>
              </a:solidFill>
              <a:uFill>
                <a:solidFill>
                  <a:srgbClr val="FFFFFF"/>
                </a:solidFill>
              </a:uFill>
              <a:latin typeface="Arial"/>
            </a:endParaRPr>
          </a:p>
          <a:p>
            <a:pPr>
              <a:lnSpc>
                <a:spcPct val="100000"/>
              </a:lnSpc>
            </a:pPr>
            <a:endParaRPr lang="en-US" sz="2650" b="0" strike="noStrike" spc="-1">
              <a:solidFill>
                <a:srgbClr val="000000"/>
              </a:solidFill>
              <a:uFill>
                <a:solidFill>
                  <a:srgbClr val="FFFFFF"/>
                </a:solidFill>
              </a:uFill>
              <a:latin typeface="Arial"/>
            </a:endParaRPr>
          </a:p>
          <a:p>
            <a:pPr>
              <a:lnSpc>
                <a:spcPct val="100000"/>
              </a:lnSpc>
            </a:pPr>
            <a:r>
              <a:rPr lang="en-US" sz="1800" b="1" strike="noStrike" spc="-1">
                <a:solidFill>
                  <a:srgbClr val="343434"/>
                </a:solidFill>
                <a:uFill>
                  <a:solidFill>
                    <a:srgbClr val="FFFFFF"/>
                  </a:solidFill>
                </a:uFill>
                <a:latin typeface="Imago"/>
              </a:rPr>
              <a:t>Individualized risk score</a:t>
            </a:r>
            <a:endParaRPr lang="en-US" sz="2650" b="0" strike="noStrike" spc="-1">
              <a:solidFill>
                <a:srgbClr val="000000"/>
              </a:solidFill>
              <a:uFill>
                <a:solidFill>
                  <a:srgbClr val="FFFFFF"/>
                </a:solidFill>
              </a:uFill>
              <a:latin typeface="Arial"/>
            </a:endParaRPr>
          </a:p>
        </p:txBody>
      </p:sp>
      <p:sp>
        <p:nvSpPr>
          <p:cNvPr id="435" name="CustomShape 4"/>
          <p:cNvSpPr/>
          <p:nvPr/>
        </p:nvSpPr>
        <p:spPr>
          <a:xfrm>
            <a:off x="5207760" y="2142000"/>
            <a:ext cx="445140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b="0" strike="noStrike" spc="-1">
                <a:solidFill>
                  <a:srgbClr val="A57FB2"/>
                </a:solidFill>
                <a:uFill>
                  <a:solidFill>
                    <a:srgbClr val="FFFFFF"/>
                  </a:solidFill>
                </a:uFill>
                <a:latin typeface="Imago"/>
              </a:rPr>
              <a:t>(Fetal-fraction Optimized Risk of Trisomy Evaluation)</a:t>
            </a:r>
            <a:endParaRPr lang="en-US" sz="1489" b="0" strike="noStrike" spc="-1">
              <a:solidFill>
                <a:srgbClr val="000000"/>
              </a:solidFill>
              <a:uFill>
                <a:solidFill>
                  <a:srgbClr val="FFFFFF"/>
                </a:solidFill>
              </a:uFill>
              <a:latin typeface="Arial"/>
            </a:endParaRPr>
          </a:p>
        </p:txBody>
      </p:sp>
      <p:sp>
        <p:nvSpPr>
          <p:cNvPr id="436" name="CustomShape 5"/>
          <p:cNvSpPr/>
          <p:nvPr/>
        </p:nvSpPr>
        <p:spPr>
          <a:xfrm>
            <a:off x="587880" y="2142000"/>
            <a:ext cx="445140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b="0" strike="noStrike" spc="-1">
                <a:solidFill>
                  <a:srgbClr val="A57FB2"/>
                </a:solidFill>
                <a:uFill>
                  <a:solidFill>
                    <a:srgbClr val="FFFFFF"/>
                  </a:solidFill>
                </a:uFill>
                <a:latin typeface="Imago"/>
              </a:rPr>
              <a:t>(Digital ANalysis of Selected Regions)</a:t>
            </a:r>
            <a:endParaRPr lang="en-US" sz="1489" b="0" strike="noStrike" spc="-1">
              <a:solidFill>
                <a:srgbClr val="000000"/>
              </a:solidFill>
              <a:uFill>
                <a:solidFill>
                  <a:srgbClr val="FFFFFF"/>
                </a:solidFill>
              </a:uFill>
              <a:latin typeface="Arial"/>
            </a:endParaRPr>
          </a:p>
        </p:txBody>
      </p:sp>
      <p:sp>
        <p:nvSpPr>
          <p:cNvPr id="437" name="CustomShape 6"/>
          <p:cNvSpPr/>
          <p:nvPr/>
        </p:nvSpPr>
        <p:spPr>
          <a:xfrm>
            <a:off x="587880" y="1764000"/>
            <a:ext cx="4451400" cy="377640"/>
          </a:xfrm>
          <a:prstGeom prst="rect">
            <a:avLst/>
          </a:prstGeom>
          <a:solidFill>
            <a:schemeClr val="accent5"/>
          </a:solidFill>
          <a:ln>
            <a:noFill/>
          </a:ln>
        </p:spPr>
        <p:style>
          <a:lnRef idx="0">
            <a:scrgbClr r="0" g="0" b="0"/>
          </a:lnRef>
          <a:fillRef idx="0">
            <a:scrgbClr r="0" g="0" b="0"/>
          </a:fillRef>
          <a:effectRef idx="0">
            <a:scrgbClr r="0" g="0" b="0"/>
          </a:effectRef>
          <a:fontRef idx="minor"/>
        </p:style>
        <p:txBody>
          <a:bodyPr lIns="0" anchor="ctr"/>
          <a:lstStyle/>
          <a:p>
            <a:pPr algn="ctr">
              <a:lnSpc>
                <a:spcPct val="100000"/>
              </a:lnSpc>
            </a:pPr>
            <a:r>
              <a:rPr lang="en-US" sz="2400" b="1" strike="noStrike" spc="18">
                <a:solidFill>
                  <a:srgbClr val="FFFFFF"/>
                </a:solidFill>
                <a:uFill>
                  <a:solidFill>
                    <a:srgbClr val="FFFFFF"/>
                  </a:solidFill>
                </a:uFill>
                <a:latin typeface="Imago"/>
              </a:rPr>
              <a:t>DANSR</a:t>
            </a:r>
            <a:r>
              <a:rPr lang="en-US" sz="2400" b="1" strike="noStrike" spc="18" baseline="30000">
                <a:solidFill>
                  <a:srgbClr val="FFFFFF"/>
                </a:solidFill>
                <a:uFill>
                  <a:solidFill>
                    <a:srgbClr val="FFFFFF"/>
                  </a:solidFill>
                </a:uFill>
                <a:latin typeface="Imago"/>
              </a:rPr>
              <a:t>TM</a:t>
            </a:r>
            <a:endParaRPr lang="en-US" sz="1489" b="0" strike="noStrike" spc="-1">
              <a:solidFill>
                <a:srgbClr val="000000"/>
              </a:solidFill>
              <a:uFill>
                <a:solidFill>
                  <a:srgbClr val="FFFFFF"/>
                </a:solidFill>
              </a:uFill>
              <a:latin typeface="Arial"/>
            </a:endParaRPr>
          </a:p>
        </p:txBody>
      </p:sp>
      <p:sp>
        <p:nvSpPr>
          <p:cNvPr id="438" name="CustomShape 7"/>
          <p:cNvSpPr/>
          <p:nvPr/>
        </p:nvSpPr>
        <p:spPr>
          <a:xfrm>
            <a:off x="5207760" y="1764000"/>
            <a:ext cx="4451400" cy="377640"/>
          </a:xfrm>
          <a:prstGeom prst="rect">
            <a:avLst/>
          </a:prstGeom>
          <a:solidFill>
            <a:schemeClr val="accent5"/>
          </a:solidFill>
          <a:ln>
            <a:noFill/>
          </a:ln>
        </p:spPr>
        <p:style>
          <a:lnRef idx="0">
            <a:scrgbClr r="0" g="0" b="0"/>
          </a:lnRef>
          <a:fillRef idx="0">
            <a:scrgbClr r="0" g="0" b="0"/>
          </a:fillRef>
          <a:effectRef idx="0">
            <a:scrgbClr r="0" g="0" b="0"/>
          </a:effectRef>
          <a:fontRef idx="minor"/>
        </p:style>
        <p:txBody>
          <a:bodyPr lIns="0" anchor="ctr"/>
          <a:lstStyle/>
          <a:p>
            <a:pPr algn="ctr">
              <a:lnSpc>
                <a:spcPct val="100000"/>
              </a:lnSpc>
            </a:pPr>
            <a:r>
              <a:rPr lang="en-US" sz="2400" b="1" strike="noStrike" spc="18">
                <a:solidFill>
                  <a:srgbClr val="FFFFFF"/>
                </a:solidFill>
                <a:uFill>
                  <a:solidFill>
                    <a:srgbClr val="FFFFFF"/>
                  </a:solidFill>
                </a:uFill>
                <a:latin typeface="Imago"/>
              </a:rPr>
              <a:t>FORTE</a:t>
            </a:r>
            <a:r>
              <a:rPr lang="en-US" sz="2400" b="1" strike="noStrike" spc="18" baseline="30000">
                <a:solidFill>
                  <a:srgbClr val="FFFFFF"/>
                </a:solidFill>
                <a:uFill>
                  <a:solidFill>
                    <a:srgbClr val="FFFFFF"/>
                  </a:solidFill>
                </a:uFill>
                <a:latin typeface="Imago"/>
              </a:rPr>
              <a:t>TM</a:t>
            </a:r>
            <a:endParaRPr lang="en-US" sz="1489" b="0" strike="noStrike" spc="-1">
              <a:solidFill>
                <a:srgbClr val="000000"/>
              </a:solidFill>
              <a:uFill>
                <a:solidFill>
                  <a:srgbClr val="FFFFFF"/>
                </a:solidFill>
              </a:uFill>
              <a:latin typeface="Arial"/>
            </a:endParaRPr>
          </a:p>
        </p:txBody>
      </p:sp>
      <p:sp>
        <p:nvSpPr>
          <p:cNvPr id="439" name="CustomShape 8"/>
          <p:cNvSpPr/>
          <p:nvPr/>
        </p:nvSpPr>
        <p:spPr>
          <a:xfrm>
            <a:off x="587880" y="1764000"/>
            <a:ext cx="4451760" cy="3023640"/>
          </a:xfrm>
          <a:prstGeom prst="rect">
            <a:avLst/>
          </a:prstGeom>
          <a:noFill/>
          <a:ln>
            <a:solidFill>
              <a:schemeClr val="accent5"/>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40" name="CustomShape 9"/>
          <p:cNvSpPr/>
          <p:nvPr/>
        </p:nvSpPr>
        <p:spPr>
          <a:xfrm>
            <a:off x="5207400" y="1764000"/>
            <a:ext cx="4451760" cy="3023640"/>
          </a:xfrm>
          <a:prstGeom prst="rect">
            <a:avLst/>
          </a:prstGeom>
          <a:noFill/>
          <a:ln>
            <a:solidFill>
              <a:schemeClr val="accent5"/>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41" name="CustomShape 10"/>
          <p:cNvSpPr/>
          <p:nvPr/>
        </p:nvSpPr>
        <p:spPr>
          <a:xfrm>
            <a:off x="167760" y="5340240"/>
            <a:ext cx="9155880" cy="2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b="0" strike="noStrike" spc="-1">
                <a:solidFill>
                  <a:srgbClr val="343434"/>
                </a:solidFill>
                <a:uFill>
                  <a:solidFill>
                    <a:srgbClr val="FFFFFF"/>
                  </a:solidFill>
                </a:uFill>
                <a:latin typeface="Imago"/>
              </a:rPr>
              <a:t>1. Sparks et al. Prenat Diagn. 2012 Jan;32(1):3-9. 2. Sparks et al.  Am J Obstet Gynecol. 2012 Apr;206(4):319.e1-9. </a:t>
            </a:r>
            <a:endParaRPr lang="en-US" sz="1489" b="0" strike="noStrike" spc="-1">
              <a:solidFill>
                <a:srgbClr val="000000"/>
              </a:solidFill>
              <a:uFill>
                <a:solidFill>
                  <a:srgbClr val="FFFFFF"/>
                </a:solidFill>
              </a:uFill>
              <a:latin typeface="Arial"/>
            </a:endParaRPr>
          </a:p>
        </p:txBody>
      </p:sp>
      <p:sp>
        <p:nvSpPr>
          <p:cNvPr id="442" name="CustomShape 11"/>
          <p:cNvSpPr/>
          <p:nvPr/>
        </p:nvSpPr>
        <p:spPr>
          <a:xfrm>
            <a:off x="335880" y="1070640"/>
            <a:ext cx="9239400" cy="295560"/>
          </a:xfrm>
          <a:prstGeom prst="rect">
            <a:avLst/>
          </a:prstGeom>
          <a:noFill/>
          <a:ln>
            <a:noFill/>
          </a:ln>
        </p:spPr>
        <p:style>
          <a:lnRef idx="0">
            <a:scrgbClr r="0" g="0" b="0"/>
          </a:lnRef>
          <a:fillRef idx="0">
            <a:scrgbClr r="0" g="0" b="0"/>
          </a:fillRef>
          <a:effectRef idx="0">
            <a:scrgbClr r="0" g="0" b="0"/>
          </a:effectRef>
          <a:fontRef idx="minor"/>
        </p:style>
        <p:txBody>
          <a:bodyPr lIns="38520" tIns="19080" rIns="38520" bIns="19080"/>
          <a:lstStyle/>
          <a:p>
            <a:pPr>
              <a:lnSpc>
                <a:spcPct val="90000"/>
              </a:lnSpc>
            </a:pPr>
            <a:r>
              <a:rPr lang="en-US" sz="2400" b="1" strike="noStrike" spc="-1">
                <a:solidFill>
                  <a:srgbClr val="343434"/>
                </a:solidFill>
                <a:uFill>
                  <a:solidFill>
                    <a:srgbClr val="FFFFFF"/>
                  </a:solidFill>
                </a:uFill>
                <a:latin typeface="Imago"/>
              </a:rPr>
              <a:t>Unique Methodology</a:t>
            </a:r>
            <a:endParaRPr lang="en-US" sz="281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TextShape 1"/>
          <p:cNvSpPr txBox="1"/>
          <p:nvPr/>
        </p:nvSpPr>
        <p:spPr>
          <a:xfrm>
            <a:off x="335880" y="468720"/>
            <a:ext cx="9239400" cy="856800"/>
          </a:xfrm>
          <a:prstGeom prst="rect">
            <a:avLst/>
          </a:prstGeom>
          <a:noFill/>
          <a:ln>
            <a:noFill/>
          </a:ln>
        </p:spPr>
        <p:txBody>
          <a:bodyPr anchor="ctr"/>
          <a:lstStyle/>
          <a:p>
            <a:pPr algn="ctr">
              <a:lnSpc>
                <a:spcPct val="100000"/>
              </a:lnSpc>
            </a:pPr>
            <a:r>
              <a:rPr lang="en-US" sz="2800" b="1" strike="noStrike" spc="-1">
                <a:solidFill>
                  <a:srgbClr val="000000"/>
                </a:solidFill>
                <a:uFill>
                  <a:solidFill>
                    <a:srgbClr val="FFFFFF"/>
                  </a:solidFill>
                </a:uFill>
                <a:latin typeface="Calibri"/>
                <a:ea typeface="Tahoma"/>
              </a:rPr>
              <a:t>Counting methodologies
Counted vs. expected
HARMONY</a:t>
            </a:r>
            <a:endParaRPr lang="en-US" sz="1489" b="0" strike="noStrike" spc="-1">
              <a:solidFill>
                <a:srgbClr val="000000"/>
              </a:solidFill>
              <a:uFill>
                <a:solidFill>
                  <a:srgbClr val="FFFFFF"/>
                </a:solidFill>
              </a:uFill>
              <a:latin typeface="Calibri"/>
            </a:endParaRPr>
          </a:p>
        </p:txBody>
      </p:sp>
      <p:sp>
        <p:nvSpPr>
          <p:cNvPr id="444" name="TextShape 2"/>
          <p:cNvSpPr txBox="1"/>
          <p:nvPr/>
        </p:nvSpPr>
        <p:spPr>
          <a:xfrm>
            <a:off x="603360" y="1139040"/>
            <a:ext cx="8987400" cy="3741480"/>
          </a:xfrm>
          <a:prstGeom prst="rect">
            <a:avLst/>
          </a:prstGeom>
          <a:noFill/>
          <a:ln>
            <a:noFill/>
          </a:ln>
        </p:spPr>
        <p:txBody>
          <a:bodyPr/>
          <a:lstStyle/>
          <a:p>
            <a:pPr>
              <a:lnSpc>
                <a:spcPct val="100000"/>
              </a:lnSpc>
            </a:pPr>
            <a:r>
              <a:rPr lang="en-US" sz="1400" b="0" strike="noStrike" spc="-1">
                <a:solidFill>
                  <a:srgbClr val="000000"/>
                </a:solidFill>
                <a:uFill>
                  <a:solidFill>
                    <a:srgbClr val="FFFFFF"/>
                  </a:solidFill>
                </a:uFill>
                <a:latin typeface="Calibri"/>
              </a:rPr>
              <a:t> </a:t>
            </a:r>
            <a:endParaRPr lang="en-US" sz="2650" b="0" strike="noStrike" spc="-1">
              <a:solidFill>
                <a:srgbClr val="000000"/>
              </a:solidFill>
              <a:uFill>
                <a:solidFill>
                  <a:srgbClr val="FFFFFF"/>
                </a:solidFill>
              </a:uFill>
              <a:latin typeface="Calibri"/>
            </a:endParaRPr>
          </a:p>
        </p:txBody>
      </p:sp>
      <p:sp>
        <p:nvSpPr>
          <p:cNvPr id="445" name="CustomShape 3"/>
          <p:cNvSpPr/>
          <p:nvPr/>
        </p:nvSpPr>
        <p:spPr>
          <a:xfrm>
            <a:off x="1259640" y="2015640"/>
            <a:ext cx="38775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r>
              <a:rPr lang="en-US" sz="1800" b="1" strike="noStrike" spc="-1">
                <a:solidFill>
                  <a:srgbClr val="000000"/>
                </a:solidFill>
                <a:uFill>
                  <a:solidFill>
                    <a:srgbClr val="FFFFFF"/>
                  </a:solidFill>
                </a:uFill>
                <a:latin typeface="Calibri"/>
              </a:rPr>
              <a:t>Maternal DNA from chr. 21</a:t>
            </a:r>
            <a:endParaRPr lang="en-US" sz="1489" b="0" strike="noStrike" spc="-1">
              <a:solidFill>
                <a:srgbClr val="000000"/>
              </a:solidFill>
              <a:uFill>
                <a:solidFill>
                  <a:srgbClr val="FFFFFF"/>
                </a:solidFill>
              </a:uFill>
              <a:latin typeface="Arial"/>
            </a:endParaRPr>
          </a:p>
        </p:txBody>
      </p:sp>
      <p:sp>
        <p:nvSpPr>
          <p:cNvPr id="446" name="CustomShape 4"/>
          <p:cNvSpPr/>
          <p:nvPr/>
        </p:nvSpPr>
        <p:spPr>
          <a:xfrm>
            <a:off x="561600" y="0"/>
            <a:ext cx="9071640" cy="16167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000" b="0" strike="noStrike" spc="-1">
                <a:solidFill>
                  <a:srgbClr val="000000"/>
                </a:solidFill>
                <a:uFill>
                  <a:solidFill>
                    <a:srgbClr val="FFFFFF"/>
                  </a:solidFill>
                </a:uFill>
                <a:latin typeface="Calibri"/>
              </a:rPr>
              <a:t>
</a:t>
            </a:r>
            <a:r>
              <a:rPr lang="en-US" sz="3100" b="0" strike="noStrike" spc="-1">
                <a:solidFill>
                  <a:srgbClr val="000000"/>
                </a:solidFill>
                <a:uFill>
                  <a:solidFill>
                    <a:srgbClr val="FFFFFF"/>
                  </a:solidFill>
                </a:uFill>
                <a:latin typeface="Calibri"/>
              </a:rPr>
              <a:t> </a:t>
            </a:r>
            <a:r>
              <a:rPr lang="en-US" sz="4000" b="0" strike="noStrike" spc="-1">
                <a:solidFill>
                  <a:srgbClr val="000000"/>
                </a:solidFill>
                <a:uFill>
                  <a:solidFill>
                    <a:srgbClr val="FFFFFF"/>
                  </a:solidFill>
                </a:uFill>
                <a:latin typeface="Calibri"/>
              </a:rPr>
              <a:t>
</a:t>
            </a:r>
            <a:r>
              <a:rPr lang="en-US" sz="2700" b="0" strike="noStrike" spc="-1">
                <a:solidFill>
                  <a:srgbClr val="000000"/>
                </a:solidFill>
                <a:uFill>
                  <a:solidFill>
                    <a:srgbClr val="FFFFFF"/>
                  </a:solidFill>
                </a:uFill>
                <a:latin typeface="Calibri"/>
              </a:rPr>
              <a:t>
</a:t>
            </a:r>
            <a:endParaRPr lang="en-US" sz="3640" b="0" strike="noStrike" spc="-1">
              <a:solidFill>
                <a:srgbClr val="000000"/>
              </a:solidFill>
              <a:uFill>
                <a:solidFill>
                  <a:srgbClr val="FFFFFF"/>
                </a:solidFill>
              </a:uFill>
              <a:latin typeface="Arial"/>
            </a:endParaRPr>
          </a:p>
        </p:txBody>
      </p:sp>
      <p:pic>
        <p:nvPicPr>
          <p:cNvPr id="447" name="Picture 3"/>
          <p:cNvPicPr/>
          <p:nvPr/>
        </p:nvPicPr>
        <p:blipFill>
          <a:blip r:embed="rId2"/>
          <a:stretch/>
        </p:blipFill>
        <p:spPr>
          <a:xfrm>
            <a:off x="1427760" y="2521080"/>
            <a:ext cx="220320" cy="361800"/>
          </a:xfrm>
          <a:prstGeom prst="rect">
            <a:avLst/>
          </a:prstGeom>
          <a:ln>
            <a:noFill/>
          </a:ln>
        </p:spPr>
      </p:pic>
      <p:pic>
        <p:nvPicPr>
          <p:cNvPr id="448" name="Picture 4"/>
          <p:cNvPicPr/>
          <p:nvPr/>
        </p:nvPicPr>
        <p:blipFill>
          <a:blip r:embed="rId2"/>
          <a:stretch/>
        </p:blipFill>
        <p:spPr>
          <a:xfrm>
            <a:off x="1175760" y="2520000"/>
            <a:ext cx="220320" cy="361800"/>
          </a:xfrm>
          <a:prstGeom prst="rect">
            <a:avLst/>
          </a:prstGeom>
          <a:ln>
            <a:noFill/>
          </a:ln>
        </p:spPr>
      </p:pic>
      <p:pic>
        <p:nvPicPr>
          <p:cNvPr id="449" name="Picture 5"/>
          <p:cNvPicPr/>
          <p:nvPr/>
        </p:nvPicPr>
        <p:blipFill>
          <a:blip r:embed="rId2"/>
          <a:stretch/>
        </p:blipFill>
        <p:spPr>
          <a:xfrm>
            <a:off x="1679760" y="2520000"/>
            <a:ext cx="220320" cy="361800"/>
          </a:xfrm>
          <a:prstGeom prst="rect">
            <a:avLst/>
          </a:prstGeom>
          <a:ln>
            <a:noFill/>
          </a:ln>
        </p:spPr>
      </p:pic>
      <p:pic>
        <p:nvPicPr>
          <p:cNvPr id="450" name="Picture 6"/>
          <p:cNvPicPr/>
          <p:nvPr/>
        </p:nvPicPr>
        <p:blipFill>
          <a:blip r:embed="rId2"/>
          <a:stretch/>
        </p:blipFill>
        <p:spPr>
          <a:xfrm>
            <a:off x="1931760" y="2520000"/>
            <a:ext cx="220320" cy="361800"/>
          </a:xfrm>
          <a:prstGeom prst="rect">
            <a:avLst/>
          </a:prstGeom>
          <a:ln>
            <a:noFill/>
          </a:ln>
        </p:spPr>
      </p:pic>
      <p:pic>
        <p:nvPicPr>
          <p:cNvPr id="451" name="Picture 7"/>
          <p:cNvPicPr/>
          <p:nvPr/>
        </p:nvPicPr>
        <p:blipFill>
          <a:blip r:embed="rId2"/>
          <a:stretch/>
        </p:blipFill>
        <p:spPr>
          <a:xfrm>
            <a:off x="2183760" y="2520000"/>
            <a:ext cx="220320" cy="361800"/>
          </a:xfrm>
          <a:prstGeom prst="rect">
            <a:avLst/>
          </a:prstGeom>
          <a:ln>
            <a:noFill/>
          </a:ln>
        </p:spPr>
      </p:pic>
      <p:pic>
        <p:nvPicPr>
          <p:cNvPr id="452" name="Picture 8"/>
          <p:cNvPicPr/>
          <p:nvPr/>
        </p:nvPicPr>
        <p:blipFill>
          <a:blip r:embed="rId2"/>
          <a:stretch/>
        </p:blipFill>
        <p:spPr>
          <a:xfrm>
            <a:off x="2435760" y="2520000"/>
            <a:ext cx="220320" cy="361800"/>
          </a:xfrm>
          <a:prstGeom prst="rect">
            <a:avLst/>
          </a:prstGeom>
          <a:ln>
            <a:noFill/>
          </a:ln>
        </p:spPr>
      </p:pic>
      <p:pic>
        <p:nvPicPr>
          <p:cNvPr id="453" name="Picture 9"/>
          <p:cNvPicPr/>
          <p:nvPr/>
        </p:nvPicPr>
        <p:blipFill>
          <a:blip r:embed="rId2"/>
          <a:stretch/>
        </p:blipFill>
        <p:spPr>
          <a:xfrm>
            <a:off x="2687760" y="2520000"/>
            <a:ext cx="220320" cy="361800"/>
          </a:xfrm>
          <a:prstGeom prst="rect">
            <a:avLst/>
          </a:prstGeom>
          <a:ln>
            <a:noFill/>
          </a:ln>
        </p:spPr>
      </p:pic>
      <p:pic>
        <p:nvPicPr>
          <p:cNvPr id="454" name="Picture 10"/>
          <p:cNvPicPr/>
          <p:nvPr/>
        </p:nvPicPr>
        <p:blipFill>
          <a:blip r:embed="rId2"/>
          <a:stretch/>
        </p:blipFill>
        <p:spPr>
          <a:xfrm>
            <a:off x="2939760" y="2520000"/>
            <a:ext cx="220320" cy="361800"/>
          </a:xfrm>
          <a:prstGeom prst="rect">
            <a:avLst/>
          </a:prstGeom>
          <a:ln>
            <a:noFill/>
          </a:ln>
        </p:spPr>
      </p:pic>
      <p:pic>
        <p:nvPicPr>
          <p:cNvPr id="455" name="Picture 11"/>
          <p:cNvPicPr/>
          <p:nvPr/>
        </p:nvPicPr>
        <p:blipFill>
          <a:blip r:embed="rId2"/>
          <a:stretch/>
        </p:blipFill>
        <p:spPr>
          <a:xfrm>
            <a:off x="3191760" y="2520000"/>
            <a:ext cx="220320" cy="361800"/>
          </a:xfrm>
          <a:prstGeom prst="rect">
            <a:avLst/>
          </a:prstGeom>
          <a:ln>
            <a:noFill/>
          </a:ln>
        </p:spPr>
      </p:pic>
      <p:pic>
        <p:nvPicPr>
          <p:cNvPr id="456" name="Picture 12"/>
          <p:cNvPicPr/>
          <p:nvPr/>
        </p:nvPicPr>
        <p:blipFill>
          <a:blip r:embed="rId2"/>
          <a:stretch/>
        </p:blipFill>
        <p:spPr>
          <a:xfrm>
            <a:off x="1427760" y="2898000"/>
            <a:ext cx="220320" cy="361800"/>
          </a:xfrm>
          <a:prstGeom prst="rect">
            <a:avLst/>
          </a:prstGeom>
          <a:ln>
            <a:noFill/>
          </a:ln>
        </p:spPr>
      </p:pic>
      <p:pic>
        <p:nvPicPr>
          <p:cNvPr id="457" name="Picture 13"/>
          <p:cNvPicPr/>
          <p:nvPr/>
        </p:nvPicPr>
        <p:blipFill>
          <a:blip r:embed="rId2"/>
          <a:stretch/>
        </p:blipFill>
        <p:spPr>
          <a:xfrm>
            <a:off x="1175760" y="2898000"/>
            <a:ext cx="220320" cy="361800"/>
          </a:xfrm>
          <a:prstGeom prst="rect">
            <a:avLst/>
          </a:prstGeom>
          <a:ln>
            <a:noFill/>
          </a:ln>
        </p:spPr>
      </p:pic>
      <p:pic>
        <p:nvPicPr>
          <p:cNvPr id="458" name="Picture 14"/>
          <p:cNvPicPr/>
          <p:nvPr/>
        </p:nvPicPr>
        <p:blipFill>
          <a:blip r:embed="rId2"/>
          <a:stretch/>
        </p:blipFill>
        <p:spPr>
          <a:xfrm>
            <a:off x="1679760" y="2898000"/>
            <a:ext cx="220320" cy="361800"/>
          </a:xfrm>
          <a:prstGeom prst="rect">
            <a:avLst/>
          </a:prstGeom>
          <a:ln>
            <a:noFill/>
          </a:ln>
        </p:spPr>
      </p:pic>
      <p:pic>
        <p:nvPicPr>
          <p:cNvPr id="459" name="Picture 15"/>
          <p:cNvPicPr/>
          <p:nvPr/>
        </p:nvPicPr>
        <p:blipFill>
          <a:blip r:embed="rId2"/>
          <a:stretch/>
        </p:blipFill>
        <p:spPr>
          <a:xfrm>
            <a:off x="1931760" y="2898000"/>
            <a:ext cx="220320" cy="361800"/>
          </a:xfrm>
          <a:prstGeom prst="rect">
            <a:avLst/>
          </a:prstGeom>
          <a:ln>
            <a:noFill/>
          </a:ln>
        </p:spPr>
      </p:pic>
      <p:pic>
        <p:nvPicPr>
          <p:cNvPr id="460" name="Picture 16"/>
          <p:cNvPicPr/>
          <p:nvPr/>
        </p:nvPicPr>
        <p:blipFill>
          <a:blip r:embed="rId2"/>
          <a:stretch/>
        </p:blipFill>
        <p:spPr>
          <a:xfrm>
            <a:off x="2183760" y="2898000"/>
            <a:ext cx="220320" cy="361800"/>
          </a:xfrm>
          <a:prstGeom prst="rect">
            <a:avLst/>
          </a:prstGeom>
          <a:ln>
            <a:noFill/>
          </a:ln>
        </p:spPr>
      </p:pic>
      <p:pic>
        <p:nvPicPr>
          <p:cNvPr id="461" name="Picture 17"/>
          <p:cNvPicPr/>
          <p:nvPr/>
        </p:nvPicPr>
        <p:blipFill>
          <a:blip r:embed="rId2"/>
          <a:stretch/>
        </p:blipFill>
        <p:spPr>
          <a:xfrm>
            <a:off x="2435760" y="2898000"/>
            <a:ext cx="220320" cy="361800"/>
          </a:xfrm>
          <a:prstGeom prst="rect">
            <a:avLst/>
          </a:prstGeom>
          <a:ln>
            <a:noFill/>
          </a:ln>
        </p:spPr>
      </p:pic>
      <p:pic>
        <p:nvPicPr>
          <p:cNvPr id="462" name="Picture 18"/>
          <p:cNvPicPr/>
          <p:nvPr/>
        </p:nvPicPr>
        <p:blipFill>
          <a:blip r:embed="rId2"/>
          <a:stretch/>
        </p:blipFill>
        <p:spPr>
          <a:xfrm>
            <a:off x="2687760" y="2898000"/>
            <a:ext cx="220320" cy="361800"/>
          </a:xfrm>
          <a:prstGeom prst="rect">
            <a:avLst/>
          </a:prstGeom>
          <a:ln>
            <a:noFill/>
          </a:ln>
        </p:spPr>
      </p:pic>
      <p:pic>
        <p:nvPicPr>
          <p:cNvPr id="463" name="Picture 19"/>
          <p:cNvPicPr/>
          <p:nvPr/>
        </p:nvPicPr>
        <p:blipFill>
          <a:blip r:embed="rId2"/>
          <a:stretch/>
        </p:blipFill>
        <p:spPr>
          <a:xfrm>
            <a:off x="2939760" y="2898000"/>
            <a:ext cx="220320" cy="361800"/>
          </a:xfrm>
          <a:prstGeom prst="rect">
            <a:avLst/>
          </a:prstGeom>
          <a:ln>
            <a:noFill/>
          </a:ln>
        </p:spPr>
      </p:pic>
      <p:pic>
        <p:nvPicPr>
          <p:cNvPr id="464" name="Picture 20"/>
          <p:cNvPicPr/>
          <p:nvPr/>
        </p:nvPicPr>
        <p:blipFill>
          <a:blip r:embed="rId2"/>
          <a:stretch/>
        </p:blipFill>
        <p:spPr>
          <a:xfrm>
            <a:off x="3191760" y="2898000"/>
            <a:ext cx="220320" cy="361800"/>
          </a:xfrm>
          <a:prstGeom prst="rect">
            <a:avLst/>
          </a:prstGeom>
          <a:ln>
            <a:noFill/>
          </a:ln>
        </p:spPr>
      </p:pic>
      <p:pic>
        <p:nvPicPr>
          <p:cNvPr id="465" name="Picture 21"/>
          <p:cNvPicPr/>
          <p:nvPr/>
        </p:nvPicPr>
        <p:blipFill>
          <a:blip r:embed="rId2"/>
          <a:stretch/>
        </p:blipFill>
        <p:spPr>
          <a:xfrm>
            <a:off x="5711760" y="2520000"/>
            <a:ext cx="220320" cy="361800"/>
          </a:xfrm>
          <a:prstGeom prst="rect">
            <a:avLst/>
          </a:prstGeom>
          <a:ln>
            <a:noFill/>
          </a:ln>
        </p:spPr>
      </p:pic>
      <p:pic>
        <p:nvPicPr>
          <p:cNvPr id="466" name="Picture 22"/>
          <p:cNvPicPr/>
          <p:nvPr/>
        </p:nvPicPr>
        <p:blipFill>
          <a:blip r:embed="rId2"/>
          <a:stretch/>
        </p:blipFill>
        <p:spPr>
          <a:xfrm>
            <a:off x="5963760" y="2520000"/>
            <a:ext cx="220320" cy="361800"/>
          </a:xfrm>
          <a:prstGeom prst="rect">
            <a:avLst/>
          </a:prstGeom>
          <a:ln>
            <a:noFill/>
          </a:ln>
        </p:spPr>
      </p:pic>
      <p:pic>
        <p:nvPicPr>
          <p:cNvPr id="467" name="Picture 23"/>
          <p:cNvPicPr/>
          <p:nvPr/>
        </p:nvPicPr>
        <p:blipFill>
          <a:blip r:embed="rId2"/>
          <a:stretch/>
        </p:blipFill>
        <p:spPr>
          <a:xfrm>
            <a:off x="6215760" y="2520000"/>
            <a:ext cx="220320" cy="361800"/>
          </a:xfrm>
          <a:prstGeom prst="rect">
            <a:avLst/>
          </a:prstGeom>
          <a:ln>
            <a:noFill/>
          </a:ln>
        </p:spPr>
      </p:pic>
      <p:pic>
        <p:nvPicPr>
          <p:cNvPr id="468" name="Picture 24"/>
          <p:cNvPicPr/>
          <p:nvPr/>
        </p:nvPicPr>
        <p:blipFill>
          <a:blip r:embed="rId2"/>
          <a:stretch/>
        </p:blipFill>
        <p:spPr>
          <a:xfrm>
            <a:off x="6467760" y="2520000"/>
            <a:ext cx="220320" cy="361800"/>
          </a:xfrm>
          <a:prstGeom prst="rect">
            <a:avLst/>
          </a:prstGeom>
          <a:ln>
            <a:noFill/>
          </a:ln>
        </p:spPr>
      </p:pic>
      <p:pic>
        <p:nvPicPr>
          <p:cNvPr id="469" name="Picture 25"/>
          <p:cNvPicPr/>
          <p:nvPr/>
        </p:nvPicPr>
        <p:blipFill>
          <a:blip r:embed="rId2"/>
          <a:stretch/>
        </p:blipFill>
        <p:spPr>
          <a:xfrm>
            <a:off x="6719760" y="2520000"/>
            <a:ext cx="220320" cy="361800"/>
          </a:xfrm>
          <a:prstGeom prst="rect">
            <a:avLst/>
          </a:prstGeom>
          <a:ln>
            <a:noFill/>
          </a:ln>
        </p:spPr>
      </p:pic>
      <p:pic>
        <p:nvPicPr>
          <p:cNvPr id="470" name="Picture 26"/>
          <p:cNvPicPr/>
          <p:nvPr/>
        </p:nvPicPr>
        <p:blipFill>
          <a:blip r:embed="rId2"/>
          <a:stretch/>
        </p:blipFill>
        <p:spPr>
          <a:xfrm>
            <a:off x="6971760" y="2520000"/>
            <a:ext cx="220320" cy="361800"/>
          </a:xfrm>
          <a:prstGeom prst="rect">
            <a:avLst/>
          </a:prstGeom>
          <a:ln>
            <a:noFill/>
          </a:ln>
        </p:spPr>
      </p:pic>
      <p:pic>
        <p:nvPicPr>
          <p:cNvPr id="471" name="Picture 27"/>
          <p:cNvPicPr/>
          <p:nvPr/>
        </p:nvPicPr>
        <p:blipFill>
          <a:blip r:embed="rId2"/>
          <a:stretch/>
        </p:blipFill>
        <p:spPr>
          <a:xfrm>
            <a:off x="7223760" y="2520000"/>
            <a:ext cx="220320" cy="361800"/>
          </a:xfrm>
          <a:prstGeom prst="rect">
            <a:avLst/>
          </a:prstGeom>
          <a:ln>
            <a:noFill/>
          </a:ln>
        </p:spPr>
      </p:pic>
      <p:pic>
        <p:nvPicPr>
          <p:cNvPr id="472" name="Picture 28"/>
          <p:cNvPicPr/>
          <p:nvPr/>
        </p:nvPicPr>
        <p:blipFill>
          <a:blip r:embed="rId2"/>
          <a:stretch/>
        </p:blipFill>
        <p:spPr>
          <a:xfrm>
            <a:off x="7475760" y="2520000"/>
            <a:ext cx="220320" cy="361800"/>
          </a:xfrm>
          <a:prstGeom prst="rect">
            <a:avLst/>
          </a:prstGeom>
          <a:ln>
            <a:noFill/>
          </a:ln>
        </p:spPr>
      </p:pic>
      <p:pic>
        <p:nvPicPr>
          <p:cNvPr id="473" name="Picture 29"/>
          <p:cNvPicPr/>
          <p:nvPr/>
        </p:nvPicPr>
        <p:blipFill>
          <a:blip r:embed="rId2"/>
          <a:stretch/>
        </p:blipFill>
        <p:spPr>
          <a:xfrm>
            <a:off x="7727760" y="2521080"/>
            <a:ext cx="220320" cy="361800"/>
          </a:xfrm>
          <a:prstGeom prst="rect">
            <a:avLst/>
          </a:prstGeom>
          <a:ln>
            <a:noFill/>
          </a:ln>
        </p:spPr>
      </p:pic>
      <p:pic>
        <p:nvPicPr>
          <p:cNvPr id="474" name="Picture 30"/>
          <p:cNvPicPr/>
          <p:nvPr/>
        </p:nvPicPr>
        <p:blipFill>
          <a:blip r:embed="rId2"/>
          <a:stretch/>
        </p:blipFill>
        <p:spPr>
          <a:xfrm>
            <a:off x="5711760" y="2898000"/>
            <a:ext cx="220320" cy="361800"/>
          </a:xfrm>
          <a:prstGeom prst="rect">
            <a:avLst/>
          </a:prstGeom>
          <a:ln>
            <a:noFill/>
          </a:ln>
        </p:spPr>
      </p:pic>
      <p:pic>
        <p:nvPicPr>
          <p:cNvPr id="475" name="Picture 31"/>
          <p:cNvPicPr/>
          <p:nvPr/>
        </p:nvPicPr>
        <p:blipFill>
          <a:blip r:embed="rId2"/>
          <a:stretch/>
        </p:blipFill>
        <p:spPr>
          <a:xfrm>
            <a:off x="5963760" y="2898000"/>
            <a:ext cx="220320" cy="361800"/>
          </a:xfrm>
          <a:prstGeom prst="rect">
            <a:avLst/>
          </a:prstGeom>
          <a:ln>
            <a:noFill/>
          </a:ln>
        </p:spPr>
      </p:pic>
      <p:pic>
        <p:nvPicPr>
          <p:cNvPr id="476" name="Picture 32"/>
          <p:cNvPicPr/>
          <p:nvPr/>
        </p:nvPicPr>
        <p:blipFill>
          <a:blip r:embed="rId2"/>
          <a:stretch/>
        </p:blipFill>
        <p:spPr>
          <a:xfrm>
            <a:off x="6215760" y="2898000"/>
            <a:ext cx="220320" cy="361800"/>
          </a:xfrm>
          <a:prstGeom prst="rect">
            <a:avLst/>
          </a:prstGeom>
          <a:ln>
            <a:noFill/>
          </a:ln>
        </p:spPr>
      </p:pic>
      <p:pic>
        <p:nvPicPr>
          <p:cNvPr id="477" name="Picture 33"/>
          <p:cNvPicPr/>
          <p:nvPr/>
        </p:nvPicPr>
        <p:blipFill>
          <a:blip r:embed="rId2"/>
          <a:stretch/>
        </p:blipFill>
        <p:spPr>
          <a:xfrm>
            <a:off x="6467760" y="2898000"/>
            <a:ext cx="220320" cy="361800"/>
          </a:xfrm>
          <a:prstGeom prst="rect">
            <a:avLst/>
          </a:prstGeom>
          <a:ln>
            <a:noFill/>
          </a:ln>
        </p:spPr>
      </p:pic>
      <p:pic>
        <p:nvPicPr>
          <p:cNvPr id="478" name="Picture 34"/>
          <p:cNvPicPr/>
          <p:nvPr/>
        </p:nvPicPr>
        <p:blipFill>
          <a:blip r:embed="rId2"/>
          <a:stretch/>
        </p:blipFill>
        <p:spPr>
          <a:xfrm>
            <a:off x="6719760" y="2898000"/>
            <a:ext cx="220320" cy="361800"/>
          </a:xfrm>
          <a:prstGeom prst="rect">
            <a:avLst/>
          </a:prstGeom>
          <a:ln>
            <a:noFill/>
          </a:ln>
        </p:spPr>
      </p:pic>
      <p:pic>
        <p:nvPicPr>
          <p:cNvPr id="479" name="Picture 35"/>
          <p:cNvPicPr/>
          <p:nvPr/>
        </p:nvPicPr>
        <p:blipFill>
          <a:blip r:embed="rId2"/>
          <a:stretch/>
        </p:blipFill>
        <p:spPr>
          <a:xfrm>
            <a:off x="6971760" y="2898000"/>
            <a:ext cx="220320" cy="361800"/>
          </a:xfrm>
          <a:prstGeom prst="rect">
            <a:avLst/>
          </a:prstGeom>
          <a:ln>
            <a:noFill/>
          </a:ln>
        </p:spPr>
      </p:pic>
      <p:pic>
        <p:nvPicPr>
          <p:cNvPr id="480" name="Picture 36"/>
          <p:cNvPicPr/>
          <p:nvPr/>
        </p:nvPicPr>
        <p:blipFill>
          <a:blip r:embed="rId2"/>
          <a:stretch/>
        </p:blipFill>
        <p:spPr>
          <a:xfrm>
            <a:off x="7223760" y="2898000"/>
            <a:ext cx="220320" cy="361800"/>
          </a:xfrm>
          <a:prstGeom prst="rect">
            <a:avLst/>
          </a:prstGeom>
          <a:ln>
            <a:noFill/>
          </a:ln>
        </p:spPr>
      </p:pic>
      <p:pic>
        <p:nvPicPr>
          <p:cNvPr id="481" name="Picture 37"/>
          <p:cNvPicPr/>
          <p:nvPr/>
        </p:nvPicPr>
        <p:blipFill>
          <a:blip r:embed="rId2"/>
          <a:stretch/>
        </p:blipFill>
        <p:spPr>
          <a:xfrm>
            <a:off x="7475760" y="2898000"/>
            <a:ext cx="220320" cy="361800"/>
          </a:xfrm>
          <a:prstGeom prst="rect">
            <a:avLst/>
          </a:prstGeom>
          <a:ln>
            <a:noFill/>
          </a:ln>
        </p:spPr>
      </p:pic>
      <p:pic>
        <p:nvPicPr>
          <p:cNvPr id="482" name="Picture 38"/>
          <p:cNvPicPr/>
          <p:nvPr/>
        </p:nvPicPr>
        <p:blipFill>
          <a:blip r:embed="rId2"/>
          <a:stretch/>
        </p:blipFill>
        <p:spPr>
          <a:xfrm>
            <a:off x="7727760" y="2898000"/>
            <a:ext cx="220320" cy="361800"/>
          </a:xfrm>
          <a:prstGeom prst="rect">
            <a:avLst/>
          </a:prstGeom>
          <a:ln>
            <a:noFill/>
          </a:ln>
        </p:spPr>
      </p:pic>
      <p:pic>
        <p:nvPicPr>
          <p:cNvPr id="483" name="Picture 39"/>
          <p:cNvPicPr/>
          <p:nvPr/>
        </p:nvPicPr>
        <p:blipFill>
          <a:blip r:embed="rId3"/>
          <a:stretch/>
        </p:blipFill>
        <p:spPr>
          <a:xfrm>
            <a:off x="3443760" y="2898000"/>
            <a:ext cx="241200" cy="370080"/>
          </a:xfrm>
          <a:prstGeom prst="rect">
            <a:avLst/>
          </a:prstGeom>
          <a:ln>
            <a:noFill/>
          </a:ln>
        </p:spPr>
      </p:pic>
      <p:pic>
        <p:nvPicPr>
          <p:cNvPr id="484" name="Picture 40"/>
          <p:cNvPicPr/>
          <p:nvPr/>
        </p:nvPicPr>
        <p:blipFill>
          <a:blip r:embed="rId3"/>
          <a:stretch/>
        </p:blipFill>
        <p:spPr>
          <a:xfrm>
            <a:off x="3443760" y="2520000"/>
            <a:ext cx="241200" cy="370080"/>
          </a:xfrm>
          <a:prstGeom prst="rect">
            <a:avLst/>
          </a:prstGeom>
          <a:ln>
            <a:noFill/>
          </a:ln>
        </p:spPr>
      </p:pic>
      <p:pic>
        <p:nvPicPr>
          <p:cNvPr id="485" name="Picture 41"/>
          <p:cNvPicPr/>
          <p:nvPr/>
        </p:nvPicPr>
        <p:blipFill>
          <a:blip r:embed="rId3"/>
          <a:stretch/>
        </p:blipFill>
        <p:spPr>
          <a:xfrm>
            <a:off x="7979760" y="2520000"/>
            <a:ext cx="241200" cy="370080"/>
          </a:xfrm>
          <a:prstGeom prst="rect">
            <a:avLst/>
          </a:prstGeom>
          <a:ln>
            <a:noFill/>
          </a:ln>
        </p:spPr>
      </p:pic>
      <p:pic>
        <p:nvPicPr>
          <p:cNvPr id="486" name="Picture 42"/>
          <p:cNvPicPr/>
          <p:nvPr/>
        </p:nvPicPr>
        <p:blipFill>
          <a:blip r:embed="rId3"/>
          <a:stretch/>
        </p:blipFill>
        <p:spPr>
          <a:xfrm>
            <a:off x="7979760" y="2898000"/>
            <a:ext cx="241200" cy="370080"/>
          </a:xfrm>
          <a:prstGeom prst="rect">
            <a:avLst/>
          </a:prstGeom>
          <a:ln>
            <a:noFill/>
          </a:ln>
        </p:spPr>
      </p:pic>
      <p:pic>
        <p:nvPicPr>
          <p:cNvPr id="487" name="Picture 43"/>
          <p:cNvPicPr/>
          <p:nvPr/>
        </p:nvPicPr>
        <p:blipFill>
          <a:blip r:embed="rId3"/>
          <a:stretch/>
        </p:blipFill>
        <p:spPr>
          <a:xfrm>
            <a:off x="8231760" y="2898000"/>
            <a:ext cx="241200" cy="370080"/>
          </a:xfrm>
          <a:prstGeom prst="rect">
            <a:avLst/>
          </a:prstGeom>
          <a:ln>
            <a:noFill/>
          </a:ln>
        </p:spPr>
      </p:pic>
      <p:sp>
        <p:nvSpPr>
          <p:cNvPr id="488" name="CustomShape 5"/>
          <p:cNvSpPr/>
          <p:nvPr/>
        </p:nvSpPr>
        <p:spPr>
          <a:xfrm>
            <a:off x="1413720" y="3412440"/>
            <a:ext cx="20998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000000"/>
                </a:solidFill>
                <a:uFill>
                  <a:solidFill>
                    <a:srgbClr val="FFFFFF"/>
                  </a:solidFill>
                </a:uFill>
                <a:latin typeface="Bookman Old Style"/>
              </a:rPr>
              <a:t>Unaffected pregnancy</a:t>
            </a:r>
            <a:endParaRPr lang="en-US" sz="1489" b="0" strike="noStrike" spc="-1">
              <a:solidFill>
                <a:srgbClr val="000000"/>
              </a:solidFill>
              <a:uFill>
                <a:solidFill>
                  <a:srgbClr val="FFFFFF"/>
                </a:solidFill>
              </a:uFill>
              <a:latin typeface="Arial"/>
            </a:endParaRPr>
          </a:p>
        </p:txBody>
      </p:sp>
      <p:sp>
        <p:nvSpPr>
          <p:cNvPr id="489" name="CustomShape 6"/>
          <p:cNvSpPr/>
          <p:nvPr/>
        </p:nvSpPr>
        <p:spPr>
          <a:xfrm>
            <a:off x="5879880" y="3402000"/>
            <a:ext cx="25617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000000"/>
                </a:solidFill>
                <a:uFill>
                  <a:solidFill>
                    <a:srgbClr val="FFFFFF"/>
                  </a:solidFill>
                </a:uFill>
                <a:latin typeface="Bookman Old Style"/>
              </a:rPr>
              <a:t>Pregnancy</a:t>
            </a:r>
            <a:r>
              <a:rPr lang="en-US" sz="1800" b="0" strike="noStrike" spc="-1">
                <a:solidFill>
                  <a:srgbClr val="000000"/>
                </a:solidFill>
                <a:uFill>
                  <a:solidFill>
                    <a:srgbClr val="FFFFFF"/>
                  </a:solidFill>
                </a:uFill>
                <a:latin typeface="Bookman Old Style"/>
              </a:rPr>
              <a:t> </a:t>
            </a:r>
            <a:r>
              <a:rPr lang="en-US" sz="1800" b="1" strike="noStrike" spc="-1">
                <a:solidFill>
                  <a:srgbClr val="000000"/>
                </a:solidFill>
                <a:uFill>
                  <a:solidFill>
                    <a:srgbClr val="FFFFFF"/>
                  </a:solidFill>
                </a:uFill>
                <a:latin typeface="Bookman Old Style"/>
              </a:rPr>
              <a:t>with Trisomy 21</a:t>
            </a:r>
            <a:endParaRPr lang="en-US" sz="1489" b="0" strike="noStrike" spc="-1">
              <a:solidFill>
                <a:srgbClr val="000000"/>
              </a:solidFill>
              <a:uFill>
                <a:solidFill>
                  <a:srgbClr val="FFFFFF"/>
                </a:solidFill>
              </a:uFill>
              <a:latin typeface="Arial"/>
            </a:endParaRPr>
          </a:p>
        </p:txBody>
      </p:sp>
      <p:pic>
        <p:nvPicPr>
          <p:cNvPr id="490" name="Picture 46"/>
          <p:cNvPicPr/>
          <p:nvPr/>
        </p:nvPicPr>
        <p:blipFill>
          <a:blip r:embed="rId2"/>
          <a:stretch/>
        </p:blipFill>
        <p:spPr>
          <a:xfrm>
            <a:off x="1175760" y="2068560"/>
            <a:ext cx="220320" cy="361800"/>
          </a:xfrm>
          <a:prstGeom prst="rect">
            <a:avLst/>
          </a:prstGeom>
          <a:ln>
            <a:noFill/>
          </a:ln>
        </p:spPr>
      </p:pic>
      <p:pic>
        <p:nvPicPr>
          <p:cNvPr id="491" name="Picture 47"/>
          <p:cNvPicPr/>
          <p:nvPr/>
        </p:nvPicPr>
        <p:blipFill>
          <a:blip r:embed="rId3"/>
          <a:stretch/>
        </p:blipFill>
        <p:spPr>
          <a:xfrm>
            <a:off x="5544000" y="2057760"/>
            <a:ext cx="237600" cy="370080"/>
          </a:xfrm>
          <a:prstGeom prst="rect">
            <a:avLst/>
          </a:prstGeom>
          <a:ln>
            <a:noFill/>
          </a:ln>
        </p:spPr>
      </p:pic>
      <p:sp>
        <p:nvSpPr>
          <p:cNvPr id="492" name="CustomShape 7"/>
          <p:cNvSpPr/>
          <p:nvPr/>
        </p:nvSpPr>
        <p:spPr>
          <a:xfrm>
            <a:off x="5862600" y="1793880"/>
            <a:ext cx="1949040" cy="303120"/>
          </a:xfrm>
          <a:prstGeom prst="rect">
            <a:avLst/>
          </a:prstGeom>
          <a:noFill/>
          <a:ln>
            <a:noFill/>
          </a:ln>
        </p:spPr>
        <p:style>
          <a:lnRef idx="0">
            <a:scrgbClr r="0" g="0" b="0"/>
          </a:lnRef>
          <a:fillRef idx="0">
            <a:scrgbClr r="0" g="0" b="0"/>
          </a:fillRef>
          <a:effectRef idx="0">
            <a:scrgbClr r="0" g="0" b="0"/>
          </a:effectRef>
          <a:fontRef idx="minor"/>
        </p:style>
      </p:sp>
      <p:sp>
        <p:nvSpPr>
          <p:cNvPr id="493" name="CustomShape 8"/>
          <p:cNvSpPr/>
          <p:nvPr/>
        </p:nvSpPr>
        <p:spPr>
          <a:xfrm>
            <a:off x="5907600" y="2079000"/>
            <a:ext cx="386388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DD2628"/>
                </a:solidFill>
                <a:uFill>
                  <a:solidFill>
                    <a:srgbClr val="FFFFFF"/>
                  </a:solidFill>
                </a:uFill>
                <a:latin typeface="Bookman Old Style"/>
              </a:rPr>
              <a:t>= </a:t>
            </a:r>
            <a:r>
              <a:rPr lang="en-US" sz="1800" b="1" strike="noStrike" spc="-1">
                <a:solidFill>
                  <a:srgbClr val="DD2628"/>
                </a:solidFill>
                <a:uFill>
                  <a:solidFill>
                    <a:srgbClr val="FFFFFF"/>
                  </a:solidFill>
                </a:uFill>
                <a:latin typeface="Calibri"/>
              </a:rPr>
              <a:t>Fetal DNA from chr. 21</a:t>
            </a:r>
            <a:endParaRPr lang="en-US" sz="1489" b="0" strike="noStrike" spc="-1">
              <a:solidFill>
                <a:srgbClr val="000000"/>
              </a:solidFill>
              <a:uFill>
                <a:solidFill>
                  <a:srgbClr val="FFFFFF"/>
                </a:solidFill>
              </a:uFill>
              <a:latin typeface="Arial"/>
            </a:endParaRPr>
          </a:p>
        </p:txBody>
      </p:sp>
      <p:sp>
        <p:nvSpPr>
          <p:cNvPr id="494" name="CustomShape 9"/>
          <p:cNvSpPr/>
          <p:nvPr/>
        </p:nvSpPr>
        <p:spPr>
          <a:xfrm>
            <a:off x="1830600" y="3996720"/>
            <a:ext cx="6820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10% of cfDNA in maternal blood is fetal (placental)</a:t>
            </a:r>
            <a:endParaRPr lang="en-US" sz="1489" b="0" strike="noStrike" spc="-1">
              <a:solidFill>
                <a:srgbClr val="000000"/>
              </a:solidFill>
              <a:uFill>
                <a:solidFill>
                  <a:srgbClr val="FFFFFF"/>
                </a:solidFill>
              </a:uFill>
              <a:latin typeface="Arial"/>
            </a:endParaRPr>
          </a:p>
          <a:p>
            <a:pPr>
              <a:lnSpc>
                <a:spcPct val="100000"/>
              </a:lnSpc>
            </a:pPr>
            <a:endParaRPr lang="en-US" sz="1489" b="0" strike="noStrike" spc="-1">
              <a:solidFill>
                <a:srgbClr val="000000"/>
              </a:solidFill>
              <a:uFill>
                <a:solidFill>
                  <a:srgbClr val="FFFFFF"/>
                </a:solidFill>
              </a:uFill>
              <a:latin typeface="Arial"/>
            </a:endParaRPr>
          </a:p>
        </p:txBody>
      </p:sp>
      <p:sp>
        <p:nvSpPr>
          <p:cNvPr id="495" name="CustomShape 10"/>
          <p:cNvSpPr/>
          <p:nvPr/>
        </p:nvSpPr>
        <p:spPr>
          <a:xfrm>
            <a:off x="755640" y="4350600"/>
            <a:ext cx="91558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The difference in the amount of DNA in an unaffected pregnancy vs an affected pregnancy is small: 21/20 = 1.05</a:t>
            </a:r>
            <a:endParaRPr lang="en-US" sz="1489"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466"/>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467"/>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468"/>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469"/>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470"/>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471"/>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472"/>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473"/>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474"/>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475"/>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476"/>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477"/>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478"/>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479"/>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480"/>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481"/>
                                        </p:tgtEl>
                                        <p:attrNameLst>
                                          <p:attrName>style.visibility</p:attrName>
                                        </p:attrNameLst>
                                      </p:cBhvr>
                                      <p:to>
                                        <p:strVal val="visible"/>
                                      </p:to>
                                    </p:set>
                                  </p:childTnLst>
                                </p:cTn>
                              </p:par>
                              <p:par>
                                <p:cTn id="39" presetID="1" presetClass="entr" fill="hold" nodeType="withEffect">
                                  <p:stCondLst>
                                    <p:cond delay="0"/>
                                  </p:stCondLst>
                                  <p:childTnLst>
                                    <p:set>
                                      <p:cBhvr>
                                        <p:cTn id="40" dur="1" fill="hold">
                                          <p:stCondLst>
                                            <p:cond delay="0"/>
                                          </p:stCondLst>
                                        </p:cTn>
                                        <p:tgtEl>
                                          <p:spTgt spid="482"/>
                                        </p:tgtEl>
                                        <p:attrNameLst>
                                          <p:attrName>style.visibility</p:attrName>
                                        </p:attrNameLst>
                                      </p:cBhvr>
                                      <p:to>
                                        <p:strVal val="visible"/>
                                      </p:to>
                                    </p:set>
                                  </p:childTnLst>
                                </p:cTn>
                              </p:par>
                              <p:par>
                                <p:cTn id="41" presetID="1" presetClass="entr" fill="hold" nodeType="withEffect">
                                  <p:stCondLst>
                                    <p:cond delay="0"/>
                                  </p:stCondLst>
                                  <p:childTnLst>
                                    <p:set>
                                      <p:cBhvr>
                                        <p:cTn id="42" dur="1" fill="hold">
                                          <p:stCondLst>
                                            <p:cond delay="0"/>
                                          </p:stCondLst>
                                        </p:cTn>
                                        <p:tgtEl>
                                          <p:spTgt spid="485"/>
                                        </p:tgtEl>
                                        <p:attrNameLst>
                                          <p:attrName>style.visibility</p:attrName>
                                        </p:attrNameLst>
                                      </p:cBhvr>
                                      <p:to>
                                        <p:strVal val="visible"/>
                                      </p:to>
                                    </p:set>
                                  </p:childTnLst>
                                </p:cTn>
                              </p:par>
                              <p:par>
                                <p:cTn id="43" presetID="1" presetClass="entr" fill="hold" nodeType="withEffect">
                                  <p:stCondLst>
                                    <p:cond delay="0"/>
                                  </p:stCondLst>
                                  <p:childTnLst>
                                    <p:set>
                                      <p:cBhvr>
                                        <p:cTn id="44" dur="1" fill="hold">
                                          <p:stCondLst>
                                            <p:cond delay="0"/>
                                          </p:stCondLst>
                                        </p:cTn>
                                        <p:tgtEl>
                                          <p:spTgt spid="486"/>
                                        </p:tgtEl>
                                        <p:attrNameLst>
                                          <p:attrName>style.visibility</p:attrName>
                                        </p:attrNameLst>
                                      </p:cBhvr>
                                      <p:to>
                                        <p:strVal val="visible"/>
                                      </p:to>
                                    </p:set>
                                  </p:childTnLst>
                                </p:cTn>
                              </p:par>
                              <p:par>
                                <p:cTn id="45" presetID="1" presetClass="entr" fill="hold" nodeType="withEffect">
                                  <p:stCondLst>
                                    <p:cond delay="0"/>
                                  </p:stCondLst>
                                  <p:childTnLst>
                                    <p:set>
                                      <p:cBhvr>
                                        <p:cTn id="46" dur="1" fill="hold">
                                          <p:stCondLst>
                                            <p:cond delay="0"/>
                                          </p:stCondLst>
                                        </p:cTn>
                                        <p:tgtEl>
                                          <p:spTgt spid="487"/>
                                        </p:tgtEl>
                                        <p:attrNameLst>
                                          <p:attrName>style.visibility</p:attrName>
                                        </p:attrNameLst>
                                      </p:cBhvr>
                                      <p:to>
                                        <p:strVal val="visible"/>
                                      </p:to>
                                    </p:set>
                                  </p:childTnLst>
                                </p:cTn>
                              </p:par>
                              <p:par>
                                <p:cTn id="47" presetID="1" presetClass="entr" fill="hold" nodeType="withEffect">
                                  <p:stCondLst>
                                    <p:cond delay="0"/>
                                  </p:stCondLst>
                                  <p:childTnLst>
                                    <p:set>
                                      <p:cBhvr>
                                        <p:cTn id="48" dur="1" fill="hold">
                                          <p:stCondLst>
                                            <p:cond delay="0"/>
                                          </p:stCondLst>
                                        </p:cTn>
                                        <p:tgtEl>
                                          <p:spTgt spid="48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495">
                                            <p:txEl>
                                              <p:pRg st="0" end="1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TextShape 1"/>
          <p:cNvSpPr txBox="1"/>
          <p:nvPr/>
        </p:nvSpPr>
        <p:spPr>
          <a:xfrm>
            <a:off x="504000" y="945000"/>
            <a:ext cx="8985240" cy="3741480"/>
          </a:xfrm>
          <a:prstGeom prst="rect">
            <a:avLst/>
          </a:prstGeom>
          <a:noFill/>
          <a:ln>
            <a:noFill/>
          </a:ln>
        </p:spPr>
        <p:txBody>
          <a:bodyPr/>
          <a:lstStyle/>
          <a:p>
            <a:pPr>
              <a:lnSpc>
                <a:spcPct val="100000"/>
              </a:lnSpc>
            </a:pPr>
            <a:endParaRPr lang="en-US" sz="8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1800" b="1" strike="noStrike" spc="-1" dirty="0">
                <a:solidFill>
                  <a:srgbClr val="000000"/>
                </a:solidFill>
                <a:uFill>
                  <a:solidFill>
                    <a:srgbClr val="FFFFFF"/>
                  </a:solidFill>
                </a:uFill>
                <a:latin typeface="Calibri"/>
                <a:ea typeface="Tahoma"/>
              </a:rPr>
              <a:t>Can be ordered for any patient as early as 10 weeks</a:t>
            </a:r>
            <a:endParaRPr lang="en-US" sz="265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1800" b="1" strike="noStrike" spc="-1" dirty="0">
                <a:solidFill>
                  <a:srgbClr val="000000"/>
                </a:solidFill>
                <a:uFill>
                  <a:solidFill>
                    <a:srgbClr val="FFFFFF"/>
                  </a:solidFill>
                </a:uFill>
                <a:latin typeface="Calibri"/>
                <a:ea typeface="Tahoma"/>
              </a:rPr>
              <a:t>High accuracy, low false-positive rate compared to traditional screening test</a:t>
            </a:r>
            <a:endParaRPr lang="en-US" sz="265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1800" b="1" strike="noStrike" spc="-1" dirty="0">
                <a:solidFill>
                  <a:srgbClr val="000000"/>
                </a:solidFill>
                <a:uFill>
                  <a:solidFill>
                    <a:srgbClr val="FFFFFF"/>
                  </a:solidFill>
                </a:uFill>
                <a:latin typeface="Calibri"/>
                <a:ea typeface="Tahoma"/>
              </a:rPr>
              <a:t>Designed to assess risk for trisomy 21, 18, and 13 and sex chromosome aneuploidy only. Does not detect all genetic defects!</a:t>
            </a:r>
            <a:endParaRPr lang="en-US" sz="265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1800" b="1" strike="noStrike" spc="-1" dirty="0">
                <a:solidFill>
                  <a:srgbClr val="000000"/>
                </a:solidFill>
                <a:uFill>
                  <a:solidFill>
                    <a:srgbClr val="FFFFFF"/>
                  </a:solidFill>
                </a:uFill>
                <a:latin typeface="Calibri"/>
                <a:ea typeface="Tahoma"/>
              </a:rPr>
              <a:t>Patients who desire definitive information about chromosome conditions in their pregnancy should be offered the option of amniocentesis or CVS</a:t>
            </a:r>
            <a:endParaRPr lang="en-US" sz="265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1800" b="1" strike="noStrike" spc="-1" dirty="0">
                <a:solidFill>
                  <a:srgbClr val="000000"/>
                </a:solidFill>
                <a:uFill>
                  <a:solidFill>
                    <a:srgbClr val="FFFFFF"/>
                  </a:solidFill>
                </a:uFill>
                <a:latin typeface="Calibri"/>
                <a:ea typeface="Tahoma"/>
              </a:rPr>
              <a:t>Confirmatory diagnostic testing is recommended for abnormal </a:t>
            </a:r>
            <a:r>
              <a:rPr lang="en-US" sz="1800" b="1" strike="noStrike" spc="-1" dirty="0" err="1">
                <a:solidFill>
                  <a:srgbClr val="000000"/>
                </a:solidFill>
                <a:uFill>
                  <a:solidFill>
                    <a:srgbClr val="FFFFFF"/>
                  </a:solidFill>
                </a:uFill>
                <a:latin typeface="Calibri"/>
                <a:ea typeface="Tahoma"/>
              </a:rPr>
              <a:t>cfDNA</a:t>
            </a:r>
            <a:r>
              <a:rPr lang="en-US" sz="1800" b="1" strike="noStrike" spc="-1" dirty="0">
                <a:solidFill>
                  <a:srgbClr val="000000"/>
                </a:solidFill>
                <a:uFill>
                  <a:solidFill>
                    <a:srgbClr val="FFFFFF"/>
                  </a:solidFill>
                </a:uFill>
                <a:latin typeface="Calibri"/>
                <a:ea typeface="Tahoma"/>
              </a:rPr>
              <a:t> results</a:t>
            </a:r>
            <a:endParaRPr lang="en-US" sz="265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1800" b="1" strike="noStrike" spc="-1" dirty="0">
                <a:solidFill>
                  <a:srgbClr val="000000"/>
                </a:solidFill>
                <a:uFill>
                  <a:solidFill>
                    <a:srgbClr val="FFFFFF"/>
                  </a:solidFill>
                </a:uFill>
                <a:latin typeface="Calibri"/>
                <a:ea typeface="Tahoma"/>
              </a:rPr>
              <a:t>A negative </a:t>
            </a:r>
            <a:r>
              <a:rPr lang="en-US" sz="1800" b="1" strike="noStrike" spc="-1" dirty="0" err="1">
                <a:solidFill>
                  <a:srgbClr val="000000"/>
                </a:solidFill>
                <a:uFill>
                  <a:solidFill>
                    <a:srgbClr val="FFFFFF"/>
                  </a:solidFill>
                </a:uFill>
                <a:latin typeface="Calibri"/>
                <a:ea typeface="Tahoma"/>
              </a:rPr>
              <a:t>cfDNA</a:t>
            </a:r>
            <a:r>
              <a:rPr lang="en-US" sz="1800" b="1" strike="noStrike" spc="-1" dirty="0">
                <a:solidFill>
                  <a:srgbClr val="000000"/>
                </a:solidFill>
                <a:uFill>
                  <a:solidFill>
                    <a:srgbClr val="FFFFFF"/>
                  </a:solidFill>
                </a:uFill>
                <a:latin typeface="Calibri"/>
                <a:ea typeface="Tahoma"/>
              </a:rPr>
              <a:t> result indicates a decreased risk and does not definitively rule out chromosome conditions</a:t>
            </a:r>
            <a:endParaRPr lang="en-US" sz="265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1800" b="1" strike="noStrike" spc="-1" dirty="0" err="1">
                <a:solidFill>
                  <a:srgbClr val="000000"/>
                </a:solidFill>
                <a:uFill>
                  <a:solidFill>
                    <a:srgbClr val="FFFFFF"/>
                  </a:solidFill>
                </a:uFill>
                <a:latin typeface="Calibri"/>
                <a:ea typeface="Tahoma"/>
              </a:rPr>
              <a:t>cfDNA</a:t>
            </a:r>
            <a:r>
              <a:rPr lang="en-US" sz="1800" b="1" strike="noStrike" spc="-1" dirty="0">
                <a:solidFill>
                  <a:srgbClr val="000000"/>
                </a:solidFill>
                <a:uFill>
                  <a:solidFill>
                    <a:srgbClr val="FFFFFF"/>
                  </a:solidFill>
                </a:uFill>
                <a:latin typeface="Calibri"/>
                <a:ea typeface="Tahoma"/>
              </a:rPr>
              <a:t> screening may not yield a result (inconclusive), which may indicate an increased risk for a chromosome condition</a:t>
            </a:r>
            <a:endParaRPr lang="en-US" sz="265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1800" b="1" strike="noStrike" spc="-1" dirty="0" err="1">
                <a:solidFill>
                  <a:srgbClr val="000000"/>
                </a:solidFill>
                <a:uFill>
                  <a:solidFill>
                    <a:srgbClr val="FFFFFF"/>
                  </a:solidFill>
                </a:uFill>
                <a:latin typeface="Calibri"/>
                <a:ea typeface="Tahoma"/>
              </a:rPr>
              <a:t>cfDNA</a:t>
            </a:r>
            <a:r>
              <a:rPr lang="en-US" sz="1800" b="1" strike="noStrike" spc="-1" dirty="0">
                <a:solidFill>
                  <a:srgbClr val="000000"/>
                </a:solidFill>
                <a:uFill>
                  <a:solidFill>
                    <a:srgbClr val="FFFFFF"/>
                  </a:solidFill>
                </a:uFill>
                <a:latin typeface="Calibri"/>
                <a:ea typeface="Tahoma"/>
              </a:rPr>
              <a:t> does not evaluate for all chromosome conditions</a:t>
            </a:r>
            <a:endParaRPr lang="en-US" sz="265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1800" b="1" strike="noStrike" spc="-1" dirty="0">
                <a:solidFill>
                  <a:srgbClr val="000000"/>
                </a:solidFill>
                <a:uFill>
                  <a:solidFill>
                    <a:srgbClr val="FFFFFF"/>
                  </a:solidFill>
                </a:uFill>
                <a:latin typeface="Calibri"/>
                <a:ea typeface="Tahoma"/>
              </a:rPr>
              <a:t>Limitations of the test are </a:t>
            </a:r>
            <a:r>
              <a:rPr lang="en-US" sz="1800" b="1" strike="noStrike" spc="-1" dirty="0" smtClean="0">
                <a:solidFill>
                  <a:srgbClr val="000000"/>
                </a:solidFill>
                <a:uFill>
                  <a:solidFill>
                    <a:srgbClr val="FFFFFF"/>
                  </a:solidFill>
                </a:uFill>
                <a:latin typeface="Calibri"/>
                <a:ea typeface="Tahoma"/>
              </a:rPr>
              <a:t>explained</a:t>
            </a:r>
            <a:endParaRPr lang="en-US" sz="2650" b="0" strike="noStrike" spc="-1" dirty="0">
              <a:solidFill>
                <a:srgbClr val="000000"/>
              </a:solidFill>
              <a:uFill>
                <a:solidFill>
                  <a:srgbClr val="FFFFFF"/>
                </a:solidFill>
              </a:uFill>
              <a:latin typeface="Calibri"/>
            </a:endParaRPr>
          </a:p>
        </p:txBody>
      </p:sp>
      <p:sp>
        <p:nvSpPr>
          <p:cNvPr id="497" name="TextShape 2"/>
          <p:cNvSpPr txBox="1"/>
          <p:nvPr/>
        </p:nvSpPr>
        <p:spPr>
          <a:xfrm>
            <a:off x="671760" y="441000"/>
            <a:ext cx="8987400" cy="629640"/>
          </a:xfrm>
          <a:prstGeom prst="rect">
            <a:avLst/>
          </a:prstGeom>
          <a:noFill/>
          <a:ln>
            <a:noFill/>
          </a:ln>
        </p:spPr>
        <p:txBody>
          <a:bodyPr anchor="ctr"/>
          <a:lstStyle/>
          <a:p>
            <a:pPr>
              <a:lnSpc>
                <a:spcPct val="100000"/>
              </a:lnSpc>
            </a:pPr>
            <a:r>
              <a:rPr lang="en-US" sz="3200" b="1" strike="noStrike" spc="-1">
                <a:solidFill>
                  <a:srgbClr val="000000"/>
                </a:solidFill>
                <a:uFill>
                  <a:solidFill>
                    <a:srgbClr val="FFFFFF"/>
                  </a:solidFill>
                </a:uFill>
                <a:latin typeface="Calibri"/>
              </a:rPr>
              <a:t>Harmony Test:</a:t>
            </a:r>
            <a:endParaRPr lang="en-US" sz="1489"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extShape 1"/>
          <p:cNvSpPr txBox="1"/>
          <p:nvPr/>
        </p:nvSpPr>
        <p:spPr>
          <a:xfrm>
            <a:off x="587880" y="314640"/>
            <a:ext cx="8987400" cy="629640"/>
          </a:xfrm>
          <a:prstGeom prst="rect">
            <a:avLst/>
          </a:prstGeom>
          <a:noFill/>
          <a:ln>
            <a:noFill/>
          </a:ln>
        </p:spPr>
        <p:txBody>
          <a:bodyPr anchor="ctr"/>
          <a:lstStyle/>
          <a:p>
            <a:pPr>
              <a:lnSpc>
                <a:spcPct val="100000"/>
              </a:lnSpc>
            </a:pPr>
            <a:r>
              <a:rPr lang="en-US" sz="3200" b="1" strike="noStrike" spc="-1">
                <a:solidFill>
                  <a:srgbClr val="000000"/>
                </a:solidFill>
                <a:uFill>
                  <a:solidFill>
                    <a:srgbClr val="FFFFFF"/>
                  </a:solidFill>
                </a:uFill>
                <a:latin typeface="Calibri"/>
              </a:rPr>
              <a:t>OBJECTIVES</a:t>
            </a:r>
            <a:endParaRPr lang="en-US" sz="1489" b="0" strike="noStrike" spc="-1">
              <a:solidFill>
                <a:srgbClr val="000000"/>
              </a:solidFill>
              <a:uFill>
                <a:solidFill>
                  <a:srgbClr val="FFFFFF"/>
                </a:solidFill>
              </a:uFill>
              <a:latin typeface="Calibri"/>
            </a:endParaRPr>
          </a:p>
        </p:txBody>
      </p:sp>
      <p:sp>
        <p:nvSpPr>
          <p:cNvPr id="354" name="TextShape 2"/>
          <p:cNvSpPr txBox="1"/>
          <p:nvPr/>
        </p:nvSpPr>
        <p:spPr>
          <a:xfrm>
            <a:off x="419760" y="945000"/>
            <a:ext cx="8987400" cy="3741480"/>
          </a:xfrm>
          <a:prstGeom prst="rect">
            <a:avLst/>
          </a:prstGeom>
          <a:noFill/>
          <a:ln>
            <a:noFill/>
          </a:ln>
        </p:spPr>
        <p:txBody>
          <a:bodyPr/>
          <a:lstStyle/>
          <a:p>
            <a:pPr>
              <a:lnSpc>
                <a:spcPct val="100000"/>
              </a:lnSpc>
            </a:pPr>
            <a:endParaRPr lang="en-US" sz="265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Prenatal testing paradigm shift</a:t>
            </a:r>
            <a:endParaRPr lang="en-US" sz="265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NIPT overview</a:t>
            </a:r>
            <a:endParaRPr lang="en-US" sz="265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PHC Experience</a:t>
            </a:r>
            <a:endParaRPr lang="en-US" sz="2650" b="0" strike="noStrike" spc="-1">
              <a:solidFill>
                <a:srgbClr val="000000"/>
              </a:solidFill>
              <a:uFill>
                <a:solidFill>
                  <a:srgbClr val="FFFFFF"/>
                </a:solidFill>
              </a:uFill>
              <a:latin typeface="Calibri"/>
            </a:endParaRPr>
          </a:p>
          <a:p>
            <a:pPr>
              <a:lnSpc>
                <a:spcPct val="100000"/>
              </a:lnSpc>
            </a:pPr>
            <a:r>
              <a:rPr lang="en-US" sz="2600" b="1" strike="noStrike" spc="-1">
                <a:solidFill>
                  <a:srgbClr val="000000"/>
                </a:solidFill>
                <a:uFill>
                  <a:solidFill>
                    <a:srgbClr val="FFFFFF"/>
                  </a:solidFill>
                </a:uFill>
                <a:latin typeface="Calibri"/>
              </a:rPr>
              <a:t>    </a:t>
            </a:r>
            <a:endParaRPr lang="en-US" sz="265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8" name="Picture 8"/>
          <p:cNvPicPr/>
          <p:nvPr/>
        </p:nvPicPr>
        <p:blipFill>
          <a:blip r:embed="rId2"/>
          <a:stretch/>
        </p:blipFill>
        <p:spPr>
          <a:xfrm>
            <a:off x="2099880" y="378000"/>
            <a:ext cx="5879880" cy="4520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TextShape 1"/>
          <p:cNvSpPr txBox="1"/>
          <p:nvPr/>
        </p:nvSpPr>
        <p:spPr>
          <a:xfrm>
            <a:off x="587880" y="314640"/>
            <a:ext cx="8987400" cy="629640"/>
          </a:xfrm>
          <a:prstGeom prst="rect">
            <a:avLst/>
          </a:prstGeom>
          <a:noFill/>
          <a:ln>
            <a:noFill/>
          </a:ln>
        </p:spPr>
        <p:txBody>
          <a:bodyPr anchor="ctr"/>
          <a:lstStyle/>
          <a:p>
            <a:pPr>
              <a:lnSpc>
                <a:spcPct val="100000"/>
              </a:lnSpc>
            </a:pPr>
            <a:r>
              <a:rPr lang="en-US" sz="3200" b="1" strike="noStrike" spc="-1">
                <a:solidFill>
                  <a:srgbClr val="000000"/>
                </a:solidFill>
                <a:uFill>
                  <a:solidFill>
                    <a:srgbClr val="FFFFFF"/>
                  </a:solidFill>
                </a:uFill>
                <a:latin typeface="Calibri"/>
              </a:rPr>
              <a:t>General limitations from ACOG:</a:t>
            </a:r>
            <a:endParaRPr lang="en-US" sz="1489" b="0" strike="noStrike" spc="-1">
              <a:solidFill>
                <a:srgbClr val="000000"/>
              </a:solidFill>
              <a:uFill>
                <a:solidFill>
                  <a:srgbClr val="FFFFFF"/>
                </a:solidFill>
              </a:uFill>
              <a:latin typeface="Calibri"/>
            </a:endParaRPr>
          </a:p>
        </p:txBody>
      </p:sp>
      <p:pic>
        <p:nvPicPr>
          <p:cNvPr id="500" name="Picture 2"/>
          <p:cNvPicPr/>
          <p:nvPr/>
        </p:nvPicPr>
        <p:blipFill>
          <a:blip r:embed="rId2"/>
          <a:stretch/>
        </p:blipFill>
        <p:spPr>
          <a:xfrm>
            <a:off x="1483920" y="881640"/>
            <a:ext cx="7025760" cy="3741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TextShape 1"/>
          <p:cNvSpPr txBox="1"/>
          <p:nvPr/>
        </p:nvSpPr>
        <p:spPr>
          <a:xfrm>
            <a:off x="504000" y="1008000"/>
            <a:ext cx="8987400" cy="2519640"/>
          </a:xfrm>
          <a:prstGeom prst="rect">
            <a:avLst/>
          </a:prstGeom>
          <a:noFill/>
          <a:ln>
            <a:noFill/>
          </a:ln>
        </p:spPr>
        <p:txBody>
          <a:bodyPr lIns="0"/>
          <a:lstStyle/>
          <a:p>
            <a:pPr marL="399960" indent="-399600">
              <a:lnSpc>
                <a:spcPct val="100000"/>
              </a:lnSpc>
              <a:buClr>
                <a:srgbClr val="636466"/>
              </a:buClr>
              <a:buSzPct val="105000"/>
              <a:buFont typeface="Wingdings" charset="2"/>
              <a:buChar char=""/>
            </a:pPr>
            <a:r>
              <a:rPr lang="en-US" sz="1800" b="0" strike="noStrike" spc="-1">
                <a:solidFill>
                  <a:srgbClr val="343434"/>
                </a:solidFill>
                <a:uFill>
                  <a:solidFill>
                    <a:srgbClr val="FFFFFF"/>
                  </a:solidFill>
                </a:uFill>
                <a:latin typeface="Imago"/>
                <a:ea typeface="Arial"/>
              </a:rPr>
              <a:t>“…conventional screening methods remain the most appropriate choice for first-line screening for most women in the general obstetric population…”</a:t>
            </a:r>
            <a:endParaRPr lang="en-US" sz="1160" b="0" strike="noStrike" spc="-1">
              <a:solidFill>
                <a:srgbClr val="808080"/>
              </a:solidFill>
              <a:uFill>
                <a:solidFill>
                  <a:srgbClr val="FFFFFF"/>
                </a:solidFill>
              </a:uFill>
              <a:latin typeface="Arial"/>
            </a:endParaRPr>
          </a:p>
          <a:p>
            <a:pPr marL="399960" indent="-399600">
              <a:lnSpc>
                <a:spcPct val="100000"/>
              </a:lnSpc>
              <a:buClr>
                <a:srgbClr val="636466"/>
              </a:buClr>
              <a:buSzPct val="105000"/>
              <a:buFont typeface="Wingdings" charset="2"/>
              <a:buChar char=""/>
            </a:pPr>
            <a:r>
              <a:rPr lang="en-US" sz="1800" b="0" strike="noStrike" spc="-1">
                <a:solidFill>
                  <a:srgbClr val="343434"/>
                </a:solidFill>
                <a:uFill>
                  <a:solidFill>
                    <a:srgbClr val="FFFFFF"/>
                  </a:solidFill>
                </a:uFill>
                <a:latin typeface="Imago"/>
                <a:ea typeface="Arial"/>
              </a:rPr>
              <a:t>“…any patient may choose cell-free DNA analysis as a screening strategy for common aneuploidies, regardless of her risk status…”</a:t>
            </a:r>
            <a:endParaRPr lang="en-US" sz="1160" b="0" strike="noStrike" spc="-1">
              <a:solidFill>
                <a:srgbClr val="808080"/>
              </a:solidFill>
              <a:uFill>
                <a:solidFill>
                  <a:srgbClr val="FFFFFF"/>
                </a:solidFill>
              </a:uFill>
              <a:latin typeface="Arial"/>
            </a:endParaRPr>
          </a:p>
          <a:p>
            <a:pPr marL="399960" indent="-399600">
              <a:lnSpc>
                <a:spcPct val="100000"/>
              </a:lnSpc>
              <a:buClr>
                <a:srgbClr val="636466"/>
              </a:buClr>
              <a:buSzPct val="105000"/>
              <a:buFont typeface="Wingdings" charset="2"/>
              <a:buChar char=""/>
            </a:pPr>
            <a:r>
              <a:rPr lang="en-US" sz="1800" b="0" strike="noStrike" spc="-1">
                <a:solidFill>
                  <a:srgbClr val="343434"/>
                </a:solidFill>
                <a:uFill>
                  <a:solidFill>
                    <a:srgbClr val="FFFFFF"/>
                  </a:solidFill>
                </a:uFill>
                <a:latin typeface="Imago"/>
                <a:ea typeface="Arial"/>
              </a:rPr>
              <a:t>“…routine cell-free DNA screening for microdeletion syndromes should not be performed…”</a:t>
            </a:r>
            <a:endParaRPr lang="en-US" sz="1160" b="0" strike="noStrike" spc="-1">
              <a:solidFill>
                <a:srgbClr val="808080"/>
              </a:solidFill>
              <a:uFill>
                <a:solidFill>
                  <a:srgbClr val="FFFFFF"/>
                </a:solidFill>
              </a:uFill>
              <a:latin typeface="Arial"/>
            </a:endParaRPr>
          </a:p>
          <a:p>
            <a:pPr marL="399960" indent="-399600">
              <a:lnSpc>
                <a:spcPct val="100000"/>
              </a:lnSpc>
              <a:buClr>
                <a:srgbClr val="636466"/>
              </a:buClr>
              <a:buSzPct val="105000"/>
              <a:buFont typeface="Wingdings" charset="2"/>
              <a:buChar char=""/>
            </a:pPr>
            <a:r>
              <a:rPr lang="en-US" sz="1800" b="0" strike="noStrike" spc="-1">
                <a:solidFill>
                  <a:srgbClr val="343434"/>
                </a:solidFill>
                <a:uFill>
                  <a:solidFill>
                    <a:srgbClr val="FFFFFF"/>
                  </a:solidFill>
                </a:uFill>
                <a:latin typeface="Imago"/>
                <a:ea typeface="Arial"/>
              </a:rPr>
              <a:t>“…cell-free DNA screening is not recommended for women with multiple gestations…”</a:t>
            </a:r>
            <a:endParaRPr lang="en-US" sz="1160" b="0" strike="noStrike" spc="-1">
              <a:solidFill>
                <a:srgbClr val="808080"/>
              </a:solidFill>
              <a:uFill>
                <a:solidFill>
                  <a:srgbClr val="FFFFFF"/>
                </a:solidFill>
              </a:uFill>
              <a:latin typeface="Arial"/>
            </a:endParaRPr>
          </a:p>
          <a:p>
            <a:pPr marL="399960" indent="-399600">
              <a:lnSpc>
                <a:spcPct val="100000"/>
              </a:lnSpc>
              <a:buClr>
                <a:srgbClr val="636466"/>
              </a:buClr>
              <a:buSzPct val="105000"/>
              <a:buFont typeface="Wingdings" charset="2"/>
              <a:buChar char=""/>
            </a:pPr>
            <a:r>
              <a:rPr lang="en-US" sz="1800" b="0" strike="noStrike" spc="-1">
                <a:solidFill>
                  <a:srgbClr val="343434"/>
                </a:solidFill>
                <a:uFill>
                  <a:solidFill>
                    <a:srgbClr val="FFFFFF"/>
                  </a:solidFill>
                </a:uFill>
                <a:latin typeface="Imago"/>
                <a:ea typeface="Arial"/>
              </a:rPr>
              <a:t>“…the amount of the cell-free DNA is the maternal blood that is of fetal origin, is essential for accurate test results.”</a:t>
            </a:r>
            <a:endParaRPr lang="en-US" sz="1160" b="0" strike="noStrike" spc="-1">
              <a:solidFill>
                <a:srgbClr val="808080"/>
              </a:solidFill>
              <a:uFill>
                <a:solidFill>
                  <a:srgbClr val="FFFFFF"/>
                </a:solidFill>
              </a:uFill>
              <a:latin typeface="Arial"/>
            </a:endParaRPr>
          </a:p>
        </p:txBody>
      </p:sp>
      <p:sp>
        <p:nvSpPr>
          <p:cNvPr id="502" name="TextShape 2"/>
          <p:cNvSpPr txBox="1"/>
          <p:nvPr/>
        </p:nvSpPr>
        <p:spPr>
          <a:xfrm>
            <a:off x="483120" y="0"/>
            <a:ext cx="9071640" cy="944640"/>
          </a:xfrm>
          <a:prstGeom prst="rect">
            <a:avLst/>
          </a:prstGeom>
          <a:noFill/>
          <a:ln>
            <a:noFill/>
          </a:ln>
        </p:spPr>
        <p:txBody>
          <a:bodyPr anchor="ctr"/>
          <a:lstStyle/>
          <a:p>
            <a:pPr>
              <a:lnSpc>
                <a:spcPct val="100000"/>
              </a:lnSpc>
            </a:pPr>
            <a:r>
              <a:rPr lang="en-US" sz="2200" b="1" strike="noStrike" spc="49">
                <a:solidFill>
                  <a:srgbClr val="00857D"/>
                </a:solidFill>
                <a:uFill>
                  <a:solidFill>
                    <a:srgbClr val="FFFFFF"/>
                  </a:solidFill>
                </a:uFill>
                <a:latin typeface="Imago"/>
                <a:ea typeface="Arial"/>
              </a:rPr>
              <a:t>ACOG / SMFM – September 2015</a:t>
            </a:r>
            <a:endParaRPr lang="en-US" sz="1489" b="0" strike="noStrike" spc="-1">
              <a:solidFill>
                <a:srgbClr val="343434"/>
              </a:solidFill>
              <a:uFill>
                <a:solidFill>
                  <a:srgbClr val="FFFFFF"/>
                </a:solidFill>
              </a:uFill>
              <a:latin typeface="Arial"/>
            </a:endParaRPr>
          </a:p>
        </p:txBody>
      </p:sp>
      <p:sp>
        <p:nvSpPr>
          <p:cNvPr id="503" name="CustomShape 3"/>
          <p:cNvSpPr/>
          <p:nvPr/>
        </p:nvSpPr>
        <p:spPr>
          <a:xfrm>
            <a:off x="335880" y="3898800"/>
            <a:ext cx="9407880" cy="912600"/>
          </a:xfrm>
          <a:prstGeom prst="rect">
            <a:avLst/>
          </a:prstGeom>
          <a:solidFill>
            <a:schemeClr val="accent1"/>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FFFFFF"/>
                </a:solidFill>
                <a:uFill>
                  <a:solidFill>
                    <a:srgbClr val="FFFFFF"/>
                  </a:solidFill>
                </a:uFill>
                <a:latin typeface="Imago"/>
              </a:rPr>
              <a:t>Key Takeaway: While not yet recommended for all patients as a first-line option, the committee opinion does acknowledge that patients of any risk group may choose non-invasive cfDNA-based prenatal screening for common aneuploidies.</a:t>
            </a:r>
            <a:endParaRPr lang="en-US" sz="1489" b="0" strike="noStrike" spc="-1">
              <a:solidFill>
                <a:srgbClr val="000000"/>
              </a:solidFill>
              <a:uFill>
                <a:solidFill>
                  <a:srgbClr val="FFFFFF"/>
                </a:solidFill>
              </a:uFill>
              <a:latin typeface="Arial"/>
            </a:endParaRPr>
          </a:p>
        </p:txBody>
      </p:sp>
      <p:sp>
        <p:nvSpPr>
          <p:cNvPr id="504" name="CustomShape 4"/>
          <p:cNvSpPr/>
          <p:nvPr/>
        </p:nvSpPr>
        <p:spPr>
          <a:xfrm>
            <a:off x="96120" y="5340240"/>
            <a:ext cx="5783400" cy="2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b="0" strike="noStrike" spc="-1">
                <a:solidFill>
                  <a:srgbClr val="343434"/>
                </a:solidFill>
                <a:uFill>
                  <a:solidFill>
                    <a:srgbClr val="FFFFFF"/>
                  </a:solidFill>
                </a:uFill>
                <a:latin typeface="Imago"/>
              </a:rPr>
              <a:t>Source: ACOG Committee on Practice Bulletin No.640. Sept. 2015</a:t>
            </a:r>
            <a:endParaRPr lang="en-US" sz="1489"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TextShape 1"/>
          <p:cNvSpPr txBox="1"/>
          <p:nvPr/>
        </p:nvSpPr>
        <p:spPr>
          <a:xfrm>
            <a:off x="357120" y="1134000"/>
            <a:ext cx="9071640" cy="1196640"/>
          </a:xfrm>
          <a:prstGeom prst="rect">
            <a:avLst/>
          </a:prstGeom>
          <a:noFill/>
          <a:ln>
            <a:noFill/>
          </a:ln>
        </p:spPr>
        <p:txBody>
          <a:bodyPr lIns="0"/>
          <a:lstStyle/>
          <a:p>
            <a:pPr marL="399960" indent="-399600">
              <a:lnSpc>
                <a:spcPct val="100000"/>
              </a:lnSpc>
              <a:buClr>
                <a:srgbClr val="636466"/>
              </a:buClr>
              <a:buSzPct val="105000"/>
              <a:buFont typeface="Wingdings" charset="2"/>
              <a:buChar char=""/>
            </a:pPr>
            <a:r>
              <a:rPr lang="en-US" sz="1800" b="0" strike="noStrike" spc="-1">
                <a:solidFill>
                  <a:srgbClr val="343434"/>
                </a:solidFill>
                <a:uFill>
                  <a:solidFill>
                    <a:srgbClr val="FFFFFF"/>
                  </a:solidFill>
                </a:uFill>
                <a:latin typeface="Imago"/>
                <a:ea typeface="Arial"/>
              </a:rPr>
              <a:t>“…cell-free DNA screening “as a primary test offered to all pregnant women” is an “appropriate” protocol option…”</a:t>
            </a:r>
            <a:endParaRPr lang="en-US" sz="1160" b="0" strike="noStrike" spc="-1">
              <a:solidFill>
                <a:srgbClr val="808080"/>
              </a:solidFill>
              <a:uFill>
                <a:solidFill>
                  <a:srgbClr val="FFFFFF"/>
                </a:solidFill>
              </a:uFill>
              <a:latin typeface="Arial"/>
            </a:endParaRPr>
          </a:p>
        </p:txBody>
      </p:sp>
      <p:sp>
        <p:nvSpPr>
          <p:cNvPr id="506" name="TextShape 2"/>
          <p:cNvSpPr txBox="1"/>
          <p:nvPr/>
        </p:nvSpPr>
        <p:spPr>
          <a:xfrm>
            <a:off x="483120" y="0"/>
            <a:ext cx="9071640" cy="944640"/>
          </a:xfrm>
          <a:prstGeom prst="rect">
            <a:avLst/>
          </a:prstGeom>
          <a:noFill/>
          <a:ln>
            <a:noFill/>
          </a:ln>
        </p:spPr>
        <p:txBody>
          <a:bodyPr anchor="ctr"/>
          <a:lstStyle/>
          <a:p>
            <a:pPr>
              <a:lnSpc>
                <a:spcPct val="100000"/>
              </a:lnSpc>
            </a:pPr>
            <a:r>
              <a:rPr lang="en-US" sz="2200" b="1" strike="noStrike" spc="49">
                <a:solidFill>
                  <a:srgbClr val="00857D"/>
                </a:solidFill>
                <a:uFill>
                  <a:solidFill>
                    <a:srgbClr val="FFFFFF"/>
                  </a:solidFill>
                </a:uFill>
                <a:latin typeface="Imago"/>
                <a:ea typeface="Arial"/>
              </a:rPr>
              <a:t>ISPD Position Statement – April 2015</a:t>
            </a:r>
            <a:endParaRPr lang="en-US" sz="1489" b="0" strike="noStrike" spc="-1">
              <a:solidFill>
                <a:srgbClr val="343434"/>
              </a:solidFill>
              <a:uFill>
                <a:solidFill>
                  <a:srgbClr val="FFFFFF"/>
                </a:solidFill>
              </a:uFill>
              <a:latin typeface="Arial"/>
            </a:endParaRPr>
          </a:p>
        </p:txBody>
      </p:sp>
      <p:sp>
        <p:nvSpPr>
          <p:cNvPr id="507" name="CustomShape 3"/>
          <p:cNvSpPr/>
          <p:nvPr/>
        </p:nvSpPr>
        <p:spPr>
          <a:xfrm>
            <a:off x="335880" y="3480480"/>
            <a:ext cx="9407880" cy="1186920"/>
          </a:xfrm>
          <a:prstGeom prst="rect">
            <a:avLst/>
          </a:prstGeom>
          <a:solidFill>
            <a:schemeClr val="accent1"/>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FFFFFF"/>
                </a:solidFill>
                <a:uFill>
                  <a:solidFill>
                    <a:srgbClr val="FFFFFF"/>
                  </a:solidFill>
                </a:uFill>
                <a:latin typeface="Imago"/>
              </a:rPr>
              <a:t>Key Takeaway: Supports Harmony key message – Harmony Prenatal Test is validated for use in pregnant women, of any age (both under 35 and over 35 age group, studies have included women ages 18-48) or risk category, to access the likelihood of fetal trisomies 21, 18, 13.</a:t>
            </a:r>
            <a:endParaRPr lang="en-US" sz="1489" b="0" strike="noStrike" spc="-1">
              <a:solidFill>
                <a:srgbClr val="000000"/>
              </a:solidFill>
              <a:uFill>
                <a:solidFill>
                  <a:srgbClr val="FFFFFF"/>
                </a:solidFill>
              </a:uFill>
              <a:latin typeface="Arial"/>
            </a:endParaRPr>
          </a:p>
        </p:txBody>
      </p:sp>
      <p:sp>
        <p:nvSpPr>
          <p:cNvPr id="508" name="CustomShape 4"/>
          <p:cNvSpPr/>
          <p:nvPr/>
        </p:nvSpPr>
        <p:spPr>
          <a:xfrm>
            <a:off x="96120" y="5340960"/>
            <a:ext cx="7547400" cy="2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b="0" strike="noStrike" spc="-1">
                <a:solidFill>
                  <a:srgbClr val="343434"/>
                </a:solidFill>
                <a:uFill>
                  <a:solidFill>
                    <a:srgbClr val="FFFFFF"/>
                  </a:solidFill>
                </a:uFill>
                <a:latin typeface="Imago"/>
              </a:rPr>
              <a:t>Source: </a:t>
            </a:r>
            <a:r>
              <a:rPr lang="en-US" sz="1000" b="0" u="sng" strike="noStrike" spc="-1">
                <a:solidFill>
                  <a:srgbClr val="343434"/>
                </a:solidFill>
                <a:uFill>
                  <a:solidFill>
                    <a:srgbClr val="FFFFFF"/>
                  </a:solidFill>
                </a:uFill>
                <a:latin typeface="Imago"/>
              </a:rPr>
              <a:t>Aneuploidy Screening Committee on behalf of the ISPD Board of Directors; April 2015</a:t>
            </a:r>
            <a:endParaRPr lang="en-US" sz="1489"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TextShape 1"/>
          <p:cNvSpPr txBox="1"/>
          <p:nvPr/>
        </p:nvSpPr>
        <p:spPr>
          <a:xfrm>
            <a:off x="357120" y="1134000"/>
            <a:ext cx="9386640" cy="1196640"/>
          </a:xfrm>
          <a:prstGeom prst="rect">
            <a:avLst/>
          </a:prstGeom>
          <a:noFill/>
          <a:ln>
            <a:noFill/>
          </a:ln>
        </p:spPr>
        <p:txBody>
          <a:bodyPr lIns="0"/>
          <a:lstStyle/>
          <a:p>
            <a:pPr marL="399960" indent="-399600">
              <a:lnSpc>
                <a:spcPct val="100000"/>
              </a:lnSpc>
              <a:buClr>
                <a:srgbClr val="636466"/>
              </a:buClr>
              <a:buSzPct val="105000"/>
              <a:buFont typeface="Wingdings" charset="2"/>
              <a:buChar char=""/>
            </a:pPr>
            <a:r>
              <a:rPr lang="en-US" sz="1800" b="0" strike="noStrike" spc="-1">
                <a:solidFill>
                  <a:srgbClr val="343434"/>
                </a:solidFill>
                <a:uFill>
                  <a:solidFill>
                    <a:srgbClr val="FFFFFF"/>
                  </a:solidFill>
                </a:uFill>
                <a:latin typeface="Imago"/>
                <a:ea typeface="Arial"/>
              </a:rPr>
              <a:t>“ACMG recommends informing all pregnant women that NIPS is the most sensitive screening option for traditionally screened aneuploidies (i.e. Patau, Edwards, and Down syndromes.)”</a:t>
            </a:r>
            <a:endParaRPr lang="en-US" sz="1160" b="0" strike="noStrike" spc="-1">
              <a:solidFill>
                <a:srgbClr val="808080"/>
              </a:solidFill>
              <a:uFill>
                <a:solidFill>
                  <a:srgbClr val="FFFFFF"/>
                </a:solidFill>
              </a:uFill>
              <a:latin typeface="Arial"/>
            </a:endParaRPr>
          </a:p>
          <a:p>
            <a:pPr marL="399960" indent="-399600">
              <a:lnSpc>
                <a:spcPct val="100000"/>
              </a:lnSpc>
              <a:buClr>
                <a:srgbClr val="636466"/>
              </a:buClr>
              <a:buSzPct val="105000"/>
              <a:buFont typeface="Wingdings" charset="2"/>
              <a:buChar char=""/>
            </a:pPr>
            <a:r>
              <a:rPr lang="en-US" sz="1800" b="0" strike="noStrike" spc="-1">
                <a:solidFill>
                  <a:srgbClr val="343434"/>
                </a:solidFill>
                <a:uFill>
                  <a:solidFill>
                    <a:srgbClr val="FFFFFF"/>
                  </a:solidFill>
                </a:uFill>
                <a:latin typeface="Imago"/>
                <a:ea typeface="Arial"/>
              </a:rPr>
              <a:t>All laboratories should include a clearly visible fetal fraction on NIPS reports.”</a:t>
            </a:r>
            <a:endParaRPr lang="en-US" sz="1160" b="0" strike="noStrike" spc="-1">
              <a:solidFill>
                <a:srgbClr val="808080"/>
              </a:solidFill>
              <a:uFill>
                <a:solidFill>
                  <a:srgbClr val="FFFFFF"/>
                </a:solidFill>
              </a:uFill>
              <a:latin typeface="Arial"/>
            </a:endParaRPr>
          </a:p>
        </p:txBody>
      </p:sp>
      <p:sp>
        <p:nvSpPr>
          <p:cNvPr id="510" name="TextShape 2"/>
          <p:cNvSpPr txBox="1"/>
          <p:nvPr/>
        </p:nvSpPr>
        <p:spPr>
          <a:xfrm>
            <a:off x="483120" y="0"/>
            <a:ext cx="9071640" cy="944640"/>
          </a:xfrm>
          <a:prstGeom prst="rect">
            <a:avLst/>
          </a:prstGeom>
          <a:noFill/>
          <a:ln>
            <a:noFill/>
          </a:ln>
        </p:spPr>
        <p:txBody>
          <a:bodyPr anchor="ctr"/>
          <a:lstStyle/>
          <a:p>
            <a:pPr>
              <a:lnSpc>
                <a:spcPct val="100000"/>
              </a:lnSpc>
            </a:pPr>
            <a:r>
              <a:rPr lang="en-US" sz="2200" b="1" strike="noStrike" spc="49">
                <a:solidFill>
                  <a:srgbClr val="00857D"/>
                </a:solidFill>
                <a:uFill>
                  <a:solidFill>
                    <a:srgbClr val="FFFFFF"/>
                  </a:solidFill>
                </a:uFill>
                <a:latin typeface="Imago"/>
                <a:ea typeface="Arial"/>
              </a:rPr>
              <a:t>ACMG Statement – June 2016</a:t>
            </a:r>
            <a:endParaRPr lang="en-US" sz="1489" b="0" strike="noStrike" spc="-1">
              <a:solidFill>
                <a:srgbClr val="343434"/>
              </a:solidFill>
              <a:uFill>
                <a:solidFill>
                  <a:srgbClr val="FFFFFF"/>
                </a:solidFill>
              </a:uFill>
              <a:latin typeface="Arial"/>
            </a:endParaRPr>
          </a:p>
        </p:txBody>
      </p:sp>
      <p:sp>
        <p:nvSpPr>
          <p:cNvPr id="511" name="CustomShape 3"/>
          <p:cNvSpPr/>
          <p:nvPr/>
        </p:nvSpPr>
        <p:spPr>
          <a:xfrm>
            <a:off x="335880" y="3480480"/>
            <a:ext cx="9407880" cy="1461240"/>
          </a:xfrm>
          <a:prstGeom prst="rect">
            <a:avLst/>
          </a:prstGeom>
          <a:solidFill>
            <a:schemeClr val="accent1"/>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FFFFFF"/>
                </a:solidFill>
                <a:uFill>
                  <a:solidFill>
                    <a:srgbClr val="FFFFFF"/>
                  </a:solidFill>
                </a:uFill>
                <a:latin typeface="Arial"/>
              </a:rPr>
              <a:t>Key Takeaway: All patients should be presented with NIPS as a screening option, in the NEXT study women in both the average and high-risk population had NIPS. Harmony measures, reports, and incorporates fetal fraction into the risk score.  We have always insisted that fetal fraction is a crucial quality metric and it is now supported by ACMG and ACOG.</a:t>
            </a:r>
            <a:endParaRPr lang="en-US" sz="1489" b="0" strike="noStrike" spc="-1">
              <a:solidFill>
                <a:srgbClr val="000000"/>
              </a:solidFill>
              <a:uFill>
                <a:solidFill>
                  <a:srgbClr val="FFFFFF"/>
                </a:solidFill>
              </a:uFill>
              <a:latin typeface="Arial"/>
            </a:endParaRPr>
          </a:p>
        </p:txBody>
      </p:sp>
      <p:sp>
        <p:nvSpPr>
          <p:cNvPr id="512" name="CustomShape 4"/>
          <p:cNvSpPr/>
          <p:nvPr/>
        </p:nvSpPr>
        <p:spPr>
          <a:xfrm>
            <a:off x="83880" y="5292000"/>
            <a:ext cx="6887880" cy="370080"/>
          </a:xfrm>
          <a:prstGeom prst="rect">
            <a:avLst/>
          </a:prstGeom>
          <a:noFill/>
          <a:ln>
            <a:noFill/>
          </a:ln>
        </p:spPr>
        <p:style>
          <a:lnRef idx="0">
            <a:scrgbClr r="0" g="0" b="0"/>
          </a:lnRef>
          <a:fillRef idx="0">
            <a:scrgbClr r="0" g="0" b="0"/>
          </a:fillRef>
          <a:effectRef idx="0">
            <a:scrgbClr r="0" g="0" b="0"/>
          </a:effectRef>
          <a:fontRef idx="minor"/>
        </p:style>
        <p:txBody>
          <a:bodyPr lIns="217800" tIns="108720" rIns="217800" bIns="108720"/>
          <a:lstStyle/>
          <a:p>
            <a:pPr>
              <a:lnSpc>
                <a:spcPct val="100000"/>
              </a:lnSpc>
            </a:pPr>
            <a:r>
              <a:rPr lang="en-US" sz="1000" b="0" strike="noStrike" spc="-1">
                <a:solidFill>
                  <a:srgbClr val="343434"/>
                </a:solidFill>
                <a:uFill>
                  <a:solidFill>
                    <a:srgbClr val="FFFFFF"/>
                  </a:solidFill>
                </a:uFill>
                <a:latin typeface="Imago"/>
              </a:rPr>
              <a:t>Source: ACMG Statement, GREGG </a:t>
            </a:r>
            <a:r>
              <a:rPr lang="en-US" sz="1000" b="0" i="1" strike="noStrike" spc="-1">
                <a:solidFill>
                  <a:srgbClr val="343434"/>
                </a:solidFill>
                <a:uFill>
                  <a:solidFill>
                    <a:srgbClr val="FFFFFF"/>
                  </a:solidFill>
                </a:uFill>
                <a:latin typeface="Imago"/>
              </a:rPr>
              <a:t>et al </a:t>
            </a:r>
            <a:r>
              <a:rPr lang="en-US" sz="1000" b="0" strike="noStrike" spc="-1">
                <a:solidFill>
                  <a:srgbClr val="343434"/>
                </a:solidFill>
                <a:uFill>
                  <a:solidFill>
                    <a:srgbClr val="FFFFFF"/>
                  </a:solidFill>
                </a:uFill>
                <a:latin typeface="Imago"/>
              </a:rPr>
              <a:t>Noninvasive prenatal screening for fetal aneuploidy: 2016 update</a:t>
            </a:r>
            <a:endParaRPr lang="en-US" sz="1489"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TextShape 1"/>
          <p:cNvSpPr txBox="1"/>
          <p:nvPr/>
        </p:nvSpPr>
        <p:spPr>
          <a:xfrm>
            <a:off x="587880" y="314640"/>
            <a:ext cx="8987400" cy="629640"/>
          </a:xfrm>
          <a:prstGeom prst="rect">
            <a:avLst/>
          </a:prstGeom>
          <a:noFill/>
          <a:ln>
            <a:noFill/>
          </a:ln>
        </p:spPr>
        <p:txBody>
          <a:bodyPr anchor="ctr"/>
          <a:lstStyle/>
          <a:p>
            <a:endParaRPr lang="en-US" sz="1489" b="0" strike="noStrike" spc="-1">
              <a:solidFill>
                <a:srgbClr val="000000"/>
              </a:solidFill>
              <a:uFill>
                <a:solidFill>
                  <a:srgbClr val="FFFFFF"/>
                </a:solidFill>
              </a:uFill>
              <a:latin typeface="Calibri"/>
            </a:endParaRPr>
          </a:p>
        </p:txBody>
      </p:sp>
      <p:sp>
        <p:nvSpPr>
          <p:cNvPr id="514" name="TextShape 2"/>
          <p:cNvSpPr txBox="1"/>
          <p:nvPr/>
        </p:nvSpPr>
        <p:spPr>
          <a:xfrm>
            <a:off x="429487" y="629460"/>
            <a:ext cx="8987400" cy="3741480"/>
          </a:xfrm>
          <a:prstGeom prst="rect">
            <a:avLst/>
          </a:prstGeom>
          <a:noFill/>
          <a:ln>
            <a:noFill/>
          </a:ln>
        </p:spPr>
        <p:txBody>
          <a:bodyPr/>
          <a:lstStyle/>
          <a:p>
            <a:pPr>
              <a:lnSpc>
                <a:spcPct val="100000"/>
              </a:lnSpc>
            </a:pPr>
            <a:endParaRPr lang="en-US" sz="265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600" b="1" strike="noStrike" spc="-1" dirty="0">
                <a:solidFill>
                  <a:srgbClr val="000000"/>
                </a:solidFill>
                <a:uFill>
                  <a:solidFill>
                    <a:srgbClr val="FFFFFF"/>
                  </a:solidFill>
                </a:uFill>
                <a:latin typeface="Calibri"/>
              </a:rPr>
              <a:t>False Negative NIPS:</a:t>
            </a:r>
            <a:endParaRPr lang="en-US" sz="2650" b="0" strike="noStrike" spc="-1" dirty="0">
              <a:solidFill>
                <a:srgbClr val="000000"/>
              </a:solidFill>
              <a:uFill>
                <a:solidFill>
                  <a:srgbClr val="FFFFFF"/>
                </a:solidFill>
              </a:uFill>
              <a:latin typeface="Calibri"/>
            </a:endParaRPr>
          </a:p>
          <a:p>
            <a:pPr>
              <a:lnSpc>
                <a:spcPct val="100000"/>
              </a:lnSpc>
            </a:pPr>
            <a:r>
              <a:rPr lang="en-US" sz="2600" b="1" strike="noStrike" spc="-1" dirty="0">
                <a:solidFill>
                  <a:srgbClr val="000000"/>
                </a:solidFill>
                <a:uFill>
                  <a:solidFill>
                    <a:srgbClr val="FFFFFF"/>
                  </a:solidFill>
                </a:uFill>
                <a:latin typeface="Calibri"/>
              </a:rPr>
              <a:t>    - Too little fetal DNA (usually reported as failed)</a:t>
            </a:r>
            <a:endParaRPr lang="en-US" sz="2650" b="0" strike="noStrike" spc="-1" dirty="0">
              <a:solidFill>
                <a:srgbClr val="000000"/>
              </a:solidFill>
              <a:uFill>
                <a:solidFill>
                  <a:srgbClr val="FFFFFF"/>
                </a:solidFill>
              </a:uFill>
              <a:latin typeface="Calibri"/>
            </a:endParaRPr>
          </a:p>
          <a:p>
            <a:pPr>
              <a:lnSpc>
                <a:spcPct val="100000"/>
              </a:lnSpc>
            </a:pPr>
            <a:r>
              <a:rPr lang="en-US" sz="2600" b="1" strike="noStrike" spc="-1" dirty="0">
                <a:solidFill>
                  <a:srgbClr val="000000"/>
                </a:solidFill>
                <a:uFill>
                  <a:solidFill>
                    <a:srgbClr val="FFFFFF"/>
                  </a:solidFill>
                </a:uFill>
                <a:latin typeface="Calibri"/>
              </a:rPr>
              <a:t>    - Mosaicism confined to the fetus</a:t>
            </a:r>
            <a:endParaRPr lang="en-US" sz="2650" b="0" strike="noStrike" spc="-1" dirty="0">
              <a:solidFill>
                <a:srgbClr val="000000"/>
              </a:solidFill>
              <a:uFill>
                <a:solidFill>
                  <a:srgbClr val="FFFFFF"/>
                </a:solidFill>
              </a:uFill>
              <a:latin typeface="Calibri"/>
            </a:endParaRPr>
          </a:p>
          <a:p>
            <a:pPr>
              <a:lnSpc>
                <a:spcPct val="100000"/>
              </a:lnSpc>
            </a:pPr>
            <a:endParaRPr lang="en-US" sz="265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600" b="1" strike="noStrike" spc="-1" dirty="0">
                <a:solidFill>
                  <a:srgbClr val="000000"/>
                </a:solidFill>
                <a:uFill>
                  <a:solidFill>
                    <a:srgbClr val="FFFFFF"/>
                  </a:solidFill>
                </a:uFill>
                <a:latin typeface="Calibri"/>
              </a:rPr>
              <a:t>False Positive NIPS:</a:t>
            </a:r>
            <a:endParaRPr lang="en-US" sz="2650" b="0" strike="noStrike" spc="-1" dirty="0">
              <a:solidFill>
                <a:srgbClr val="000000"/>
              </a:solidFill>
              <a:uFill>
                <a:solidFill>
                  <a:srgbClr val="FFFFFF"/>
                </a:solidFill>
              </a:uFill>
              <a:latin typeface="Calibri"/>
            </a:endParaRPr>
          </a:p>
          <a:p>
            <a:pPr>
              <a:lnSpc>
                <a:spcPct val="100000"/>
              </a:lnSpc>
            </a:pPr>
            <a:r>
              <a:rPr lang="en-US" sz="2600" b="1" strike="noStrike" spc="-1" dirty="0">
                <a:solidFill>
                  <a:srgbClr val="000000"/>
                </a:solidFill>
                <a:uFill>
                  <a:solidFill>
                    <a:srgbClr val="FFFFFF"/>
                  </a:solidFill>
                </a:uFill>
                <a:latin typeface="Calibri"/>
              </a:rPr>
              <a:t>    - Placental mosaicism</a:t>
            </a:r>
            <a:endParaRPr lang="en-US" sz="2650" b="0" strike="noStrike" spc="-1" dirty="0">
              <a:solidFill>
                <a:srgbClr val="000000"/>
              </a:solidFill>
              <a:uFill>
                <a:solidFill>
                  <a:srgbClr val="FFFFFF"/>
                </a:solidFill>
              </a:uFill>
              <a:latin typeface="Calibri"/>
            </a:endParaRPr>
          </a:p>
          <a:p>
            <a:pPr>
              <a:lnSpc>
                <a:spcPct val="100000"/>
              </a:lnSpc>
            </a:pPr>
            <a:r>
              <a:rPr lang="en-US" sz="2600" b="1" strike="noStrike" spc="-1" dirty="0">
                <a:solidFill>
                  <a:srgbClr val="000000"/>
                </a:solidFill>
                <a:uFill>
                  <a:solidFill>
                    <a:srgbClr val="FFFFFF"/>
                  </a:solidFill>
                </a:uFill>
                <a:latin typeface="Calibri"/>
              </a:rPr>
              <a:t>    - Vanishing twin</a:t>
            </a:r>
            <a:endParaRPr lang="en-US" sz="2650" b="0" strike="noStrike" spc="-1" dirty="0">
              <a:solidFill>
                <a:srgbClr val="000000"/>
              </a:solidFill>
              <a:uFill>
                <a:solidFill>
                  <a:srgbClr val="FFFFFF"/>
                </a:solidFill>
              </a:uFill>
              <a:latin typeface="Calibri"/>
            </a:endParaRPr>
          </a:p>
          <a:p>
            <a:pPr>
              <a:lnSpc>
                <a:spcPct val="100000"/>
              </a:lnSpc>
            </a:pPr>
            <a:r>
              <a:rPr lang="en-US" sz="2600" b="1" strike="noStrike" spc="-1" dirty="0">
                <a:solidFill>
                  <a:srgbClr val="000000"/>
                </a:solidFill>
                <a:uFill>
                  <a:solidFill>
                    <a:srgbClr val="FFFFFF"/>
                  </a:solidFill>
                </a:uFill>
                <a:latin typeface="Calibri"/>
              </a:rPr>
              <a:t>    - Maternal sex chromosome abnormality</a:t>
            </a:r>
            <a:endParaRPr lang="en-US" sz="2650" b="0" strike="noStrike" spc="-1" dirty="0">
              <a:solidFill>
                <a:srgbClr val="000000"/>
              </a:solidFill>
              <a:uFill>
                <a:solidFill>
                  <a:srgbClr val="FFFFFF"/>
                </a:solidFill>
              </a:uFill>
              <a:latin typeface="Calibri"/>
            </a:endParaRPr>
          </a:p>
          <a:p>
            <a:pPr>
              <a:lnSpc>
                <a:spcPct val="100000"/>
              </a:lnSpc>
            </a:pPr>
            <a:r>
              <a:rPr lang="en-US" sz="2600" b="1" strike="noStrike" spc="-1" dirty="0">
                <a:solidFill>
                  <a:srgbClr val="000000"/>
                </a:solidFill>
                <a:uFill>
                  <a:solidFill>
                    <a:srgbClr val="FFFFFF"/>
                  </a:solidFill>
                </a:uFill>
                <a:latin typeface="Calibri"/>
              </a:rPr>
              <a:t>    - Neoplasia – apoptosis of cancer cells, aneuploidy common</a:t>
            </a:r>
            <a:endParaRPr lang="en-US" sz="2650" b="0" strike="noStrike" spc="-1" dirty="0">
              <a:solidFill>
                <a:srgbClr val="000000"/>
              </a:solidFill>
              <a:uFill>
                <a:solidFill>
                  <a:srgbClr val="FFFFFF"/>
                </a:solidFill>
              </a:uFill>
              <a:latin typeface="Calibri"/>
            </a:endParaRPr>
          </a:p>
          <a:p>
            <a:pPr>
              <a:lnSpc>
                <a:spcPct val="100000"/>
              </a:lnSpc>
            </a:pPr>
            <a:endParaRPr lang="en-US" sz="265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TextShape 1"/>
          <p:cNvSpPr txBox="1"/>
          <p:nvPr/>
        </p:nvSpPr>
        <p:spPr>
          <a:xfrm>
            <a:off x="587880" y="314640"/>
            <a:ext cx="8987400" cy="629640"/>
          </a:xfrm>
          <a:prstGeom prst="rect">
            <a:avLst/>
          </a:prstGeom>
          <a:noFill/>
          <a:ln>
            <a:noFill/>
          </a:ln>
        </p:spPr>
        <p:txBody>
          <a:bodyPr anchor="ctr"/>
          <a:lstStyle/>
          <a:p>
            <a:pPr>
              <a:lnSpc>
                <a:spcPct val="100000"/>
              </a:lnSpc>
            </a:pPr>
            <a:r>
              <a:rPr lang="en-US" sz="3200" b="1" strike="noStrike" spc="-1">
                <a:solidFill>
                  <a:srgbClr val="000000"/>
                </a:solidFill>
                <a:uFill>
                  <a:solidFill>
                    <a:srgbClr val="FFFFFF"/>
                  </a:solidFill>
                </a:uFill>
                <a:latin typeface="Calibri"/>
              </a:rPr>
              <a:t>Take home messages</a:t>
            </a:r>
            <a:endParaRPr lang="en-US" sz="1489" b="0" strike="noStrike" spc="-1">
              <a:solidFill>
                <a:srgbClr val="000000"/>
              </a:solidFill>
              <a:uFill>
                <a:solidFill>
                  <a:srgbClr val="FFFFFF"/>
                </a:solidFill>
              </a:uFill>
              <a:latin typeface="Calibri"/>
            </a:endParaRPr>
          </a:p>
        </p:txBody>
      </p:sp>
      <p:sp>
        <p:nvSpPr>
          <p:cNvPr id="516" name="TextShape 2"/>
          <p:cNvSpPr txBox="1"/>
          <p:nvPr/>
        </p:nvSpPr>
        <p:spPr>
          <a:xfrm>
            <a:off x="419760" y="945000"/>
            <a:ext cx="8987400" cy="3741480"/>
          </a:xfrm>
          <a:prstGeom prst="rect">
            <a:avLst/>
          </a:prstGeom>
          <a:noFill/>
          <a:ln>
            <a:noFill/>
          </a:ln>
        </p:spPr>
        <p:txBody>
          <a:bodyPr/>
          <a:lstStyle/>
          <a:p>
            <a:pPr>
              <a:lnSpc>
                <a:spcPct val="100000"/>
              </a:lnSpc>
            </a:pPr>
            <a:endParaRPr lang="en-US" sz="8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600" b="1" strike="noStrike" spc="-1" dirty="0">
                <a:solidFill>
                  <a:srgbClr val="000000"/>
                </a:solidFill>
                <a:uFill>
                  <a:solidFill>
                    <a:srgbClr val="FFFFFF"/>
                  </a:solidFill>
                </a:uFill>
                <a:latin typeface="Calibri"/>
              </a:rPr>
              <a:t>NIPT is no longer a “research” tool</a:t>
            </a:r>
            <a:endParaRPr lang="en-US" sz="265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600" b="1" strike="noStrike" spc="-1" dirty="0">
                <a:solidFill>
                  <a:srgbClr val="000000"/>
                </a:solidFill>
                <a:uFill>
                  <a:solidFill>
                    <a:srgbClr val="FFFFFF"/>
                  </a:solidFill>
                </a:uFill>
                <a:latin typeface="Calibri"/>
              </a:rPr>
              <a:t>NIPT is performed from cell-free fetal DNA</a:t>
            </a:r>
            <a:endParaRPr lang="en-US" sz="265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600" b="1" strike="noStrike" spc="-1" dirty="0">
                <a:solidFill>
                  <a:srgbClr val="000000"/>
                </a:solidFill>
                <a:uFill>
                  <a:solidFill>
                    <a:srgbClr val="FFFFFF"/>
                  </a:solidFill>
                </a:uFill>
                <a:latin typeface="Calibri"/>
              </a:rPr>
              <a:t>Validated applications:</a:t>
            </a:r>
            <a:endParaRPr lang="en-US" sz="2650" b="0" strike="noStrike" spc="-1" dirty="0">
              <a:solidFill>
                <a:srgbClr val="000000"/>
              </a:solidFill>
              <a:uFill>
                <a:solidFill>
                  <a:srgbClr val="FFFFFF"/>
                </a:solidFill>
              </a:uFill>
              <a:latin typeface="Calibri"/>
            </a:endParaRPr>
          </a:p>
          <a:p>
            <a:pPr>
              <a:lnSpc>
                <a:spcPct val="100000"/>
              </a:lnSpc>
            </a:pPr>
            <a:r>
              <a:rPr lang="en-US" sz="2600" b="1" strike="noStrike" spc="-1" dirty="0">
                <a:solidFill>
                  <a:srgbClr val="000000"/>
                </a:solidFill>
                <a:uFill>
                  <a:solidFill>
                    <a:srgbClr val="FFFFFF"/>
                  </a:solidFill>
                </a:uFill>
                <a:latin typeface="Calibri"/>
              </a:rPr>
              <a:t>    - </a:t>
            </a:r>
            <a:r>
              <a:rPr lang="en-US" sz="2600" b="1" strike="noStrike" spc="-1" dirty="0" err="1">
                <a:solidFill>
                  <a:srgbClr val="000000"/>
                </a:solidFill>
                <a:uFill>
                  <a:solidFill>
                    <a:srgbClr val="FFFFFF"/>
                  </a:solidFill>
                </a:uFill>
                <a:latin typeface="Calibri"/>
              </a:rPr>
              <a:t>Trisomies</a:t>
            </a:r>
            <a:r>
              <a:rPr lang="en-US" sz="2600" b="1" strike="noStrike" spc="-1" dirty="0">
                <a:solidFill>
                  <a:srgbClr val="000000"/>
                </a:solidFill>
                <a:uFill>
                  <a:solidFill>
                    <a:srgbClr val="FFFFFF"/>
                  </a:solidFill>
                </a:uFill>
                <a:latin typeface="Calibri"/>
              </a:rPr>
              <a:t> 13, 18 and 21 in high-risk women</a:t>
            </a:r>
            <a:endParaRPr lang="en-US" sz="2650" b="0" strike="noStrike" spc="-1" dirty="0">
              <a:solidFill>
                <a:srgbClr val="000000"/>
              </a:solidFill>
              <a:uFill>
                <a:solidFill>
                  <a:srgbClr val="FFFFFF"/>
                </a:solidFill>
              </a:uFill>
              <a:latin typeface="Calibri"/>
            </a:endParaRPr>
          </a:p>
          <a:p>
            <a:pPr>
              <a:lnSpc>
                <a:spcPct val="100000"/>
              </a:lnSpc>
            </a:pPr>
            <a:r>
              <a:rPr lang="en-US" sz="2600" b="1" strike="noStrike" spc="-1" dirty="0">
                <a:solidFill>
                  <a:srgbClr val="000000"/>
                </a:solidFill>
                <a:uFill>
                  <a:solidFill>
                    <a:srgbClr val="FFFFFF"/>
                  </a:solidFill>
                </a:uFill>
                <a:latin typeface="Calibri"/>
              </a:rPr>
              <a:t>    - Second-line test after positive screening</a:t>
            </a:r>
            <a:endParaRPr lang="en-US" sz="265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600" b="1" strike="noStrike" spc="-1" dirty="0">
                <a:solidFill>
                  <a:srgbClr val="000000"/>
                </a:solidFill>
                <a:uFill>
                  <a:solidFill>
                    <a:srgbClr val="FFFFFF"/>
                  </a:solidFill>
                </a:uFill>
                <a:latin typeface="Calibri"/>
              </a:rPr>
              <a:t>More research needed for screening in low risk women/integration with existing screening strategies</a:t>
            </a:r>
            <a:endParaRPr lang="en-US" sz="265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600" b="1" strike="noStrike" spc="-1" dirty="0">
                <a:solidFill>
                  <a:srgbClr val="000000"/>
                </a:solidFill>
                <a:uFill>
                  <a:solidFill>
                    <a:srgbClr val="FFFFFF"/>
                  </a:solidFill>
                </a:uFill>
                <a:latin typeface="Calibri"/>
              </a:rPr>
              <a:t>Does not “replace” the accuracy and precision of invasive testing</a:t>
            </a:r>
            <a:endParaRPr lang="en-US" sz="2650" b="0" strike="noStrike" spc="-1" dirty="0">
              <a:solidFill>
                <a:srgbClr val="000000"/>
              </a:solidFill>
              <a:uFill>
                <a:solidFill>
                  <a:srgbClr val="FFFFFF"/>
                </a:solidFill>
              </a:uFill>
              <a:latin typeface="Calibri"/>
            </a:endParaRPr>
          </a:p>
          <a:p>
            <a:pPr>
              <a:lnSpc>
                <a:spcPct val="100000"/>
              </a:lnSpc>
            </a:pPr>
            <a:r>
              <a:rPr lang="en-US" sz="2600" b="1" strike="noStrike" spc="-1" dirty="0">
                <a:solidFill>
                  <a:srgbClr val="000000"/>
                </a:solidFill>
                <a:uFill>
                  <a:solidFill>
                    <a:srgbClr val="FFFFFF"/>
                  </a:solidFill>
                </a:uFill>
                <a:latin typeface="Calibri"/>
              </a:rPr>
              <a:t>    </a:t>
            </a:r>
            <a:endParaRPr lang="en-US" sz="265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587880" y="314640"/>
            <a:ext cx="8987400" cy="629640"/>
          </a:xfrm>
          <a:prstGeom prst="rect">
            <a:avLst/>
          </a:prstGeom>
          <a:noFill/>
          <a:ln>
            <a:noFill/>
          </a:ln>
        </p:spPr>
        <p:txBody>
          <a:bodyPr anchor="ctr"/>
          <a:lstStyle/>
          <a:p>
            <a:pPr>
              <a:lnSpc>
                <a:spcPct val="100000"/>
              </a:lnSpc>
            </a:pPr>
            <a:r>
              <a:rPr lang="en-US" sz="3200" b="1" strike="noStrike" spc="-1">
                <a:solidFill>
                  <a:srgbClr val="000000"/>
                </a:solidFill>
                <a:uFill>
                  <a:solidFill>
                    <a:srgbClr val="FFFFFF"/>
                  </a:solidFill>
                </a:uFill>
                <a:latin typeface="Calibri"/>
              </a:rPr>
              <a:t>Why clinicians are demanding NIPT?</a:t>
            </a:r>
            <a:endParaRPr lang="en-US" sz="1489" b="0" strike="noStrike" spc="-1">
              <a:solidFill>
                <a:srgbClr val="000000"/>
              </a:solidFill>
              <a:uFill>
                <a:solidFill>
                  <a:srgbClr val="FFFFFF"/>
                </a:solidFill>
              </a:uFill>
              <a:latin typeface="Calibri"/>
            </a:endParaRPr>
          </a:p>
        </p:txBody>
      </p:sp>
      <p:sp>
        <p:nvSpPr>
          <p:cNvPr id="518" name="TextShape 2"/>
          <p:cNvSpPr txBox="1"/>
          <p:nvPr/>
        </p:nvSpPr>
        <p:spPr>
          <a:xfrm>
            <a:off x="419760" y="942144"/>
            <a:ext cx="8987400" cy="4404875"/>
          </a:xfrm>
          <a:prstGeom prst="rect">
            <a:avLst/>
          </a:prstGeom>
          <a:noFill/>
          <a:ln>
            <a:noFill/>
          </a:ln>
        </p:spPr>
        <p:txBody>
          <a:bodyPr/>
          <a:lstStyle/>
          <a:p>
            <a:pPr>
              <a:lnSpc>
                <a:spcPct val="100000"/>
              </a:lnSpc>
            </a:pPr>
            <a:endParaRPr lang="en-US" sz="8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strike="noStrike" spc="-1" dirty="0">
                <a:solidFill>
                  <a:srgbClr val="000000"/>
                </a:solidFill>
                <a:uFill>
                  <a:solidFill>
                    <a:srgbClr val="FFFFFF"/>
                  </a:solidFill>
                </a:uFill>
                <a:latin typeface="Calibri"/>
              </a:rPr>
              <a:t>Literature research: e.g. The overwhelming majority of a cohort of 1,003 pregnant women considered prenatal examinations good. Moreover, the majority had a positive attitude towards NIPT and would like to use the test if available.</a:t>
            </a:r>
          </a:p>
          <a:p>
            <a:pPr marL="343080" indent="-342720">
              <a:lnSpc>
                <a:spcPct val="100000"/>
              </a:lnSpc>
              <a:buClr>
                <a:srgbClr val="000000"/>
              </a:buClr>
              <a:buFont typeface="Arial"/>
              <a:buChar char="•"/>
            </a:pPr>
            <a:r>
              <a:rPr lang="en-US" sz="2400" b="1" strike="noStrike" spc="-1" dirty="0">
                <a:solidFill>
                  <a:srgbClr val="000000"/>
                </a:solidFill>
                <a:uFill>
                  <a:solidFill>
                    <a:srgbClr val="FFFFFF"/>
                  </a:solidFill>
                </a:uFill>
                <a:latin typeface="Calibri"/>
              </a:rPr>
              <a:t>PHC Women’s Health: Addition of NIPT along with CF testing</a:t>
            </a:r>
            <a:endParaRPr lang="en-US"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1" strike="noStrike" spc="-1" dirty="0">
                <a:solidFill>
                  <a:srgbClr val="000000"/>
                </a:solidFill>
                <a:uFill>
                  <a:solidFill>
                    <a:srgbClr val="FFFFFF"/>
                  </a:solidFill>
                </a:uFill>
                <a:latin typeface="Calibri"/>
              </a:rPr>
              <a:t>Send testing to </a:t>
            </a:r>
            <a:r>
              <a:rPr lang="en-US" sz="2400" b="1" strike="noStrike" spc="-1" dirty="0" err="1">
                <a:solidFill>
                  <a:srgbClr val="000000"/>
                </a:solidFill>
                <a:uFill>
                  <a:solidFill>
                    <a:srgbClr val="FFFFFF"/>
                  </a:solidFill>
                </a:uFill>
                <a:latin typeface="Calibri"/>
              </a:rPr>
              <a:t>Ariosa</a:t>
            </a:r>
            <a:r>
              <a:rPr lang="en-US" sz="2400" b="1" strike="noStrike" spc="-1" dirty="0">
                <a:solidFill>
                  <a:srgbClr val="000000"/>
                </a:solidFill>
                <a:uFill>
                  <a:solidFill>
                    <a:srgbClr val="FFFFFF"/>
                  </a:solidFill>
                </a:uFill>
                <a:latin typeface="Calibri"/>
              </a:rPr>
              <a:t>, internalize NIPT testing at PHC</a:t>
            </a:r>
            <a:endParaRPr lang="en-US"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1" strike="noStrike" spc="-1" dirty="0">
                <a:solidFill>
                  <a:srgbClr val="000000"/>
                </a:solidFill>
                <a:uFill>
                  <a:solidFill>
                    <a:srgbClr val="FFFFFF"/>
                  </a:solidFill>
                </a:uFill>
                <a:latin typeface="Calibri"/>
              </a:rPr>
              <a:t>Harmony technology &amp; Roche support/relationship, IVD status!</a:t>
            </a:r>
            <a:endParaRPr lang="en-US" sz="2400" b="0" strike="noStrike" spc="-1" dirty="0">
              <a:solidFill>
                <a:srgbClr val="000000"/>
              </a:solidFill>
              <a:uFill>
                <a:solidFill>
                  <a:srgbClr val="FFFFFF"/>
                </a:solidFill>
              </a:uFill>
              <a:latin typeface="Calibri"/>
            </a:endParaRPr>
          </a:p>
          <a:p>
            <a:pPr>
              <a:lnSpc>
                <a:spcPct val="100000"/>
              </a:lnSpc>
            </a:pPr>
            <a:endParaRPr lang="en-US" sz="2650" b="0" strike="noStrike" spc="-1" dirty="0">
              <a:solidFill>
                <a:srgbClr val="000000"/>
              </a:solidFill>
              <a:uFill>
                <a:solidFill>
                  <a:srgbClr val="FFFFFF"/>
                </a:solidFill>
              </a:uFill>
              <a:latin typeface="Calibri"/>
            </a:endParaRPr>
          </a:p>
          <a:p>
            <a:pPr>
              <a:lnSpc>
                <a:spcPct val="100000"/>
              </a:lnSpc>
            </a:pPr>
            <a:r>
              <a:rPr lang="en-US" sz="2600" b="1" strike="noStrike" spc="-1" dirty="0">
                <a:solidFill>
                  <a:srgbClr val="000000"/>
                </a:solidFill>
                <a:uFill>
                  <a:solidFill>
                    <a:srgbClr val="FFFFFF"/>
                  </a:solidFill>
                </a:uFill>
                <a:latin typeface="Calibri"/>
              </a:rPr>
              <a:t>    </a:t>
            </a:r>
            <a:endParaRPr lang="en-US" sz="265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TextShape 1"/>
          <p:cNvSpPr txBox="1"/>
          <p:nvPr/>
        </p:nvSpPr>
        <p:spPr>
          <a:xfrm>
            <a:off x="587880" y="314640"/>
            <a:ext cx="8987400" cy="629640"/>
          </a:xfrm>
          <a:prstGeom prst="rect">
            <a:avLst/>
          </a:prstGeom>
          <a:noFill/>
          <a:ln>
            <a:noFill/>
          </a:ln>
        </p:spPr>
        <p:txBody>
          <a:bodyPr anchor="ctr"/>
          <a:lstStyle/>
          <a:p>
            <a:pPr>
              <a:lnSpc>
                <a:spcPct val="100000"/>
              </a:lnSpc>
            </a:pPr>
            <a:r>
              <a:rPr lang="en-US" sz="3200" b="1" strike="noStrike" spc="-1">
                <a:solidFill>
                  <a:srgbClr val="000000"/>
                </a:solidFill>
                <a:uFill>
                  <a:solidFill>
                    <a:srgbClr val="FFFFFF"/>
                  </a:solidFill>
                </a:uFill>
                <a:latin typeface="Calibri"/>
              </a:rPr>
              <a:t>Suggested Laboratory Setup</a:t>
            </a:r>
            <a:endParaRPr lang="en-US" sz="1489" b="0" strike="noStrike" spc="-1">
              <a:solidFill>
                <a:srgbClr val="000000"/>
              </a:solidFill>
              <a:uFill>
                <a:solidFill>
                  <a:srgbClr val="FFFFFF"/>
                </a:solidFill>
              </a:uFill>
              <a:latin typeface="Calibri"/>
            </a:endParaRPr>
          </a:p>
        </p:txBody>
      </p:sp>
      <p:pic>
        <p:nvPicPr>
          <p:cNvPr id="520" name="Picture 2"/>
          <p:cNvPicPr/>
          <p:nvPr/>
        </p:nvPicPr>
        <p:blipFill>
          <a:blip r:embed="rId2"/>
          <a:stretch/>
        </p:blipFill>
        <p:spPr>
          <a:xfrm>
            <a:off x="4955760" y="945000"/>
            <a:ext cx="4812480" cy="3741480"/>
          </a:xfrm>
          <a:prstGeom prst="rect">
            <a:avLst/>
          </a:prstGeom>
          <a:ln>
            <a:noFill/>
          </a:ln>
        </p:spPr>
      </p:pic>
      <p:sp>
        <p:nvSpPr>
          <p:cNvPr id="521" name="CustomShape 2"/>
          <p:cNvSpPr/>
          <p:nvPr/>
        </p:nvSpPr>
        <p:spPr>
          <a:xfrm>
            <a:off x="167760" y="1134000"/>
            <a:ext cx="4703400" cy="22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n-US" sz="1800" b="1" strike="noStrike" spc="-1">
                <a:solidFill>
                  <a:srgbClr val="000000"/>
                </a:solidFill>
                <a:uFill>
                  <a:solidFill>
                    <a:srgbClr val="FFFFFF"/>
                  </a:solidFill>
                </a:uFill>
                <a:latin typeface="Calibri"/>
              </a:rPr>
              <a:t>Dedicated Pre &amp; Post-PCR rooms</a:t>
            </a:r>
            <a:endParaRPr lang="en-US" sz="1489"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800" b="1" strike="noStrike" spc="-1">
                <a:solidFill>
                  <a:srgbClr val="000000"/>
                </a:solidFill>
                <a:uFill>
                  <a:solidFill>
                    <a:srgbClr val="FFFFFF"/>
                  </a:solidFill>
                </a:uFill>
                <a:latin typeface="Calibri"/>
              </a:rPr>
              <a:t>Pre-PCR Lab: Positive Air Pressure</a:t>
            </a:r>
            <a:endParaRPr lang="en-US" sz="1489"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800" b="1" strike="noStrike" spc="-1">
                <a:solidFill>
                  <a:srgbClr val="000000"/>
                </a:solidFill>
                <a:uFill>
                  <a:solidFill>
                    <a:srgbClr val="FFFFFF"/>
                  </a:solidFill>
                </a:uFill>
                <a:latin typeface="Calibri"/>
              </a:rPr>
              <a:t>Post-PCR Lab: Negative Air Pressure</a:t>
            </a:r>
            <a:endParaRPr lang="en-US" sz="1489"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800" b="1" strike="noStrike" spc="-1">
                <a:solidFill>
                  <a:srgbClr val="000000"/>
                </a:solidFill>
                <a:uFill>
                  <a:solidFill>
                    <a:srgbClr val="FFFFFF"/>
                  </a:solidFill>
                </a:uFill>
                <a:latin typeface="Calibri"/>
              </a:rPr>
              <a:t>Required for both areas:</a:t>
            </a:r>
            <a:endParaRPr lang="en-US" sz="1489" b="0" strike="noStrike" spc="-1">
              <a:solidFill>
                <a:srgbClr val="000000"/>
              </a:solidFill>
              <a:uFill>
                <a:solidFill>
                  <a:srgbClr val="FFFFFF"/>
                </a:solidFill>
              </a:uFill>
              <a:latin typeface="Arial"/>
            </a:endParaRPr>
          </a:p>
          <a:p>
            <a:pPr>
              <a:lnSpc>
                <a:spcPct val="100000"/>
              </a:lnSpc>
            </a:pPr>
            <a:r>
              <a:rPr lang="en-US" sz="1800" b="1" strike="noStrike" spc="-1">
                <a:solidFill>
                  <a:srgbClr val="000000"/>
                </a:solidFill>
                <a:uFill>
                  <a:solidFill>
                    <a:srgbClr val="FFFFFF"/>
                  </a:solidFill>
                </a:uFill>
                <a:latin typeface="Calibri"/>
              </a:rPr>
              <a:t>   - DI water (dedicated in both areas)</a:t>
            </a:r>
            <a:endParaRPr lang="en-US" sz="1489" b="0" strike="noStrike" spc="-1">
              <a:solidFill>
                <a:srgbClr val="000000"/>
              </a:solidFill>
              <a:uFill>
                <a:solidFill>
                  <a:srgbClr val="FFFFFF"/>
                </a:solidFill>
              </a:uFill>
              <a:latin typeface="Arial"/>
            </a:endParaRPr>
          </a:p>
          <a:p>
            <a:pPr>
              <a:lnSpc>
                <a:spcPct val="100000"/>
              </a:lnSpc>
            </a:pPr>
            <a:r>
              <a:rPr lang="en-US" sz="1800" b="1" strike="noStrike" spc="-1">
                <a:solidFill>
                  <a:srgbClr val="000000"/>
                </a:solidFill>
                <a:uFill>
                  <a:solidFill>
                    <a:srgbClr val="FFFFFF"/>
                  </a:solidFill>
                </a:uFill>
                <a:latin typeface="Calibri"/>
              </a:rPr>
              <a:t>   - Lab Temp: 68F – 75F</a:t>
            </a:r>
            <a:endParaRPr lang="en-US" sz="1489" b="0" strike="noStrike" spc="-1">
              <a:solidFill>
                <a:srgbClr val="000000"/>
              </a:solidFill>
              <a:uFill>
                <a:solidFill>
                  <a:srgbClr val="FFFFFF"/>
                </a:solidFill>
              </a:uFill>
              <a:latin typeface="Arial"/>
            </a:endParaRPr>
          </a:p>
          <a:p>
            <a:pPr>
              <a:lnSpc>
                <a:spcPct val="100000"/>
              </a:lnSpc>
            </a:pPr>
            <a:r>
              <a:rPr lang="en-US" sz="1800" b="1" strike="noStrike" spc="-1">
                <a:solidFill>
                  <a:srgbClr val="000000"/>
                </a:solidFill>
                <a:uFill>
                  <a:solidFill>
                    <a:srgbClr val="FFFFFF"/>
                  </a:solidFill>
                </a:uFill>
                <a:latin typeface="Calibri"/>
              </a:rPr>
              <a:t>   - Air is not shared with office space</a:t>
            </a:r>
            <a:endParaRPr lang="en-US" sz="1489" b="0" strike="noStrike" spc="-1">
              <a:solidFill>
                <a:srgbClr val="000000"/>
              </a:solidFill>
              <a:uFill>
                <a:solidFill>
                  <a:srgbClr val="FFFFFF"/>
                </a:solidFill>
              </a:uFill>
              <a:latin typeface="Arial"/>
            </a:endParaRPr>
          </a:p>
          <a:p>
            <a:pPr>
              <a:lnSpc>
                <a:spcPct val="100000"/>
              </a:lnSpc>
            </a:pPr>
            <a:r>
              <a:rPr lang="en-US" sz="1800" b="1" strike="noStrike" spc="-1">
                <a:solidFill>
                  <a:srgbClr val="000000"/>
                </a:solidFill>
                <a:uFill>
                  <a:solidFill>
                    <a:srgbClr val="FFFFFF"/>
                  </a:solidFill>
                </a:uFill>
                <a:latin typeface="Calibri"/>
              </a:rPr>
              <a:t>   - Manual defrost fridge &amp; freezer</a:t>
            </a:r>
            <a:endParaRPr lang="en-US" sz="1489"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557428" y="1158875"/>
            <a:ext cx="8987400" cy="629640"/>
          </a:xfrm>
          <a:prstGeom prst="rect">
            <a:avLst/>
          </a:prstGeom>
          <a:noFill/>
          <a:ln>
            <a:noFill/>
          </a:ln>
        </p:spPr>
        <p:txBody>
          <a:bodyPr anchor="ctr"/>
          <a:lstStyle/>
          <a:p>
            <a:pPr algn="ctr"/>
            <a:r>
              <a:rPr lang="en-US" sz="3200" b="1" spc="-1" dirty="0" smtClean="0">
                <a:solidFill>
                  <a:srgbClr val="000000"/>
                </a:solidFill>
                <a:uFill>
                  <a:solidFill>
                    <a:srgbClr val="FFFFFF"/>
                  </a:solidFill>
                </a:uFill>
                <a:latin typeface="Calibri"/>
              </a:rPr>
              <a:t>Thank you!</a:t>
            </a:r>
            <a:endParaRPr lang="en-US" sz="1489" spc="-1" dirty="0">
              <a:solidFill>
                <a:srgbClr val="000000"/>
              </a:solidFill>
              <a:uFill>
                <a:solidFill>
                  <a:srgbClr val="FFFFFF"/>
                </a:solidFill>
              </a:uFill>
              <a:latin typeface="Calibri"/>
            </a:endParaRPr>
          </a:p>
        </p:txBody>
      </p:sp>
      <p:sp>
        <p:nvSpPr>
          <p:cNvPr id="518" name="TextShape 2"/>
          <p:cNvSpPr txBox="1"/>
          <p:nvPr/>
        </p:nvSpPr>
        <p:spPr>
          <a:xfrm>
            <a:off x="436414" y="2073275"/>
            <a:ext cx="8987400" cy="1054931"/>
          </a:xfrm>
          <a:prstGeom prst="rect">
            <a:avLst/>
          </a:prstGeom>
          <a:noFill/>
          <a:ln>
            <a:noFill/>
          </a:ln>
        </p:spPr>
        <p:txBody>
          <a:bodyPr/>
          <a:lstStyle/>
          <a:p>
            <a:endParaRPr lang="en-US" sz="800" spc="-1" dirty="0">
              <a:solidFill>
                <a:srgbClr val="000000"/>
              </a:solidFill>
              <a:uFill>
                <a:solidFill>
                  <a:srgbClr val="FFFFFF"/>
                </a:solidFill>
              </a:uFill>
              <a:latin typeface="Calibri"/>
            </a:endParaRPr>
          </a:p>
          <a:p>
            <a:pPr marL="360" algn="ctr">
              <a:buClr>
                <a:srgbClr val="000000"/>
              </a:buClr>
            </a:pPr>
            <a:r>
              <a:rPr lang="en-US" sz="2400" spc="-1" dirty="0" smtClean="0">
                <a:solidFill>
                  <a:srgbClr val="000000"/>
                </a:solidFill>
                <a:uFill>
                  <a:solidFill>
                    <a:srgbClr val="FFFFFF"/>
                  </a:solidFill>
                </a:uFill>
                <a:latin typeface="Calibri"/>
              </a:rPr>
              <a:t>5</a:t>
            </a:r>
            <a:r>
              <a:rPr lang="en-US" sz="2400" spc="-1" baseline="30000" dirty="0" smtClean="0">
                <a:solidFill>
                  <a:srgbClr val="000000"/>
                </a:solidFill>
                <a:uFill>
                  <a:solidFill>
                    <a:srgbClr val="FFFFFF"/>
                  </a:solidFill>
                </a:uFill>
                <a:latin typeface="Calibri"/>
              </a:rPr>
              <a:t>TH</a:t>
            </a:r>
            <a:r>
              <a:rPr lang="en-US" sz="2400" spc="-1" dirty="0" smtClean="0">
                <a:solidFill>
                  <a:srgbClr val="000000"/>
                </a:solidFill>
                <a:uFill>
                  <a:solidFill>
                    <a:srgbClr val="FFFFFF"/>
                  </a:solidFill>
                </a:uFill>
                <a:latin typeface="Calibri"/>
              </a:rPr>
              <a:t> Annual Robert and Jean Adam’s Foundation CLS symposium</a:t>
            </a:r>
            <a:endParaRPr lang="en-US" sz="2400" spc="-1" dirty="0">
              <a:solidFill>
                <a:srgbClr val="000000"/>
              </a:solidFill>
              <a:uFill>
                <a:solidFill>
                  <a:srgbClr val="FFFFFF"/>
                </a:solidFill>
              </a:uFill>
              <a:latin typeface="Calibri"/>
            </a:endParaRPr>
          </a:p>
          <a:p>
            <a:endParaRPr lang="en-US" sz="2650" spc="-1" dirty="0">
              <a:solidFill>
                <a:srgbClr val="000000"/>
              </a:solidFill>
              <a:uFill>
                <a:solidFill>
                  <a:srgbClr val="FFFFFF"/>
                </a:solidFill>
              </a:uFill>
              <a:latin typeface="Calibri"/>
            </a:endParaRPr>
          </a:p>
          <a:p>
            <a:r>
              <a:rPr lang="en-US" sz="2600" b="1" spc="-1" dirty="0">
                <a:solidFill>
                  <a:srgbClr val="000000"/>
                </a:solidFill>
                <a:uFill>
                  <a:solidFill>
                    <a:srgbClr val="FFFFFF"/>
                  </a:solidFill>
                </a:uFill>
                <a:latin typeface="Calibri"/>
              </a:rPr>
              <a:t>    </a:t>
            </a:r>
            <a:endParaRPr lang="en-US" sz="2650"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29313220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504000" y="378000"/>
            <a:ext cx="1251360" cy="497664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356" name="CustomShape 2"/>
          <p:cNvSpPr/>
          <p:nvPr/>
        </p:nvSpPr>
        <p:spPr>
          <a:xfrm>
            <a:off x="1755360" y="536400"/>
            <a:ext cx="5959080" cy="25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1600" b="1" strike="noStrike" spc="-1">
                <a:solidFill>
                  <a:srgbClr val="000000"/>
                </a:solidFill>
                <a:uFill>
                  <a:solidFill>
                    <a:srgbClr val="FFFFFF"/>
                  </a:solidFill>
                </a:uFill>
                <a:latin typeface="Calibri"/>
              </a:rPr>
              <a:t>Cause of Down syndrome elucidated by Lejeune</a:t>
            </a:r>
            <a:endParaRPr lang="en-US" sz="1489" b="0" strike="noStrike" spc="-1">
              <a:solidFill>
                <a:srgbClr val="000000"/>
              </a:solidFill>
              <a:uFill>
                <a:solidFill>
                  <a:srgbClr val="FFFFFF"/>
                </a:solidFill>
              </a:uFill>
              <a:latin typeface="Arial"/>
            </a:endParaRPr>
          </a:p>
        </p:txBody>
      </p:sp>
      <p:sp>
        <p:nvSpPr>
          <p:cNvPr id="357" name="CustomShape 3"/>
          <p:cNvSpPr/>
          <p:nvPr/>
        </p:nvSpPr>
        <p:spPr>
          <a:xfrm>
            <a:off x="1764000" y="901080"/>
            <a:ext cx="5942520" cy="2516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1600" b="1" strike="noStrike" spc="-1">
                <a:solidFill>
                  <a:srgbClr val="000000"/>
                </a:solidFill>
                <a:uFill>
                  <a:solidFill>
                    <a:srgbClr val="FFFFFF"/>
                  </a:solidFill>
                </a:uFill>
                <a:latin typeface="Calibri"/>
              </a:rPr>
              <a:t>Chromosomal analysis of cultured cells from amniotic fluid</a:t>
            </a:r>
            <a:endParaRPr lang="en-US" sz="1489" b="0" strike="noStrike" spc="-1">
              <a:solidFill>
                <a:srgbClr val="000000"/>
              </a:solidFill>
              <a:uFill>
                <a:solidFill>
                  <a:srgbClr val="FFFFFF"/>
                </a:solidFill>
              </a:uFill>
              <a:latin typeface="Arial"/>
            </a:endParaRPr>
          </a:p>
        </p:txBody>
      </p:sp>
      <p:sp>
        <p:nvSpPr>
          <p:cNvPr id="358" name="CustomShape 4"/>
          <p:cNvSpPr/>
          <p:nvPr/>
        </p:nvSpPr>
        <p:spPr>
          <a:xfrm>
            <a:off x="1764000" y="1257120"/>
            <a:ext cx="7391880" cy="2516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1600" b="1" strike="noStrike" spc="-1">
                <a:solidFill>
                  <a:srgbClr val="000000"/>
                </a:solidFill>
                <a:uFill>
                  <a:solidFill>
                    <a:srgbClr val="FFFFFF"/>
                  </a:solidFill>
                </a:uFill>
                <a:latin typeface="Calibri"/>
              </a:rPr>
              <a:t>Analysis of nucleated fetal cells in maternal blood</a:t>
            </a:r>
            <a:endParaRPr lang="en-US" sz="1489" b="0" strike="noStrike" spc="-1">
              <a:solidFill>
                <a:srgbClr val="000000"/>
              </a:solidFill>
              <a:uFill>
                <a:solidFill>
                  <a:srgbClr val="FFFFFF"/>
                </a:solidFill>
              </a:uFill>
              <a:latin typeface="Arial"/>
            </a:endParaRPr>
          </a:p>
        </p:txBody>
      </p:sp>
      <p:sp>
        <p:nvSpPr>
          <p:cNvPr id="359" name="CustomShape 5"/>
          <p:cNvSpPr/>
          <p:nvPr/>
        </p:nvSpPr>
        <p:spPr>
          <a:xfrm>
            <a:off x="1763640" y="4661640"/>
            <a:ext cx="5758560" cy="2516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1600" b="1" strike="noStrike" spc="-1">
                <a:solidFill>
                  <a:srgbClr val="000000"/>
                </a:solidFill>
                <a:uFill>
                  <a:solidFill>
                    <a:srgbClr val="FFFFFF"/>
                  </a:solidFill>
                </a:uFill>
                <a:latin typeface="Calibri"/>
              </a:rPr>
              <a:t>Over 100,000 NIPT performed worldwide</a:t>
            </a:r>
            <a:endParaRPr lang="en-US" sz="1489" b="0" strike="noStrike" spc="-1">
              <a:solidFill>
                <a:srgbClr val="000000"/>
              </a:solidFill>
              <a:uFill>
                <a:solidFill>
                  <a:srgbClr val="FFFFFF"/>
                </a:solidFill>
              </a:uFill>
              <a:latin typeface="Arial"/>
            </a:endParaRPr>
          </a:p>
        </p:txBody>
      </p:sp>
      <p:sp>
        <p:nvSpPr>
          <p:cNvPr id="360" name="CustomShape 6"/>
          <p:cNvSpPr/>
          <p:nvPr/>
        </p:nvSpPr>
        <p:spPr>
          <a:xfrm>
            <a:off x="1766160" y="2057400"/>
            <a:ext cx="5867640" cy="2516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en-US" sz="1489" b="0" strike="noStrike" spc="-1">
              <a:solidFill>
                <a:srgbClr val="000000"/>
              </a:solidFill>
              <a:uFill>
                <a:solidFill>
                  <a:srgbClr val="FFFFFF"/>
                </a:solidFill>
              </a:uFill>
              <a:latin typeface="Arial"/>
            </a:endParaRPr>
          </a:p>
          <a:p>
            <a:pPr>
              <a:lnSpc>
                <a:spcPct val="100000"/>
              </a:lnSpc>
            </a:pPr>
            <a:r>
              <a:rPr lang="en-US" sz="1600" b="1" strike="noStrike" spc="-1">
                <a:solidFill>
                  <a:srgbClr val="000000"/>
                </a:solidFill>
                <a:uFill>
                  <a:solidFill>
                    <a:srgbClr val="FFFFFF"/>
                  </a:solidFill>
                </a:uFill>
                <a:latin typeface="Calibri"/>
              </a:rPr>
              <a:t>Diagnosis of myotonic dystrophy based on testing of cffDNA</a:t>
            </a:r>
            <a:endParaRPr lang="en-US" sz="1489" b="0" strike="noStrike" spc="-1">
              <a:solidFill>
                <a:srgbClr val="000000"/>
              </a:solidFill>
              <a:uFill>
                <a:solidFill>
                  <a:srgbClr val="FFFFFF"/>
                </a:solidFill>
              </a:uFill>
              <a:latin typeface="Arial"/>
            </a:endParaRPr>
          </a:p>
          <a:p>
            <a:pPr algn="ctr">
              <a:lnSpc>
                <a:spcPct val="100000"/>
              </a:lnSpc>
            </a:pPr>
            <a:endParaRPr lang="en-US" sz="1489" b="0" strike="noStrike" spc="-1">
              <a:solidFill>
                <a:srgbClr val="000000"/>
              </a:solidFill>
              <a:uFill>
                <a:solidFill>
                  <a:srgbClr val="FFFFFF"/>
                </a:solidFill>
              </a:uFill>
              <a:latin typeface="Arial"/>
            </a:endParaRPr>
          </a:p>
        </p:txBody>
      </p:sp>
      <p:sp>
        <p:nvSpPr>
          <p:cNvPr id="361" name="CustomShape 7"/>
          <p:cNvSpPr/>
          <p:nvPr/>
        </p:nvSpPr>
        <p:spPr>
          <a:xfrm>
            <a:off x="1766160" y="3024000"/>
            <a:ext cx="7475400" cy="2516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1600" b="1" strike="noStrike" spc="-1">
                <a:solidFill>
                  <a:srgbClr val="000000"/>
                </a:solidFill>
                <a:uFill>
                  <a:solidFill>
                    <a:srgbClr val="FFFFFF"/>
                  </a:solidFill>
                </a:uFill>
                <a:latin typeface="Calibri"/>
              </a:rPr>
              <a:t>Enrichment of chr21 sequences in maternal plasma with triploid fetuses</a:t>
            </a:r>
            <a:endParaRPr lang="en-US" sz="1489" b="0" strike="noStrike" spc="-1">
              <a:solidFill>
                <a:srgbClr val="000000"/>
              </a:solidFill>
              <a:uFill>
                <a:solidFill>
                  <a:srgbClr val="FFFFFF"/>
                </a:solidFill>
              </a:uFill>
              <a:latin typeface="Arial"/>
            </a:endParaRPr>
          </a:p>
        </p:txBody>
      </p:sp>
      <p:sp>
        <p:nvSpPr>
          <p:cNvPr id="362" name="CustomShape 8"/>
          <p:cNvSpPr/>
          <p:nvPr/>
        </p:nvSpPr>
        <p:spPr>
          <a:xfrm>
            <a:off x="1787400" y="3474720"/>
            <a:ext cx="5824800" cy="1886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1600" b="1" strike="noStrike" spc="-1">
                <a:solidFill>
                  <a:srgbClr val="000000"/>
                </a:solidFill>
                <a:uFill>
                  <a:solidFill>
                    <a:srgbClr val="FFFFFF"/>
                  </a:solidFill>
                </a:uFill>
                <a:latin typeface="Calibri"/>
              </a:rPr>
              <a:t>1</a:t>
            </a:r>
            <a:r>
              <a:rPr lang="en-US" sz="1600" b="1" strike="noStrike" spc="-1" baseline="30000">
                <a:solidFill>
                  <a:srgbClr val="000000"/>
                </a:solidFill>
                <a:uFill>
                  <a:solidFill>
                    <a:srgbClr val="FFFFFF"/>
                  </a:solidFill>
                </a:uFill>
                <a:latin typeface="Calibri"/>
              </a:rPr>
              <a:t>st</a:t>
            </a:r>
            <a:r>
              <a:rPr lang="en-US" sz="1600" b="1" strike="noStrike" spc="-1">
                <a:solidFill>
                  <a:srgbClr val="000000"/>
                </a:solidFill>
                <a:uFill>
                  <a:solidFill>
                    <a:srgbClr val="FFFFFF"/>
                  </a:solidFill>
                </a:uFill>
                <a:latin typeface="Calibri"/>
              </a:rPr>
              <a:t> application of NGS to cffDNA analysis</a:t>
            </a:r>
            <a:endParaRPr lang="en-US" sz="1489" b="0" strike="noStrike" spc="-1">
              <a:solidFill>
                <a:srgbClr val="000000"/>
              </a:solidFill>
              <a:uFill>
                <a:solidFill>
                  <a:srgbClr val="FFFFFF"/>
                </a:solidFill>
              </a:uFill>
              <a:latin typeface="Arial"/>
            </a:endParaRPr>
          </a:p>
        </p:txBody>
      </p:sp>
      <p:sp>
        <p:nvSpPr>
          <p:cNvPr id="363" name="CustomShape 9"/>
          <p:cNvSpPr/>
          <p:nvPr/>
        </p:nvSpPr>
        <p:spPr>
          <a:xfrm>
            <a:off x="1787040" y="3833640"/>
            <a:ext cx="7643880" cy="2516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1600" b="1" strike="noStrike" spc="-1">
                <a:solidFill>
                  <a:srgbClr val="000000"/>
                </a:solidFill>
                <a:uFill>
                  <a:solidFill>
                    <a:srgbClr val="FFFFFF"/>
                  </a:solidFill>
                </a:uFill>
                <a:latin typeface="Calibri"/>
              </a:rPr>
              <a:t>1</a:t>
            </a:r>
            <a:r>
              <a:rPr lang="en-US" sz="1600" b="1" strike="noStrike" spc="-1" baseline="30000">
                <a:solidFill>
                  <a:srgbClr val="000000"/>
                </a:solidFill>
                <a:uFill>
                  <a:solidFill>
                    <a:srgbClr val="FFFFFF"/>
                  </a:solidFill>
                </a:uFill>
                <a:latin typeface="Calibri"/>
              </a:rPr>
              <a:t>st</a:t>
            </a:r>
            <a:r>
              <a:rPr lang="en-US" sz="1600" b="1" strike="noStrike" spc="-1">
                <a:solidFill>
                  <a:srgbClr val="000000"/>
                </a:solidFill>
                <a:uFill>
                  <a:solidFill>
                    <a:srgbClr val="FFFFFF"/>
                  </a:solidFill>
                </a:uFill>
                <a:latin typeface="Calibri"/>
              </a:rPr>
              <a:t> clinical large scale trial of using MPS in diagnosis of trisomy 21</a:t>
            </a:r>
            <a:endParaRPr lang="en-US" sz="1489" b="0" strike="noStrike" spc="-1">
              <a:solidFill>
                <a:srgbClr val="000000"/>
              </a:solidFill>
              <a:uFill>
                <a:solidFill>
                  <a:srgbClr val="FFFFFF"/>
                </a:solidFill>
              </a:uFill>
              <a:latin typeface="Arial"/>
            </a:endParaRPr>
          </a:p>
        </p:txBody>
      </p:sp>
      <p:sp>
        <p:nvSpPr>
          <p:cNvPr id="364" name="CustomShape 10"/>
          <p:cNvSpPr/>
          <p:nvPr/>
        </p:nvSpPr>
        <p:spPr>
          <a:xfrm>
            <a:off x="1787040" y="4221000"/>
            <a:ext cx="7643880" cy="2516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1600" b="1" strike="noStrike" spc="-1">
                <a:solidFill>
                  <a:srgbClr val="000000"/>
                </a:solidFill>
                <a:uFill>
                  <a:solidFill>
                    <a:srgbClr val="FFFFFF"/>
                  </a:solidFill>
                </a:uFill>
                <a:latin typeface="Calibri"/>
              </a:rPr>
              <a:t>Several large scale reports of &gt;99% accuracy for detection of Ts21 using MPS</a:t>
            </a:r>
            <a:endParaRPr lang="en-US" sz="1489" b="0" strike="noStrike" spc="-1">
              <a:solidFill>
                <a:srgbClr val="000000"/>
              </a:solidFill>
              <a:uFill>
                <a:solidFill>
                  <a:srgbClr val="FFFFFF"/>
                </a:solidFill>
              </a:uFill>
              <a:latin typeface="Arial"/>
            </a:endParaRPr>
          </a:p>
        </p:txBody>
      </p:sp>
      <p:sp>
        <p:nvSpPr>
          <p:cNvPr id="365" name="CustomShape 11"/>
          <p:cNvSpPr/>
          <p:nvPr/>
        </p:nvSpPr>
        <p:spPr>
          <a:xfrm>
            <a:off x="1763640" y="1596960"/>
            <a:ext cx="8063640" cy="2926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1400" b="1" strike="noStrike" spc="-1">
                <a:solidFill>
                  <a:srgbClr val="000000"/>
                </a:solidFill>
                <a:uFill>
                  <a:solidFill>
                    <a:srgbClr val="FFFFFF"/>
                  </a:solidFill>
                </a:uFill>
                <a:latin typeface="Calibri"/>
              </a:rPr>
              <a:t>Lo et al report successful detection of fetal cfDNA in maternal blood, sex </a:t>
            </a:r>
            <a:r>
              <a:rPr lang="en-US" sz="1600" b="1" strike="noStrike" spc="-1">
                <a:solidFill>
                  <a:srgbClr val="000000"/>
                </a:solidFill>
                <a:uFill>
                  <a:solidFill>
                    <a:srgbClr val="FFFFFF"/>
                  </a:solidFill>
                </a:uFill>
                <a:latin typeface="Calibri"/>
              </a:rPr>
              <a:t>determination</a:t>
            </a:r>
            <a:endParaRPr lang="en-US" sz="1489" b="0" strike="noStrike" spc="-1">
              <a:solidFill>
                <a:srgbClr val="000000"/>
              </a:solidFill>
              <a:uFill>
                <a:solidFill>
                  <a:srgbClr val="FFFFFF"/>
                </a:solidFill>
              </a:uFill>
              <a:latin typeface="Arial"/>
            </a:endParaRPr>
          </a:p>
        </p:txBody>
      </p:sp>
      <p:sp>
        <p:nvSpPr>
          <p:cNvPr id="366" name="CustomShape 12"/>
          <p:cNvSpPr/>
          <p:nvPr/>
        </p:nvSpPr>
        <p:spPr>
          <a:xfrm>
            <a:off x="1764000" y="2504520"/>
            <a:ext cx="7255800" cy="266760"/>
          </a:xfrm>
          <a:prstGeom prst="rect">
            <a:avLst/>
          </a:prstGeom>
          <a:noFill/>
          <a:ln>
            <a:solidFill>
              <a:schemeClr val="bg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1600" b="1" strike="noStrike" spc="-1">
                <a:solidFill>
                  <a:srgbClr val="000000"/>
                </a:solidFill>
                <a:uFill>
                  <a:solidFill>
                    <a:srgbClr val="FFFFFF"/>
                  </a:solidFill>
                </a:uFill>
                <a:latin typeface="Calibri"/>
              </a:rPr>
              <a:t>RhD determination based on testing of cfDNA</a:t>
            </a:r>
            <a:endParaRPr lang="en-US" sz="1489" b="0" strike="noStrike" spc="-1">
              <a:solidFill>
                <a:srgbClr val="000000"/>
              </a:solidFill>
              <a:uFill>
                <a:solidFill>
                  <a:srgbClr val="FFFFFF"/>
                </a:solidFill>
              </a:uFill>
              <a:latin typeface="Arial"/>
            </a:endParaRPr>
          </a:p>
        </p:txBody>
      </p:sp>
      <p:sp>
        <p:nvSpPr>
          <p:cNvPr id="367" name="CustomShape 13"/>
          <p:cNvSpPr/>
          <p:nvPr/>
        </p:nvSpPr>
        <p:spPr>
          <a:xfrm>
            <a:off x="756000" y="536400"/>
            <a:ext cx="7556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Calibri"/>
              </a:rPr>
              <a:t> 1959</a:t>
            </a:r>
            <a:endParaRPr lang="en-US" sz="1489" b="0" strike="noStrike" spc="-1">
              <a:solidFill>
                <a:srgbClr val="000000"/>
              </a:solidFill>
              <a:uFill>
                <a:solidFill>
                  <a:srgbClr val="FFFFFF"/>
                </a:solidFill>
              </a:uFill>
              <a:latin typeface="Arial"/>
            </a:endParaRPr>
          </a:p>
        </p:txBody>
      </p:sp>
      <p:sp>
        <p:nvSpPr>
          <p:cNvPr id="368" name="CustomShape 14"/>
          <p:cNvSpPr/>
          <p:nvPr/>
        </p:nvSpPr>
        <p:spPr>
          <a:xfrm>
            <a:off x="756000" y="916920"/>
            <a:ext cx="7556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Calibri"/>
              </a:rPr>
              <a:t> 1966</a:t>
            </a:r>
            <a:endParaRPr lang="en-US" sz="1489" b="0" strike="noStrike" spc="-1">
              <a:solidFill>
                <a:srgbClr val="000000"/>
              </a:solidFill>
              <a:uFill>
                <a:solidFill>
                  <a:srgbClr val="FFFFFF"/>
                </a:solidFill>
              </a:uFill>
              <a:latin typeface="Arial"/>
            </a:endParaRPr>
          </a:p>
        </p:txBody>
      </p:sp>
      <p:sp>
        <p:nvSpPr>
          <p:cNvPr id="369" name="CustomShape 15"/>
          <p:cNvSpPr/>
          <p:nvPr/>
        </p:nvSpPr>
        <p:spPr>
          <a:xfrm>
            <a:off x="756000" y="1294920"/>
            <a:ext cx="7556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Calibri"/>
              </a:rPr>
              <a:t> 1979</a:t>
            </a:r>
            <a:endParaRPr lang="en-US" sz="1489" b="0" strike="noStrike" spc="-1">
              <a:solidFill>
                <a:srgbClr val="000000"/>
              </a:solidFill>
              <a:uFill>
                <a:solidFill>
                  <a:srgbClr val="FFFFFF"/>
                </a:solidFill>
              </a:uFill>
              <a:latin typeface="Arial"/>
            </a:endParaRPr>
          </a:p>
        </p:txBody>
      </p:sp>
      <p:sp>
        <p:nvSpPr>
          <p:cNvPr id="370" name="CustomShape 16"/>
          <p:cNvSpPr/>
          <p:nvPr/>
        </p:nvSpPr>
        <p:spPr>
          <a:xfrm>
            <a:off x="756000" y="1610280"/>
            <a:ext cx="7556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Calibri"/>
              </a:rPr>
              <a:t> 1997</a:t>
            </a:r>
            <a:endParaRPr lang="en-US" sz="1489" b="0" strike="noStrike" spc="-1">
              <a:solidFill>
                <a:srgbClr val="000000"/>
              </a:solidFill>
              <a:uFill>
                <a:solidFill>
                  <a:srgbClr val="FFFFFF"/>
                </a:solidFill>
              </a:uFill>
              <a:latin typeface="Arial"/>
            </a:endParaRPr>
          </a:p>
        </p:txBody>
      </p:sp>
      <p:sp>
        <p:nvSpPr>
          <p:cNvPr id="371" name="CustomShape 17"/>
          <p:cNvSpPr/>
          <p:nvPr/>
        </p:nvSpPr>
        <p:spPr>
          <a:xfrm>
            <a:off x="756000" y="2079000"/>
            <a:ext cx="7556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Calibri"/>
              </a:rPr>
              <a:t> 2000</a:t>
            </a:r>
            <a:endParaRPr lang="en-US" sz="1489" b="0" strike="noStrike" spc="-1">
              <a:solidFill>
                <a:srgbClr val="000000"/>
              </a:solidFill>
              <a:uFill>
                <a:solidFill>
                  <a:srgbClr val="FFFFFF"/>
                </a:solidFill>
              </a:uFill>
              <a:latin typeface="Arial"/>
            </a:endParaRPr>
          </a:p>
        </p:txBody>
      </p:sp>
      <p:sp>
        <p:nvSpPr>
          <p:cNvPr id="372" name="CustomShape 18"/>
          <p:cNvSpPr/>
          <p:nvPr/>
        </p:nvSpPr>
        <p:spPr>
          <a:xfrm>
            <a:off x="756000" y="2491920"/>
            <a:ext cx="7556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Calibri"/>
              </a:rPr>
              <a:t> 2002</a:t>
            </a:r>
            <a:endParaRPr lang="en-US" sz="1489" b="0" strike="noStrike" spc="-1">
              <a:solidFill>
                <a:srgbClr val="000000"/>
              </a:solidFill>
              <a:uFill>
                <a:solidFill>
                  <a:srgbClr val="FFFFFF"/>
                </a:solidFill>
              </a:uFill>
              <a:latin typeface="Arial"/>
            </a:endParaRPr>
          </a:p>
        </p:txBody>
      </p:sp>
      <p:sp>
        <p:nvSpPr>
          <p:cNvPr id="373" name="CustomShape 19"/>
          <p:cNvSpPr/>
          <p:nvPr/>
        </p:nvSpPr>
        <p:spPr>
          <a:xfrm>
            <a:off x="756000" y="2995920"/>
            <a:ext cx="7556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Calibri"/>
              </a:rPr>
              <a:t> 2008</a:t>
            </a:r>
            <a:endParaRPr lang="en-US" sz="1489" b="0" strike="noStrike" spc="-1">
              <a:solidFill>
                <a:srgbClr val="000000"/>
              </a:solidFill>
              <a:uFill>
                <a:solidFill>
                  <a:srgbClr val="FFFFFF"/>
                </a:solidFill>
              </a:uFill>
              <a:latin typeface="Arial"/>
            </a:endParaRPr>
          </a:p>
        </p:txBody>
      </p:sp>
      <p:sp>
        <p:nvSpPr>
          <p:cNvPr id="374" name="CustomShape 20"/>
          <p:cNvSpPr/>
          <p:nvPr/>
        </p:nvSpPr>
        <p:spPr>
          <a:xfrm>
            <a:off x="756000" y="3814920"/>
            <a:ext cx="7556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Calibri"/>
              </a:rPr>
              <a:t> 2011</a:t>
            </a:r>
            <a:endParaRPr lang="en-US" sz="1489" b="0" strike="noStrike" spc="-1">
              <a:solidFill>
                <a:srgbClr val="000000"/>
              </a:solidFill>
              <a:uFill>
                <a:solidFill>
                  <a:srgbClr val="FFFFFF"/>
                </a:solidFill>
              </a:uFill>
              <a:latin typeface="Arial"/>
            </a:endParaRPr>
          </a:p>
        </p:txBody>
      </p:sp>
      <p:sp>
        <p:nvSpPr>
          <p:cNvPr id="375" name="CustomShape 21"/>
          <p:cNvSpPr/>
          <p:nvPr/>
        </p:nvSpPr>
        <p:spPr>
          <a:xfrm>
            <a:off x="756000" y="4221000"/>
            <a:ext cx="7556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Calibri"/>
              </a:rPr>
              <a:t> 2012</a:t>
            </a:r>
            <a:endParaRPr lang="en-US" sz="1489" b="0" strike="noStrike" spc="-1">
              <a:solidFill>
                <a:srgbClr val="000000"/>
              </a:solidFill>
              <a:uFill>
                <a:solidFill>
                  <a:srgbClr val="FFFFFF"/>
                </a:solidFill>
              </a:uFill>
              <a:latin typeface="Arial"/>
            </a:endParaRPr>
          </a:p>
        </p:txBody>
      </p:sp>
      <p:sp>
        <p:nvSpPr>
          <p:cNvPr id="376" name="CustomShape 22"/>
          <p:cNvSpPr/>
          <p:nvPr/>
        </p:nvSpPr>
        <p:spPr>
          <a:xfrm>
            <a:off x="756000" y="4634280"/>
            <a:ext cx="7556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0"/>
                </a:solidFill>
                <a:uFill>
                  <a:solidFill>
                    <a:srgbClr val="FFFFFF"/>
                  </a:solidFill>
                </a:uFill>
                <a:latin typeface="Calibri"/>
              </a:rPr>
              <a:t> 2013</a:t>
            </a:r>
            <a:endParaRPr lang="en-US" sz="1489"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Shape 1"/>
          <p:cNvSpPr txBox="1"/>
          <p:nvPr/>
        </p:nvSpPr>
        <p:spPr>
          <a:xfrm>
            <a:off x="483120" y="0"/>
            <a:ext cx="9071640" cy="944640"/>
          </a:xfrm>
          <a:prstGeom prst="rect">
            <a:avLst/>
          </a:prstGeom>
          <a:noFill/>
          <a:ln>
            <a:noFill/>
          </a:ln>
        </p:spPr>
        <p:txBody>
          <a:bodyPr anchor="ctr"/>
          <a:lstStyle/>
          <a:p>
            <a:pPr>
              <a:lnSpc>
                <a:spcPct val="100000"/>
              </a:lnSpc>
            </a:pPr>
            <a:r>
              <a:rPr lang="en-US" sz="2200" b="1" strike="noStrike" spc="49">
                <a:solidFill>
                  <a:srgbClr val="00857D"/>
                </a:solidFill>
                <a:uFill>
                  <a:solidFill>
                    <a:srgbClr val="FFFFFF"/>
                  </a:solidFill>
                </a:uFill>
                <a:latin typeface="Imago"/>
                <a:ea typeface="Arial"/>
              </a:rPr>
              <a:t>What is Non-invasive Prenatal Testing (NIPT)?</a:t>
            </a:r>
            <a:endParaRPr lang="en-US" sz="1489" b="0" strike="noStrike" spc="-1">
              <a:solidFill>
                <a:srgbClr val="343434"/>
              </a:solidFill>
              <a:uFill>
                <a:solidFill>
                  <a:srgbClr val="FFFFFF"/>
                </a:solidFill>
              </a:uFill>
              <a:latin typeface="Arial"/>
            </a:endParaRPr>
          </a:p>
        </p:txBody>
      </p:sp>
      <p:sp>
        <p:nvSpPr>
          <p:cNvPr id="378" name="CustomShape 2"/>
          <p:cNvSpPr/>
          <p:nvPr/>
        </p:nvSpPr>
        <p:spPr>
          <a:xfrm>
            <a:off x="335880" y="1070640"/>
            <a:ext cx="9575640" cy="3107160"/>
          </a:xfrm>
          <a:prstGeom prst="rect">
            <a:avLst/>
          </a:prstGeom>
          <a:gradFill>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5400000"/>
          </a:gra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i="1" strike="noStrike" spc="-1">
                <a:solidFill>
                  <a:srgbClr val="343434"/>
                </a:solidFill>
                <a:uFill>
                  <a:solidFill>
                    <a:srgbClr val="FFFFFF"/>
                  </a:solidFill>
                </a:uFill>
                <a:latin typeface="Imago"/>
              </a:rPr>
              <a:t>NIPT</a:t>
            </a:r>
            <a:r>
              <a:rPr lang="en-US" sz="1800" b="0" i="1" strike="noStrike" spc="-1">
                <a:solidFill>
                  <a:srgbClr val="343434"/>
                </a:solidFill>
                <a:uFill>
                  <a:solidFill>
                    <a:srgbClr val="FFFFFF"/>
                  </a:solidFill>
                </a:uFill>
                <a:latin typeface="Imago"/>
              </a:rPr>
              <a:t> is a DNA </a:t>
            </a:r>
            <a:r>
              <a:rPr lang="en-US" sz="1800" b="1" i="1" strike="noStrike" spc="-1">
                <a:solidFill>
                  <a:srgbClr val="343434"/>
                </a:solidFill>
                <a:uFill>
                  <a:solidFill>
                    <a:srgbClr val="FFFFFF"/>
                  </a:solidFill>
                </a:uFill>
                <a:latin typeface="Imago"/>
              </a:rPr>
              <a:t>test</a:t>
            </a:r>
            <a:r>
              <a:rPr lang="en-US" sz="1800" b="0" i="1" strike="noStrike" spc="-1">
                <a:solidFill>
                  <a:srgbClr val="343434"/>
                </a:solidFill>
                <a:uFill>
                  <a:solidFill>
                    <a:srgbClr val="FFFFFF"/>
                  </a:solidFill>
                </a:uFill>
                <a:latin typeface="Imago"/>
              </a:rPr>
              <a:t> on maternal blood to screen pregnancies for the most common fetal chromosome anomalies: trisomy 21 (Down syndrome), trisomy 18 (Edwards syndrome) and trisomy 13 (Patau syndrome). Also the sex of the fetus is determined.¹</a:t>
            </a:r>
            <a:endParaRPr lang="en-US" sz="1489" b="0" strike="noStrike" spc="-1">
              <a:solidFill>
                <a:srgbClr val="000000"/>
              </a:solidFill>
              <a:uFill>
                <a:solidFill>
                  <a:srgbClr val="FFFFFF"/>
                </a:solidFill>
              </a:uFill>
              <a:latin typeface="Arial"/>
            </a:endParaRPr>
          </a:p>
          <a:p>
            <a:pPr>
              <a:lnSpc>
                <a:spcPct val="100000"/>
              </a:lnSpc>
            </a:pPr>
            <a:endParaRPr lang="en-US" sz="1489" b="0" strike="noStrike" spc="-1">
              <a:solidFill>
                <a:srgbClr val="000000"/>
              </a:solidFill>
              <a:uFill>
                <a:solidFill>
                  <a:srgbClr val="FFFFFF"/>
                </a:solidFill>
              </a:uFill>
              <a:latin typeface="Arial"/>
            </a:endParaRPr>
          </a:p>
          <a:p>
            <a:pPr marL="285840" indent="-285480">
              <a:lnSpc>
                <a:spcPct val="100000"/>
              </a:lnSpc>
              <a:buClr>
                <a:srgbClr val="343434"/>
              </a:buClr>
              <a:buFont typeface="Arial"/>
              <a:buChar char="•"/>
            </a:pPr>
            <a:r>
              <a:rPr lang="en-US" sz="1800" b="1" i="1" strike="noStrike" spc="-1">
                <a:solidFill>
                  <a:srgbClr val="343434"/>
                </a:solidFill>
                <a:uFill>
                  <a:solidFill>
                    <a:srgbClr val="FFFFFF"/>
                  </a:solidFill>
                </a:uFill>
                <a:latin typeface="Imago"/>
              </a:rPr>
              <a:t>The first NIPT was developed in 2011 by Sequenom-MaterniT21² </a:t>
            </a:r>
            <a:endParaRPr lang="en-US" sz="1489" b="0" strike="noStrike" spc="-1">
              <a:solidFill>
                <a:srgbClr val="000000"/>
              </a:solidFill>
              <a:uFill>
                <a:solidFill>
                  <a:srgbClr val="FFFFFF"/>
                </a:solidFill>
              </a:uFill>
              <a:latin typeface="Arial"/>
            </a:endParaRPr>
          </a:p>
          <a:p>
            <a:pPr>
              <a:lnSpc>
                <a:spcPct val="100000"/>
              </a:lnSpc>
            </a:pPr>
            <a:endParaRPr lang="en-US" sz="1489" b="0" strike="noStrike" spc="-1">
              <a:solidFill>
                <a:srgbClr val="000000"/>
              </a:solidFill>
              <a:uFill>
                <a:solidFill>
                  <a:srgbClr val="FFFFFF"/>
                </a:solidFill>
              </a:uFill>
              <a:latin typeface="Arial"/>
            </a:endParaRPr>
          </a:p>
          <a:p>
            <a:pPr marL="285840" indent="-285480">
              <a:lnSpc>
                <a:spcPct val="100000"/>
              </a:lnSpc>
              <a:buClr>
                <a:srgbClr val="343434"/>
              </a:buClr>
              <a:buFont typeface="Arial"/>
              <a:buChar char="•"/>
            </a:pPr>
            <a:r>
              <a:rPr lang="en-US" sz="1800" b="1" i="1" strike="noStrike" spc="-1">
                <a:solidFill>
                  <a:srgbClr val="343434"/>
                </a:solidFill>
                <a:uFill>
                  <a:solidFill>
                    <a:srgbClr val="FFFFFF"/>
                  </a:solidFill>
                </a:uFill>
                <a:latin typeface="Imago"/>
              </a:rPr>
              <a:t>ACOG/SMFM state “…any patient may choose cell-free DNA analysis as a screening strategy for common aneuploidies, regardless of her risk status…”</a:t>
            </a:r>
            <a:r>
              <a:rPr lang="en-US" sz="1800" b="1" i="1" strike="noStrike" spc="-1" baseline="30000">
                <a:solidFill>
                  <a:srgbClr val="343434"/>
                </a:solidFill>
                <a:uFill>
                  <a:solidFill>
                    <a:srgbClr val="FFFFFF"/>
                  </a:solidFill>
                </a:uFill>
                <a:latin typeface="Imago"/>
              </a:rPr>
              <a:t>3</a:t>
            </a:r>
            <a:endParaRPr lang="en-US" sz="1489" b="0" strike="noStrike" spc="-1">
              <a:solidFill>
                <a:srgbClr val="000000"/>
              </a:solidFill>
              <a:uFill>
                <a:solidFill>
                  <a:srgbClr val="FFFFFF"/>
                </a:solidFill>
              </a:uFill>
              <a:latin typeface="Arial"/>
            </a:endParaRPr>
          </a:p>
          <a:p>
            <a:pPr>
              <a:lnSpc>
                <a:spcPct val="100000"/>
              </a:lnSpc>
            </a:pPr>
            <a:endParaRPr lang="en-US" sz="1489" b="0" strike="noStrike" spc="-1">
              <a:solidFill>
                <a:srgbClr val="000000"/>
              </a:solidFill>
              <a:uFill>
                <a:solidFill>
                  <a:srgbClr val="FFFFFF"/>
                </a:solidFill>
              </a:uFill>
              <a:latin typeface="Arial"/>
            </a:endParaRPr>
          </a:p>
          <a:p>
            <a:pPr marL="285840" indent="-285480">
              <a:lnSpc>
                <a:spcPct val="100000"/>
              </a:lnSpc>
              <a:buClr>
                <a:srgbClr val="343434"/>
              </a:buClr>
              <a:buFont typeface="Arial"/>
              <a:buChar char="•"/>
            </a:pPr>
            <a:r>
              <a:rPr lang="en-US" sz="1800" b="1" i="1" strike="noStrike" spc="-1">
                <a:solidFill>
                  <a:srgbClr val="343434"/>
                </a:solidFill>
                <a:uFill>
                  <a:solidFill>
                    <a:srgbClr val="FFFFFF"/>
                  </a:solidFill>
                </a:uFill>
                <a:latin typeface="Imago"/>
              </a:rPr>
              <a:t>ACMG recommendation is that all women be informed that NIPS is the most sensitive screening option for commonly screened for aneuploidies...</a:t>
            </a:r>
            <a:r>
              <a:rPr lang="en-US" sz="1800" b="1" i="1" strike="noStrike" spc="-1" baseline="30000">
                <a:solidFill>
                  <a:srgbClr val="343434"/>
                </a:solidFill>
                <a:uFill>
                  <a:solidFill>
                    <a:srgbClr val="FFFFFF"/>
                  </a:solidFill>
                </a:uFill>
                <a:latin typeface="Imago"/>
              </a:rPr>
              <a:t>4</a:t>
            </a:r>
            <a:endParaRPr lang="en-US" sz="1489" b="0" strike="noStrike" spc="-1">
              <a:solidFill>
                <a:srgbClr val="000000"/>
              </a:solidFill>
              <a:uFill>
                <a:solidFill>
                  <a:srgbClr val="FFFFFF"/>
                </a:solidFill>
              </a:uFill>
              <a:latin typeface="Arial"/>
            </a:endParaRPr>
          </a:p>
        </p:txBody>
      </p:sp>
      <p:sp>
        <p:nvSpPr>
          <p:cNvPr id="379" name="CustomShape 3"/>
          <p:cNvSpPr/>
          <p:nvPr/>
        </p:nvSpPr>
        <p:spPr>
          <a:xfrm>
            <a:off x="83880" y="5211720"/>
            <a:ext cx="9995400" cy="54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b="0" strike="noStrike" spc="-1">
                <a:solidFill>
                  <a:srgbClr val="343434"/>
                </a:solidFill>
                <a:uFill>
                  <a:solidFill>
                    <a:srgbClr val="FFFFFF"/>
                  </a:solidFill>
                </a:uFill>
                <a:latin typeface="Imago"/>
              </a:rPr>
              <a:t>1. www.downsyndrome</a:t>
            </a:r>
            <a:r>
              <a:rPr lang="en-US" sz="1000" b="1" strike="noStrike" spc="-1">
                <a:solidFill>
                  <a:srgbClr val="343434"/>
                </a:solidFill>
                <a:uFill>
                  <a:solidFill>
                    <a:srgbClr val="FFFFFF"/>
                  </a:solidFill>
                </a:uFill>
                <a:latin typeface="Imago"/>
              </a:rPr>
              <a:t>nipt</a:t>
            </a:r>
            <a:r>
              <a:rPr lang="en-US" sz="1000" b="0" strike="noStrike" spc="-1">
                <a:solidFill>
                  <a:srgbClr val="343434"/>
                </a:solidFill>
                <a:uFill>
                  <a:solidFill>
                    <a:srgbClr val="FFFFFF"/>
                  </a:solidFill>
                </a:uFill>
                <a:latin typeface="Imago"/>
              </a:rPr>
              <a:t>.info/?lang=en  Accessed 9/23/16 2. http://www.downsyndromeprenataltesting.com/three-years-on-what-have-we-learned-about-non-invasive-prenatal-screening/ accessed 9/23/16 3. ACOG Committee on Practice Bulletin No.640. Sept. 2015 4. ACMG Statement, GREGG </a:t>
            </a:r>
            <a:r>
              <a:rPr lang="en-US" sz="1000" b="0" i="1" strike="noStrike" spc="-1">
                <a:solidFill>
                  <a:srgbClr val="343434"/>
                </a:solidFill>
                <a:uFill>
                  <a:solidFill>
                    <a:srgbClr val="FFFFFF"/>
                  </a:solidFill>
                </a:uFill>
                <a:latin typeface="Imago"/>
              </a:rPr>
              <a:t>et al </a:t>
            </a:r>
            <a:r>
              <a:rPr lang="en-US" sz="1000" b="0" strike="noStrike" spc="-1">
                <a:solidFill>
                  <a:srgbClr val="343434"/>
                </a:solidFill>
                <a:uFill>
                  <a:solidFill>
                    <a:srgbClr val="FFFFFF"/>
                  </a:solidFill>
                </a:uFill>
                <a:latin typeface="Imago"/>
              </a:rPr>
              <a:t>Noninvasive prenatal screening for fetal aneuploidy: 2016 update</a:t>
            </a:r>
            <a:endParaRPr lang="en-US" sz="1489" b="0" strike="noStrike" spc="-1">
              <a:solidFill>
                <a:srgbClr val="000000"/>
              </a:solidFill>
              <a:uFill>
                <a:solidFill>
                  <a:srgbClr val="FFFFFF"/>
                </a:solidFill>
              </a:uFill>
              <a:latin typeface="Arial"/>
            </a:endParaRPr>
          </a:p>
        </p:txBody>
      </p:sp>
      <p:sp>
        <p:nvSpPr>
          <p:cNvPr id="380" name="CustomShape 4"/>
          <p:cNvSpPr/>
          <p:nvPr/>
        </p:nvSpPr>
        <p:spPr>
          <a:xfrm>
            <a:off x="335880" y="4599000"/>
            <a:ext cx="957564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0" strike="noStrike" spc="-1">
                <a:solidFill>
                  <a:srgbClr val="343434"/>
                </a:solidFill>
                <a:uFill>
                  <a:solidFill>
                    <a:srgbClr val="FFFFFF"/>
                  </a:solidFill>
                </a:uFill>
                <a:latin typeface="Imago"/>
              </a:rPr>
              <a:t>Note: NIPT testing is currently available via lab-developed tests and have not been cleared or approved by the FDA.</a:t>
            </a:r>
            <a:endParaRPr lang="en-US" sz="1489"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 name="Content Placeholder 5"/>
          <p:cNvPicPr/>
          <p:nvPr/>
        </p:nvPicPr>
        <p:blipFill>
          <a:blip r:embed="rId2"/>
          <a:stretch/>
        </p:blipFill>
        <p:spPr>
          <a:xfrm>
            <a:off x="1570680" y="314640"/>
            <a:ext cx="6686280" cy="3741480"/>
          </a:xfrm>
          <a:prstGeom prst="rect">
            <a:avLst/>
          </a:prstGeom>
          <a:ln>
            <a:noFill/>
          </a:ln>
        </p:spPr>
      </p:pic>
      <p:sp>
        <p:nvSpPr>
          <p:cNvPr id="382" name="CustomShape 1"/>
          <p:cNvSpPr/>
          <p:nvPr/>
        </p:nvSpPr>
        <p:spPr>
          <a:xfrm>
            <a:off x="756000" y="4283640"/>
            <a:ext cx="8315640" cy="24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50" b="0" strike="noStrike" spc="-1">
                <a:solidFill>
                  <a:srgbClr val="000000"/>
                </a:solidFill>
                <a:uFill>
                  <a:solidFill>
                    <a:srgbClr val="FFFFFF"/>
                  </a:solidFill>
                </a:uFill>
                <a:latin typeface="Calibri"/>
              </a:rPr>
              <a:t>http://ftp.cdc.gov/pub/CLIAC_meeting_presentations/pdf/Addenda/cliac1115/10_Bellcross_Genetics_NIPS_CLIAC_Nov2015.pdf</a:t>
            </a:r>
            <a:endParaRPr lang="en-US" sz="1489"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1"/>
          <p:cNvSpPr/>
          <p:nvPr/>
        </p:nvSpPr>
        <p:spPr>
          <a:xfrm>
            <a:off x="2435760" y="4499280"/>
            <a:ext cx="5375880" cy="24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50" b="0" strike="noStrike" spc="-1">
                <a:solidFill>
                  <a:srgbClr val="000000"/>
                </a:solidFill>
                <a:uFill>
                  <a:solidFill>
                    <a:srgbClr val="FFFFFF"/>
                  </a:solidFill>
                </a:uFill>
                <a:latin typeface="Calibri"/>
              </a:rPr>
              <a:t>http://www.tmrblog.com/2015/05/global-non-invasive-prenatal-testing.html</a:t>
            </a:r>
            <a:endParaRPr lang="en-US" sz="1489" b="0" strike="noStrike" spc="-1">
              <a:solidFill>
                <a:srgbClr val="000000"/>
              </a:solidFill>
              <a:uFill>
                <a:solidFill>
                  <a:srgbClr val="FFFFFF"/>
                </a:solidFill>
              </a:uFill>
              <a:latin typeface="Arial"/>
            </a:endParaRPr>
          </a:p>
        </p:txBody>
      </p:sp>
      <p:pic>
        <p:nvPicPr>
          <p:cNvPr id="384" name="Picture 2"/>
          <p:cNvPicPr/>
          <p:nvPr/>
        </p:nvPicPr>
        <p:blipFill>
          <a:blip r:embed="rId2"/>
          <a:stretch/>
        </p:blipFill>
        <p:spPr>
          <a:xfrm>
            <a:off x="1260000" y="643320"/>
            <a:ext cx="7307640" cy="3447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extShape 1"/>
          <p:cNvSpPr txBox="1"/>
          <p:nvPr/>
        </p:nvSpPr>
        <p:spPr>
          <a:xfrm>
            <a:off x="1175760" y="692640"/>
            <a:ext cx="8262000" cy="503640"/>
          </a:xfrm>
          <a:prstGeom prst="rect">
            <a:avLst/>
          </a:prstGeom>
          <a:noFill/>
          <a:ln>
            <a:noFill/>
          </a:ln>
        </p:spPr>
        <p:txBody>
          <a:bodyPr anchor="ctr"/>
          <a:lstStyle/>
          <a:p>
            <a:pPr algn="ctr">
              <a:lnSpc>
                <a:spcPct val="100000"/>
              </a:lnSpc>
            </a:pPr>
            <a:r>
              <a:rPr lang="en-US" sz="2800" b="1" strike="noStrike" spc="-1">
                <a:solidFill>
                  <a:srgbClr val="000000"/>
                </a:solidFill>
                <a:uFill>
                  <a:solidFill>
                    <a:srgbClr val="FFFFFF"/>
                  </a:solidFill>
                </a:uFill>
                <a:latin typeface="Calibri"/>
                <a:ea typeface="Tahoma"/>
              </a:rPr>
              <a:t>NIPT or NIPS?</a:t>
            </a:r>
            <a:endParaRPr lang="en-US" sz="1489" b="0" strike="noStrike" spc="-1">
              <a:solidFill>
                <a:srgbClr val="000000"/>
              </a:solidFill>
              <a:uFill>
                <a:solidFill>
                  <a:srgbClr val="FFFFFF"/>
                </a:solidFill>
              </a:uFill>
              <a:latin typeface="Calibri"/>
            </a:endParaRPr>
          </a:p>
        </p:txBody>
      </p:sp>
      <p:sp>
        <p:nvSpPr>
          <p:cNvPr id="386" name="TextShape 2"/>
          <p:cNvSpPr txBox="1"/>
          <p:nvPr/>
        </p:nvSpPr>
        <p:spPr>
          <a:xfrm>
            <a:off x="1343880" y="1134000"/>
            <a:ext cx="8229240" cy="3741480"/>
          </a:xfrm>
          <a:prstGeom prst="rect">
            <a:avLst/>
          </a:prstGeom>
          <a:noFill/>
          <a:ln>
            <a:noFill/>
          </a:ln>
        </p:spPr>
        <p:txBody>
          <a:bodyPr/>
          <a:lstStyle/>
          <a:p>
            <a:pPr>
              <a:lnSpc>
                <a:spcPct val="100000"/>
              </a:lnSpc>
            </a:pPr>
            <a:endParaRPr lang="en-US" sz="265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1" strike="noStrike" spc="-1">
                <a:solidFill>
                  <a:srgbClr val="000000"/>
                </a:solidFill>
                <a:uFill>
                  <a:solidFill>
                    <a:srgbClr val="FFFFFF"/>
                  </a:solidFill>
                </a:uFill>
                <a:latin typeface="Calibri"/>
                <a:ea typeface="Tahoma"/>
              </a:rPr>
              <a:t>NIPS = Non-Invasive Prenatal Screening (cffDNA)</a:t>
            </a:r>
            <a:endParaRPr lang="en-US" sz="265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1" strike="noStrike" spc="-1">
                <a:solidFill>
                  <a:srgbClr val="000000"/>
                </a:solidFill>
                <a:uFill>
                  <a:solidFill>
                    <a:srgbClr val="FFFFFF"/>
                  </a:solidFill>
                </a:uFill>
                <a:latin typeface="Calibri"/>
                <a:ea typeface="Tahoma"/>
              </a:rPr>
              <a:t>NIPT = Non-Invasive Prenatal Testing</a:t>
            </a:r>
            <a:endParaRPr lang="en-US" sz="265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n-US" sz="2400" b="1" strike="noStrike" spc="-1">
                <a:solidFill>
                  <a:srgbClr val="000000"/>
                </a:solidFill>
                <a:uFill>
                  <a:solidFill>
                    <a:srgbClr val="FFFFFF"/>
                  </a:solidFill>
                </a:uFill>
                <a:latin typeface="Calibri"/>
                <a:ea typeface="Tahoma"/>
              </a:rPr>
              <a:t>NIPD = Non-Invasive Prenatal Diagnosis </a:t>
            </a:r>
            <a:endParaRPr lang="en-US" sz="2650" b="0" strike="noStrike" spc="-1">
              <a:solidFill>
                <a:srgbClr val="000000"/>
              </a:solidFill>
              <a:uFill>
                <a:solidFill>
                  <a:srgbClr val="FFFFFF"/>
                </a:solidFill>
              </a:uFill>
              <a:latin typeface="Calibri"/>
            </a:endParaRPr>
          </a:p>
          <a:p>
            <a:pPr>
              <a:lnSpc>
                <a:spcPct val="100000"/>
              </a:lnSpc>
            </a:pPr>
            <a:endParaRPr lang="en-US" sz="2650" b="0" strike="noStrike" spc="-1">
              <a:solidFill>
                <a:srgbClr val="000000"/>
              </a:solidFill>
              <a:uFill>
                <a:solidFill>
                  <a:srgbClr val="FFFFFF"/>
                </a:solidFill>
              </a:uFill>
              <a:latin typeface="Calibri"/>
            </a:endParaRPr>
          </a:p>
          <a:p>
            <a:pPr>
              <a:lnSpc>
                <a:spcPct val="100000"/>
              </a:lnSpc>
            </a:pPr>
            <a:r>
              <a:rPr lang="en-US" sz="2400" b="1" strike="noStrike" spc="-1">
                <a:solidFill>
                  <a:srgbClr val="000000"/>
                </a:solidFill>
                <a:uFill>
                  <a:solidFill>
                    <a:srgbClr val="FFFFFF"/>
                  </a:solidFill>
                </a:uFill>
                <a:latin typeface="Calibri"/>
                <a:ea typeface="Tahoma"/>
              </a:rPr>
              <a:t>“ …. Is a screening test that utilizes cfDNA in maternal serum to determine the probability of certain chromosome conditions in a pregnancy.”</a:t>
            </a:r>
            <a:endParaRPr lang="en-US" sz="2650" b="0" strike="noStrike" spc="-1">
              <a:solidFill>
                <a:srgbClr val="000000"/>
              </a:solidFill>
              <a:uFill>
                <a:solidFill>
                  <a:srgbClr val="FFFFFF"/>
                </a:solidFill>
              </a:uFill>
              <a:latin typeface="Calibri"/>
            </a:endParaRPr>
          </a:p>
          <a:p>
            <a:pPr>
              <a:lnSpc>
                <a:spcPct val="100000"/>
              </a:lnSpc>
            </a:pPr>
            <a:endParaRPr lang="en-US" sz="2650" b="0" strike="noStrike" spc="-1">
              <a:solidFill>
                <a:srgbClr val="000000"/>
              </a:solidFill>
              <a:uFill>
                <a:solidFill>
                  <a:srgbClr val="FFFFFF"/>
                </a:solidFill>
              </a:uFill>
              <a:latin typeface="Calibri"/>
            </a:endParaRPr>
          </a:p>
          <a:p>
            <a:pPr>
              <a:lnSpc>
                <a:spcPct val="100000"/>
              </a:lnSpc>
            </a:pPr>
            <a:r>
              <a:rPr lang="en-US" sz="2000" b="1" strike="noStrike" spc="-1">
                <a:solidFill>
                  <a:srgbClr val="000000"/>
                </a:solidFill>
                <a:uFill>
                  <a:solidFill>
                    <a:srgbClr val="FFFFFF"/>
                  </a:solidFill>
                </a:uFill>
                <a:latin typeface="Calibri"/>
                <a:ea typeface="Tahoma"/>
              </a:rPr>
              <a:t>Not to be confused with “Preimplantation Genetic Screening” (PGS)!</a:t>
            </a:r>
            <a:endParaRPr lang="en-US" sz="2650" b="0" strike="noStrike" spc="-1">
              <a:solidFill>
                <a:srgbClr val="000000"/>
              </a:solidFill>
              <a:uFill>
                <a:solidFill>
                  <a:srgbClr val="FFFFFF"/>
                </a:solidFill>
              </a:uFill>
              <a:latin typeface="Calibri"/>
            </a:endParaRPr>
          </a:p>
          <a:p>
            <a:pPr>
              <a:lnSpc>
                <a:spcPct val="100000"/>
              </a:lnSpc>
            </a:pPr>
            <a:endParaRPr lang="en-US" sz="2650" b="0" strike="noStrike" spc="-1">
              <a:solidFill>
                <a:srgbClr val="000000"/>
              </a:solidFill>
              <a:uFill>
                <a:solidFill>
                  <a:srgbClr val="FFFFFF"/>
                </a:solidFill>
              </a:uFill>
              <a:latin typeface="Calibri"/>
            </a:endParaRPr>
          </a:p>
          <a:p>
            <a:pPr>
              <a:lnSpc>
                <a:spcPct val="100000"/>
              </a:lnSpc>
            </a:pPr>
            <a:endParaRPr lang="en-US" sz="2650" b="0" strike="noStrike" spc="-1">
              <a:solidFill>
                <a:srgbClr val="000000"/>
              </a:solidFill>
              <a:uFill>
                <a:solidFill>
                  <a:srgbClr val="FFFFFF"/>
                </a:solidFill>
              </a:uFill>
              <a:latin typeface="Calibri"/>
            </a:endParaRPr>
          </a:p>
          <a:p>
            <a:pPr>
              <a:lnSpc>
                <a:spcPct val="100000"/>
              </a:lnSpc>
            </a:pPr>
            <a:endParaRPr lang="en-US" sz="2650" b="0" strike="noStrike" spc="-1">
              <a:solidFill>
                <a:srgbClr val="000000"/>
              </a:solidFill>
              <a:uFill>
                <a:solidFill>
                  <a:srgbClr val="FFFFFF"/>
                </a:solidFill>
              </a:uFill>
              <a:latin typeface="Calibri"/>
            </a:endParaRPr>
          </a:p>
        </p:txBody>
      </p:sp>
      <p:pic>
        <p:nvPicPr>
          <p:cNvPr id="387" name="Picture 3"/>
          <p:cNvPicPr/>
          <p:nvPr/>
        </p:nvPicPr>
        <p:blipFill>
          <a:blip r:embed="rId2"/>
          <a:stretch/>
        </p:blipFill>
        <p:spPr>
          <a:xfrm>
            <a:off x="7356960" y="2142000"/>
            <a:ext cx="461520" cy="34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TextShape 1"/>
          <p:cNvSpPr txBox="1"/>
          <p:nvPr/>
        </p:nvSpPr>
        <p:spPr>
          <a:xfrm>
            <a:off x="587880" y="567000"/>
            <a:ext cx="8987400" cy="856800"/>
          </a:xfrm>
          <a:prstGeom prst="rect">
            <a:avLst/>
          </a:prstGeom>
          <a:noFill/>
          <a:ln>
            <a:noFill/>
          </a:ln>
        </p:spPr>
        <p:txBody>
          <a:bodyPr anchor="ctr"/>
          <a:lstStyle/>
          <a:p>
            <a:pPr algn="ctr">
              <a:lnSpc>
                <a:spcPct val="100000"/>
              </a:lnSpc>
            </a:pPr>
            <a:r>
              <a:rPr lang="en-US" sz="4000" b="1" strike="noStrike" spc="-1">
                <a:solidFill>
                  <a:srgbClr val="000000"/>
                </a:solidFill>
                <a:uFill>
                  <a:solidFill>
                    <a:srgbClr val="FFFFFF"/>
                  </a:solidFill>
                </a:uFill>
                <a:latin typeface="Calibri"/>
                <a:ea typeface="Tahoma"/>
              </a:rPr>
              <a:t>NIPT: Clinical Demand &amp; Perspective</a:t>
            </a:r>
            <a:endParaRPr lang="en-US" sz="1489" b="0" strike="noStrike" spc="-1">
              <a:solidFill>
                <a:srgbClr val="000000"/>
              </a:solidFill>
              <a:uFill>
                <a:solidFill>
                  <a:srgbClr val="FFFFFF"/>
                </a:solidFill>
              </a:uFill>
              <a:latin typeface="Calibri"/>
            </a:endParaRPr>
          </a:p>
        </p:txBody>
      </p:sp>
      <p:sp>
        <p:nvSpPr>
          <p:cNvPr id="389" name="TextShape 2"/>
          <p:cNvSpPr txBox="1"/>
          <p:nvPr/>
        </p:nvSpPr>
        <p:spPr>
          <a:xfrm>
            <a:off x="587880" y="1512000"/>
            <a:ext cx="8987400" cy="3275640"/>
          </a:xfrm>
          <a:prstGeom prst="rect">
            <a:avLst/>
          </a:prstGeom>
          <a:noFill/>
          <a:ln>
            <a:noFill/>
          </a:ln>
        </p:spPr>
        <p:txBody>
          <a:bodyPr/>
          <a:lstStyle/>
          <a:p>
            <a:pPr marL="343080" indent="-342720" algn="just">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ea typeface="Tahoma"/>
              </a:rPr>
              <a:t>It is not the holy grail of prenatal testing, it is a screening test of placental DNA for high-risk populations.</a:t>
            </a:r>
            <a:endParaRPr lang="en-US" sz="2650" b="0" strike="noStrike" spc="-1" dirty="0">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ea typeface="Tahoma"/>
              </a:rPr>
              <a:t>Fewer invasive diagnostic procedure</a:t>
            </a:r>
            <a:endParaRPr lang="en-US" sz="2650" b="0" strike="noStrike" spc="-1" dirty="0">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ea typeface="Tahoma"/>
              </a:rPr>
              <a:t>Increasingly being covered by </a:t>
            </a:r>
            <a:r>
              <a:rPr lang="en-US" sz="2400" b="0" strike="noStrike" spc="-1" dirty="0" smtClean="0">
                <a:solidFill>
                  <a:srgbClr val="000000"/>
                </a:solidFill>
                <a:uFill>
                  <a:solidFill>
                    <a:srgbClr val="FFFFFF"/>
                  </a:solidFill>
                </a:uFill>
                <a:latin typeface="Calibri"/>
                <a:ea typeface="Tahoma"/>
              </a:rPr>
              <a:t>insurance</a:t>
            </a:r>
            <a:endParaRPr lang="en-US" sz="2650" b="0" strike="noStrike" spc="-1" dirty="0">
              <a:solidFill>
                <a:srgbClr val="000000"/>
              </a:solidFill>
              <a:uFill>
                <a:solidFill>
                  <a:srgbClr val="FFFFFF"/>
                </a:solidFill>
              </a:uFill>
              <a:latin typeface="Calibri"/>
            </a:endParaRPr>
          </a:p>
          <a:p>
            <a:pPr algn="just">
              <a:lnSpc>
                <a:spcPct val="100000"/>
              </a:lnSpc>
            </a:pPr>
            <a:r>
              <a:rPr lang="en-US" sz="2400" b="0" strike="noStrike" spc="-1" dirty="0">
                <a:solidFill>
                  <a:srgbClr val="000000"/>
                </a:solidFill>
                <a:uFill>
                  <a:solidFill>
                    <a:srgbClr val="FFFFFF"/>
                  </a:solidFill>
                </a:uFill>
                <a:latin typeface="Tahoma"/>
                <a:ea typeface="Tahoma"/>
              </a:rPr>
              <a:t>	</a:t>
            </a:r>
            <a:endParaRPr lang="en-US" sz="265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TextShape 1"/>
          <p:cNvSpPr txBox="1"/>
          <p:nvPr/>
        </p:nvSpPr>
        <p:spPr>
          <a:xfrm>
            <a:off x="587880" y="314640"/>
            <a:ext cx="8987400" cy="856800"/>
          </a:xfrm>
          <a:prstGeom prst="rect">
            <a:avLst/>
          </a:prstGeom>
          <a:noFill/>
          <a:ln>
            <a:noFill/>
          </a:ln>
        </p:spPr>
        <p:txBody>
          <a:bodyPr anchor="ctr"/>
          <a:lstStyle/>
          <a:p>
            <a:pPr algn="ctr">
              <a:lnSpc>
                <a:spcPct val="100000"/>
              </a:lnSpc>
            </a:pPr>
            <a:r>
              <a:rPr lang="en-US" sz="4000" b="1" strike="noStrike" spc="-1">
                <a:solidFill>
                  <a:srgbClr val="000000"/>
                </a:solidFill>
                <a:uFill>
                  <a:solidFill>
                    <a:srgbClr val="FFFFFF"/>
                  </a:solidFill>
                </a:uFill>
                <a:latin typeface="Calibri"/>
                <a:ea typeface="Tahoma"/>
              </a:rPr>
              <a:t>What we’ve learned about NIPS</a:t>
            </a:r>
            <a:endParaRPr lang="en-US" sz="1489" b="0" strike="noStrike" spc="-1">
              <a:solidFill>
                <a:srgbClr val="000000"/>
              </a:solidFill>
              <a:uFill>
                <a:solidFill>
                  <a:srgbClr val="FFFFFF"/>
                </a:solidFill>
              </a:uFill>
              <a:latin typeface="Calibri"/>
            </a:endParaRPr>
          </a:p>
        </p:txBody>
      </p:sp>
      <p:sp>
        <p:nvSpPr>
          <p:cNvPr id="391" name="TextShape 2"/>
          <p:cNvSpPr txBox="1"/>
          <p:nvPr/>
        </p:nvSpPr>
        <p:spPr>
          <a:xfrm>
            <a:off x="587880" y="1386000"/>
            <a:ext cx="8987400" cy="3275640"/>
          </a:xfrm>
          <a:prstGeom prst="rect">
            <a:avLst/>
          </a:prstGeom>
          <a:noFill/>
          <a:ln>
            <a:noFill/>
          </a:ln>
        </p:spPr>
        <p:txBody>
          <a:bodyPr/>
          <a:lstStyle/>
          <a:p>
            <a:pPr marL="343080" indent="-342720" algn="just">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Tahoma"/>
              </a:rPr>
              <a:t>Clinicians viewed as beneficial but cited concerns related to access: Financial &amp; geographic access (counseling &amp; testing)</a:t>
            </a:r>
            <a:endParaRPr lang="en-US" sz="2650" b="0" strike="noStrike" spc="-1">
              <a:solidFill>
                <a:srgbClr val="000000"/>
              </a:solidFill>
              <a:uFill>
                <a:solidFill>
                  <a:srgbClr val="FFFFFF"/>
                </a:solidFill>
              </a:uFill>
              <a:latin typeface="Calibri"/>
            </a:endParaRPr>
          </a:p>
          <a:p>
            <a:pPr marL="343080" indent="-342720" algn="just">
              <a:lnSpc>
                <a:spcPct val="100000"/>
              </a:lnSpc>
              <a:buClr>
                <a:srgbClr val="000000"/>
              </a:buClr>
              <a:buFont typeface="Arial"/>
              <a:buChar char="•"/>
            </a:pPr>
            <a:r>
              <a:rPr lang="en-US" sz="2400" b="0" strike="noStrike" spc="-1">
                <a:solidFill>
                  <a:srgbClr val="000000"/>
                </a:solidFill>
                <a:uFill>
                  <a:solidFill>
                    <a:srgbClr val="FFFFFF"/>
                  </a:solidFill>
                </a:uFill>
                <a:latin typeface="Calibri"/>
                <a:ea typeface="Tahoma"/>
              </a:rPr>
              <a:t>Need for educational materials about Down syndrome for patients</a:t>
            </a:r>
            <a:endParaRPr lang="en-US" sz="2650" b="0" strike="noStrike" spc="-1">
              <a:solidFill>
                <a:srgbClr val="000000"/>
              </a:solidFill>
              <a:uFill>
                <a:solidFill>
                  <a:srgbClr val="FFFFFF"/>
                </a:solidFill>
              </a:uFill>
              <a:latin typeface="Calibri"/>
            </a:endParaRPr>
          </a:p>
          <a:p>
            <a:pPr algn="just">
              <a:lnSpc>
                <a:spcPct val="100000"/>
              </a:lnSpc>
            </a:pPr>
            <a:r>
              <a:rPr lang="en-US" sz="2400" b="0" strike="noStrike" spc="-1">
                <a:solidFill>
                  <a:srgbClr val="000000"/>
                </a:solidFill>
                <a:uFill>
                  <a:solidFill>
                    <a:srgbClr val="FFFFFF"/>
                  </a:solidFill>
                </a:uFill>
                <a:latin typeface="Tahoma"/>
                <a:ea typeface="Tahoma"/>
              </a:rPr>
              <a:t>	</a:t>
            </a:r>
            <a:endParaRPr lang="en-US" sz="265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14118</TotalTime>
  <Words>2368</Words>
  <Application>Microsoft Office PowerPoint</Application>
  <PresentationFormat>Custom</PresentationFormat>
  <Paragraphs>261</Paragraphs>
  <Slides>29</Slides>
  <Notes>7</Notes>
  <HiddenSlides>0</HiddenSlides>
  <MMClips>0</MMClips>
  <ScaleCrop>false</ScaleCrop>
  <HeadingPairs>
    <vt:vector size="4" baseType="variant">
      <vt:variant>
        <vt:lpstr>Theme</vt:lpstr>
      </vt:variant>
      <vt:variant>
        <vt:i4>9</vt:i4>
      </vt:variant>
      <vt:variant>
        <vt:lpstr>Slide Titles</vt:lpstr>
      </vt:variant>
      <vt:variant>
        <vt:i4>29</vt:i4>
      </vt:variant>
    </vt:vector>
  </HeadingPairs>
  <TitlesOfParts>
    <vt:vector size="38" baseType="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Carlson</dc:creator>
  <cp:lastModifiedBy>APATEL-WIN7</cp:lastModifiedBy>
  <cp:revision>134</cp:revision>
  <cp:lastPrinted>2017-05-25T13:20:31Z</cp:lastPrinted>
  <dcterms:created xsi:type="dcterms:W3CDTF">2015-01-22T19:58:31Z</dcterms:created>
  <dcterms:modified xsi:type="dcterms:W3CDTF">2018-03-26T21:34:17Z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7</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28</vt:i4>
  </property>
</Properties>
</file>