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30" r:id="rId5"/>
    <p:sldMasterId id="2147483731" r:id="rId6"/>
    <p:sldMasterId id="2147483732" r:id="rId7"/>
    <p:sldMasterId id="214748373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51FD36-5F35-46A4-BF16-EDB7AA28FCAD}">
  <a:tblStyle styleId="{A651FD36-5F35-46A4-BF16-EDB7AA28FC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3CA4414-8B54-4D8A-98F1-97AE98320FFA}"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F4D26E8-1232-4FEF-97E8-B19F2ACD366E}"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20" Type="http://schemas.openxmlformats.org/officeDocument/2006/relationships/slide" Target="slides/slide11.xml"/><Relationship Id="rId42" Type="http://schemas.openxmlformats.org/officeDocument/2006/relationships/slide" Target="slides/slide33.xml"/><Relationship Id="rId41" Type="http://schemas.openxmlformats.org/officeDocument/2006/relationships/slide" Target="slides/slide32.xml"/><Relationship Id="rId22" Type="http://schemas.openxmlformats.org/officeDocument/2006/relationships/slide" Target="slides/slide13.xml"/><Relationship Id="rId44" Type="http://schemas.openxmlformats.org/officeDocument/2006/relationships/slide" Target="slides/slide35.xml"/><Relationship Id="rId21" Type="http://schemas.openxmlformats.org/officeDocument/2006/relationships/slide" Target="slides/slide12.xml"/><Relationship Id="rId43" Type="http://schemas.openxmlformats.org/officeDocument/2006/relationships/slide" Target="slides/slide34.xml"/><Relationship Id="rId24" Type="http://schemas.openxmlformats.org/officeDocument/2006/relationships/slide" Target="slides/slide15.xml"/><Relationship Id="rId46" Type="http://schemas.openxmlformats.org/officeDocument/2006/relationships/slide" Target="slides/slide37.xml"/><Relationship Id="rId23" Type="http://schemas.openxmlformats.org/officeDocument/2006/relationships/slide" Target="slides/slide14.xml"/><Relationship Id="rId45" Type="http://schemas.openxmlformats.org/officeDocument/2006/relationships/slide" Target="slides/slide36.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9a2d6a13a1_0_14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9a2d6a13a1_0_1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a36b050c0c_1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ga36b050c0c_1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e0d1747264_0_3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e0d1747264_0_3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We know that this is not really your territory, but you wanted to take it on because there’s a gap. Growing pains, you’re not built out to support these case loads. We are learning from this, because of your work, to better support students across the CSU system and across the country.</a:t>
            </a:r>
            <a:endParaRPr/>
          </a:p>
        </p:txBody>
      </p:sp>
      <p:sp>
        <p:nvSpPr>
          <p:cNvPr id="705" name="Google Shape;705;ge0d1747264_0_31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9ca7c14c25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g9ca7c14c25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9ca7c14c25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c9d7a416b4_0_1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c9d7a416b4_0_1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gc9d7a416b4_0_1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d6a3c7d01d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d6a3c7d01d_0_1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d6a3c7d01d_0_1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d6a3c7d01d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d6a3c7d01d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gd6a3c7d01d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d6a3c7d01d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d6a3c7d01d_0_3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d6a3c7d01d_0_3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e0d1747264_0_28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e0d1747264_0_28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ge0d1747264_0_28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d6a3c7d01d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d6a3c7d01d_0_6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
        <p:nvSpPr>
          <p:cNvPr id="778" name="Google Shape;778;gd6a3c7d01d_0_6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a36b050c0c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a36b050c0c_1_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a36b050c0c_1_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e0d1747264_0_7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551" name="Google Shape;551;ge0d1747264_0_7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d6a3c7d01d_0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0" name="Google Shape;800;gd6a3c7d01d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d6a3c7d01d_0_1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d6a3c7d01d_0_10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
        <p:nvSpPr>
          <p:cNvPr id="810" name="Google Shape;810;gd6a3c7d01d_0_100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b7fd4a12d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b7fd4a12d2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
        <p:nvSpPr>
          <p:cNvPr id="832" name="Google Shape;832;gb7fd4a12d2_0_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d6a3c7d01d_0_1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d6a3c7d01d_0_1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
        <p:nvSpPr>
          <p:cNvPr id="841" name="Google Shape;841;gd6a3c7d01d_0_11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e0d1747264_0_29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9" name="Google Shape;849;ge0d1747264_0_2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d6a3c7d01d_0_1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gd6a3c7d01d_0_1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9" name="Google Shape;859;gd6a3c7d01d_0_1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e0d1747264_0_2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e0d1747264_0_29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ge0d1747264_0_29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e0d1747264_0_29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ge0d1747264_0_29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4" name="Google Shape;884;ge0d1747264_0_29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d6a3c7d01d_0_1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d6a3c7d01d_0_13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d6a3c7d01d_0_136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aede977e62_1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aede977e62_1_1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aede977e62_1_1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0d1747264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e0d1747264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d6a3c7d01d_0_1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d6a3c7d01d_0_13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d6a3c7d01d_0_133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d6a3c7d01d_0_1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5" name="Google Shape;925;gd6a3c7d01d_0_1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aede977e62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gaede977e62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gaede977e62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e0d1747264_0_3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e0d1747264_0_3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3" name="Google Shape;943;ge0d1747264_0_3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e0d1747264_0_3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e0d1747264_0_3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ge0d1747264_0_3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e0d1747264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ge0d1747264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e0d1747264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e0d1747264_0_4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Talking points:</a:t>
            </a:r>
            <a:endParaRPr/>
          </a:p>
          <a:p>
            <a:pPr indent="-298450" lvl="0" marL="457200" rtl="0" algn="l">
              <a:spcBef>
                <a:spcPts val="0"/>
              </a:spcBef>
              <a:spcAft>
                <a:spcPts val="0"/>
              </a:spcAft>
              <a:buSzPts val="1100"/>
              <a:buChar char="●"/>
            </a:pPr>
            <a:r>
              <a:rPr lang="en"/>
              <a:t>MC piloted a new Roundtable initiative about 1 year ago - these events are our way of giving back to the higher education community. </a:t>
            </a:r>
            <a:endParaRPr/>
          </a:p>
          <a:p>
            <a:pPr indent="-298450" lvl="0" marL="457200" rtl="0" algn="l">
              <a:spcBef>
                <a:spcPts val="0"/>
              </a:spcBef>
              <a:spcAft>
                <a:spcPts val="0"/>
              </a:spcAft>
              <a:buSzPts val="1100"/>
              <a:buChar char="●"/>
            </a:pPr>
            <a:r>
              <a:rPr lang="en"/>
              <a:t>These events are not a sales pitch; rather, they are a forum for higher education leaders to engage with their peers in breakout sessions. </a:t>
            </a:r>
            <a:endParaRPr/>
          </a:p>
          <a:p>
            <a:pPr indent="-298450" lvl="0" marL="457200" rtl="0" algn="l">
              <a:spcBef>
                <a:spcPts val="0"/>
              </a:spcBef>
              <a:spcAft>
                <a:spcPts val="0"/>
              </a:spcAft>
              <a:buSzPts val="1100"/>
              <a:buChar char="●"/>
            </a:pPr>
            <a:r>
              <a:rPr lang="en"/>
              <a:t>This is also an opportunity to hear from some incredible thought leaders. For example, we recently hosted a roundtables with the Chancellor of UC Davis, the VP of Undergrad at UC Berkeley, and the Chief Diversity Officer at University of Florida.</a:t>
            </a:r>
            <a:endParaRPr/>
          </a:p>
          <a:p>
            <a:pPr indent="-298450" lvl="0" marL="457200" rtl="0" algn="l">
              <a:spcBef>
                <a:spcPts val="0"/>
              </a:spcBef>
              <a:spcAft>
                <a:spcPts val="0"/>
              </a:spcAft>
              <a:buSzPts val="1100"/>
              <a:buChar char="●"/>
            </a:pPr>
            <a:r>
              <a:rPr lang="en"/>
              <a:t>We would love to have you join one of our coming events - the commitment is minimal and you will have the chance to exchange ideas with peer institutions and everything from financial aid, supporting faculty/staff, to student success initiatives. </a:t>
            </a:r>
            <a:endParaRPr/>
          </a:p>
          <a:p>
            <a:pPr indent="-298450" lvl="0" marL="457200" rtl="0" algn="l">
              <a:spcBef>
                <a:spcPts val="0"/>
              </a:spcBef>
              <a:spcAft>
                <a:spcPts val="0"/>
              </a:spcAft>
              <a:buSzPts val="1100"/>
              <a:buChar char="●"/>
            </a:pPr>
            <a:r>
              <a:rPr lang="en"/>
              <a:t>We are planning to continue hosting 4-5 of these every quarter.</a:t>
            </a:r>
            <a:endParaRPr/>
          </a:p>
          <a:p>
            <a:pPr indent="-298450" lvl="0" marL="457200" rtl="0" algn="l">
              <a:spcBef>
                <a:spcPts val="0"/>
              </a:spcBef>
              <a:spcAft>
                <a:spcPts val="0"/>
              </a:spcAft>
              <a:buSzPts val="1100"/>
              <a:buChar char="●"/>
            </a:pPr>
            <a:r>
              <a:rPr lang="en"/>
              <a:t>At this stage, we already have folks who have attended 2-3 Roundtables.</a:t>
            </a:r>
            <a:endParaRPr/>
          </a:p>
        </p:txBody>
      </p:sp>
      <p:sp>
        <p:nvSpPr>
          <p:cNvPr id="969" name="Google Shape;969;ge0d1747264_0_4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a36b050c0c_1_5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ga36b050c0c_1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e0d1747264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e0d1747264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e0d1747264_0_1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e0d1747264_0_1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e0d1747264_0_1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e0d1747264_0_1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e0d1747264_0_2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e0d1747264_0_2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e0d1747264_0_2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e0d1747264_0_2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e0d1747264_0_2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e0d1747264_0_2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1_Title Slide">
    <p:spTree>
      <p:nvGrpSpPr>
        <p:cNvPr id="56" name="Shape 56"/>
        <p:cNvGrpSpPr/>
        <p:nvPr/>
      </p:nvGrpSpPr>
      <p:grpSpPr>
        <a:xfrm>
          <a:off x="0" y="0"/>
          <a:ext cx="0" cy="0"/>
          <a:chOff x="0" y="0"/>
          <a:chExt cx="0" cy="0"/>
        </a:xfrm>
      </p:grpSpPr>
      <p:pic>
        <p:nvPicPr>
          <p:cNvPr descr="A person wearing a suit and tie &#10; &#10;Description automatically generated" id="57" name="Google Shape;57;p14"/>
          <p:cNvPicPr preferRelativeResize="0"/>
          <p:nvPr/>
        </p:nvPicPr>
        <p:blipFill rotWithShape="1">
          <a:blip r:embed="rId2">
            <a:alphaModFix/>
          </a:blip>
          <a:srcRect b="7813" l="0" r="0" t="7813"/>
          <a:stretch/>
        </p:blipFill>
        <p:spPr>
          <a:xfrm flipH="1">
            <a:off x="0" y="1"/>
            <a:ext cx="9144000" cy="5143500"/>
          </a:xfrm>
          <a:prstGeom prst="rect">
            <a:avLst/>
          </a:prstGeom>
          <a:noFill/>
          <a:ln>
            <a:noFill/>
          </a:ln>
        </p:spPr>
      </p:pic>
      <p:sp>
        <p:nvSpPr>
          <p:cNvPr id="58" name="Google Shape;58;p14"/>
          <p:cNvSpPr txBox="1"/>
          <p:nvPr>
            <p:ph idx="1" type="body"/>
          </p:nvPr>
        </p:nvSpPr>
        <p:spPr>
          <a:xfrm>
            <a:off x="392906" y="0"/>
            <a:ext cx="4179000" cy="5143500"/>
          </a:xfrm>
          <a:prstGeom prst="rect">
            <a:avLst/>
          </a:prstGeom>
          <a:solidFill>
            <a:schemeClr val="accent1">
              <a:alpha val="8941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5"/>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 name="Google Shape;61;p15"/>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 name="Google Shape;62;p15"/>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p:cSld name="1_Agenda and Picture">
    <p:spTree>
      <p:nvGrpSpPr>
        <p:cNvPr id="63" name="Shape 63"/>
        <p:cNvGrpSpPr/>
        <p:nvPr/>
      </p:nvGrpSpPr>
      <p:grpSpPr>
        <a:xfrm>
          <a:off x="0" y="0"/>
          <a:ext cx="0" cy="0"/>
          <a:chOff x="0" y="0"/>
          <a:chExt cx="0" cy="0"/>
        </a:xfrm>
      </p:grpSpPr>
      <p:sp>
        <p:nvSpPr>
          <p:cNvPr id="64" name="Google Shape;64;p16"/>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 name="Google Shape;65;p16"/>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6" name="Google Shape;66;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67" name="Google Shape;67;p16"/>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8" name="Google Shape;68;p16"/>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9" name="Google Shape;69;p16"/>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0" name="Google Shape;70;p16"/>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1" name="Google Shape;71;p16"/>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6"/>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3" name="Google Shape;73;p16"/>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4" name="Google Shape;74;p16"/>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16"/>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6" name="Google Shape;76;p16"/>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6"/>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7"/>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 name="Google Shape;80;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81" name="Google Shape;81;p17"/>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call out">
  <p:cSld name="1_Content and call out">
    <p:spTree>
      <p:nvGrpSpPr>
        <p:cNvPr id="82" name="Shape 82"/>
        <p:cNvGrpSpPr/>
        <p:nvPr/>
      </p:nvGrpSpPr>
      <p:grpSpPr>
        <a:xfrm>
          <a:off x="0" y="0"/>
          <a:ext cx="0" cy="0"/>
          <a:chOff x="0" y="0"/>
          <a:chExt cx="0" cy="0"/>
        </a:xfrm>
      </p:grpSpPr>
      <p:sp>
        <p:nvSpPr>
          <p:cNvPr id="83" name="Google Shape;83;p18"/>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 name="Google Shape;84;p18"/>
          <p:cNvSpPr txBox="1"/>
          <p:nvPr>
            <p:ph idx="1" type="body"/>
          </p:nvPr>
        </p:nvSpPr>
        <p:spPr>
          <a:xfrm>
            <a:off x="400050" y="1369219"/>
            <a:ext cx="4114800" cy="3145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2" type="body"/>
          </p:nvPr>
        </p:nvSpPr>
        <p:spPr>
          <a:xfrm>
            <a:off x="4629150" y="1369219"/>
            <a:ext cx="4515000" cy="3145800"/>
          </a:xfrm>
          <a:prstGeom prst="rect">
            <a:avLst/>
          </a:prstGeom>
          <a:solidFill>
            <a:schemeClr val="accent1"/>
          </a:solidFill>
          <a:ln>
            <a:noFill/>
          </a:ln>
        </p:spPr>
        <p:txBody>
          <a:bodyPr anchorCtr="0" anchor="ctr" bIns="34275" lIns="342900" spcFirstLastPara="1" rIns="342900" wrap="square" tIns="34275">
            <a:noAutofit/>
          </a:bodyPr>
          <a:lstStyle>
            <a:lvl1pPr indent="-228600" lvl="0" marL="457200" rtl="0" algn="ctr">
              <a:lnSpc>
                <a:spcPct val="90000"/>
              </a:lnSpc>
              <a:spcBef>
                <a:spcPts val="800"/>
              </a:spcBef>
              <a:spcAft>
                <a:spcPts val="0"/>
              </a:spcAft>
              <a:buSzPts val="2100"/>
              <a:buNone/>
              <a:defRPr sz="2100">
                <a:solidFill>
                  <a:schemeClr val="lt1"/>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6" name="Google Shape;86;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87" name="Google Shape;87;p18"/>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p:cSld name="1_Title and Content and picture background">
    <p:spTree>
      <p:nvGrpSpPr>
        <p:cNvPr id="88" name="Shape 88"/>
        <p:cNvGrpSpPr/>
        <p:nvPr/>
      </p:nvGrpSpPr>
      <p:grpSpPr>
        <a:xfrm>
          <a:off x="0" y="0"/>
          <a:ext cx="0" cy="0"/>
          <a:chOff x="0" y="0"/>
          <a:chExt cx="0" cy="0"/>
        </a:xfrm>
      </p:grpSpPr>
      <p:sp>
        <p:nvSpPr>
          <p:cNvPr id="89" name="Google Shape;89;p19"/>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19"/>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92" name="Google Shape;92;p19"/>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0"/>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0"/>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sp>
        <p:nvSpPr>
          <p:cNvPr id="97" name="Google Shape;97;p21"/>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21"/>
          <p:cNvSpPr txBox="1"/>
          <p:nvPr>
            <p:ph idx="1" type="body"/>
          </p:nvPr>
        </p:nvSpPr>
        <p:spPr>
          <a:xfrm>
            <a:off x="400050" y="1369219"/>
            <a:ext cx="41148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9" name="Google Shape;99;p21"/>
          <p:cNvSpPr txBox="1"/>
          <p:nvPr>
            <p:ph idx="2" type="body"/>
          </p:nvPr>
        </p:nvSpPr>
        <p:spPr>
          <a:xfrm>
            <a:off x="4629150" y="1369219"/>
            <a:ext cx="4100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0" name="Google Shape;100;p21"/>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21"/>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2" name="Shape 102"/>
        <p:cNvGrpSpPr/>
        <p:nvPr/>
      </p:nvGrpSpPr>
      <p:grpSpPr>
        <a:xfrm>
          <a:off x="0" y="0"/>
          <a:ext cx="0" cy="0"/>
          <a:chOff x="0" y="0"/>
          <a:chExt cx="0" cy="0"/>
        </a:xfrm>
      </p:grpSpPr>
      <p:sp>
        <p:nvSpPr>
          <p:cNvPr id="103" name="Google Shape;103;p22"/>
          <p:cNvSpPr txBox="1"/>
          <p:nvPr>
            <p:ph idx="1" type="body"/>
          </p:nvPr>
        </p:nvSpPr>
        <p:spPr>
          <a:xfrm>
            <a:off x="400050" y="1260872"/>
            <a:ext cx="40980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4" name="Google Shape;104;p22"/>
          <p:cNvSpPr txBox="1"/>
          <p:nvPr>
            <p:ph idx="2" type="body"/>
          </p:nvPr>
        </p:nvSpPr>
        <p:spPr>
          <a:xfrm>
            <a:off x="400050" y="1878806"/>
            <a:ext cx="40980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 name="Google Shape;105;p22"/>
          <p:cNvSpPr txBox="1"/>
          <p:nvPr>
            <p:ph idx="3" type="body"/>
          </p:nvPr>
        </p:nvSpPr>
        <p:spPr>
          <a:xfrm>
            <a:off x="4629150" y="1260872"/>
            <a:ext cx="41148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6" name="Google Shape;106;p22"/>
          <p:cNvSpPr txBox="1"/>
          <p:nvPr>
            <p:ph idx="4" type="body"/>
          </p:nvPr>
        </p:nvSpPr>
        <p:spPr>
          <a:xfrm>
            <a:off x="4629150" y="1878806"/>
            <a:ext cx="41148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7" name="Google Shape;107;p22"/>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2"/>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09" name="Google Shape;109;p22"/>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1_Comparison">
    <p:spTree>
      <p:nvGrpSpPr>
        <p:cNvPr id="110" name="Shape 110"/>
        <p:cNvGrpSpPr/>
        <p:nvPr/>
      </p:nvGrpSpPr>
      <p:grpSpPr>
        <a:xfrm>
          <a:off x="0" y="0"/>
          <a:ext cx="0" cy="0"/>
          <a:chOff x="0" y="0"/>
          <a:chExt cx="0" cy="0"/>
        </a:xfrm>
      </p:grpSpPr>
      <p:sp>
        <p:nvSpPr>
          <p:cNvPr id="111" name="Google Shape;111;p23"/>
          <p:cNvSpPr txBox="1"/>
          <p:nvPr>
            <p:ph idx="1" type="body"/>
          </p:nvPr>
        </p:nvSpPr>
        <p:spPr>
          <a:xfrm>
            <a:off x="400050" y="1260872"/>
            <a:ext cx="40980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2" name="Google Shape;112;p23"/>
          <p:cNvSpPr txBox="1"/>
          <p:nvPr>
            <p:ph idx="2" type="body"/>
          </p:nvPr>
        </p:nvSpPr>
        <p:spPr>
          <a:xfrm>
            <a:off x="400050" y="1878806"/>
            <a:ext cx="40980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3"/>
          <p:cNvSpPr txBox="1"/>
          <p:nvPr>
            <p:ph idx="3" type="body"/>
          </p:nvPr>
        </p:nvSpPr>
        <p:spPr>
          <a:xfrm>
            <a:off x="4629150" y="1260872"/>
            <a:ext cx="41148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4" name="Google Shape;114;p23"/>
          <p:cNvSpPr txBox="1"/>
          <p:nvPr>
            <p:ph idx="4" type="body"/>
          </p:nvPr>
        </p:nvSpPr>
        <p:spPr>
          <a:xfrm>
            <a:off x="4629150" y="1878806"/>
            <a:ext cx="41148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5" name="Google Shape;115;p23"/>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Clr>
                <a:srgbClr val="9E9E9E"/>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16" name="Google Shape;116;p23"/>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17" name="Google Shape;117;p23"/>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18" name="Shape 118"/>
        <p:cNvGrpSpPr/>
        <p:nvPr/>
      </p:nvGrpSpPr>
      <p:grpSpPr>
        <a:xfrm>
          <a:off x="0" y="0"/>
          <a:ext cx="0" cy="0"/>
          <a:chOff x="0" y="0"/>
          <a:chExt cx="0" cy="0"/>
        </a:xfrm>
      </p:grpSpPr>
      <p:sp>
        <p:nvSpPr>
          <p:cNvPr id="119" name="Google Shape;119;p24"/>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0" name="Google Shape;120;p24"/>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1" name="Google Shape;121;p24"/>
          <p:cNvSpPr/>
          <p:nvPr>
            <p:ph idx="3" type="pic"/>
          </p:nvPr>
        </p:nvSpPr>
        <p:spPr>
          <a:xfrm>
            <a:off x="1212906" y="2571750"/>
            <a:ext cx="2539200" cy="2057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2" name="Shape 122"/>
        <p:cNvGrpSpPr/>
        <p:nvPr/>
      </p:nvGrpSpPr>
      <p:grpSpPr>
        <a:xfrm>
          <a:off x="0" y="0"/>
          <a:ext cx="0" cy="0"/>
          <a:chOff x="0" y="0"/>
          <a:chExt cx="0" cy="0"/>
        </a:xfrm>
      </p:grpSpPr>
      <p:sp>
        <p:nvSpPr>
          <p:cNvPr id="123" name="Google Shape;123;p25"/>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25"/>
          <p:cNvSpPr txBox="1"/>
          <p:nvPr>
            <p:ph idx="1" type="body"/>
          </p:nvPr>
        </p:nvSpPr>
        <p:spPr>
          <a:xfrm>
            <a:off x="414338" y="1369218"/>
            <a:ext cx="8315400" cy="3137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5" name="Google Shape;125;p25"/>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5"/>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p:cSld name="Title and Content and picture background">
    <p:spTree>
      <p:nvGrpSpPr>
        <p:cNvPr id="127" name="Shape 127"/>
        <p:cNvGrpSpPr/>
        <p:nvPr/>
      </p:nvGrpSpPr>
      <p:grpSpPr>
        <a:xfrm>
          <a:off x="0" y="0"/>
          <a:ext cx="0" cy="0"/>
          <a:chOff x="0" y="0"/>
          <a:chExt cx="0" cy="0"/>
        </a:xfrm>
      </p:grpSpPr>
      <p:sp>
        <p:nvSpPr>
          <p:cNvPr id="128" name="Google Shape;128;p26"/>
          <p:cNvSpPr/>
          <p:nvPr>
            <p:ph idx="2" type="pic"/>
          </p:nvPr>
        </p:nvSpPr>
        <p:spPr>
          <a:xfrm>
            <a:off x="0" y="1"/>
            <a:ext cx="9144000" cy="4515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9" name="Google Shape;129;p26"/>
          <p:cNvSpPr txBox="1"/>
          <p:nvPr>
            <p:ph type="title"/>
          </p:nvPr>
        </p:nvSpPr>
        <p:spPr>
          <a:xfrm>
            <a:off x="0" y="918482"/>
            <a:ext cx="3514800" cy="3074100"/>
          </a:xfrm>
          <a:prstGeom prst="rect">
            <a:avLst/>
          </a:prstGeom>
          <a:solidFill>
            <a:schemeClr val="accent1">
              <a:alpha val="8980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0" name="Google Shape;130;p26"/>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1" name="Google Shape;131;p26"/>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26"/>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2">
            <a:alphaModFix amt="10000"/>
          </a:blip>
          <a:srcRect b="17067" l="2204" r="11342" t="3768"/>
          <a:stretch/>
        </p:blipFill>
        <p:spPr>
          <a:xfrm>
            <a:off x="3526972" y="0"/>
            <a:ext cx="5617028" cy="5143500"/>
          </a:xfrm>
          <a:prstGeom prst="rect">
            <a:avLst/>
          </a:prstGeom>
          <a:noFill/>
          <a:ln>
            <a:noFill/>
          </a:ln>
        </p:spPr>
      </p:pic>
      <p:sp>
        <p:nvSpPr>
          <p:cNvPr id="135" name="Google Shape;135;p27"/>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6" name="Google Shape;136;p27"/>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7" name="Google Shape;137;p27"/>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27"/>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39" name="Google Shape;139;p27"/>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0" name="Google Shape;140;p27"/>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1" name="Google Shape;141;p27"/>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2" name="Google Shape;142;p27"/>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3" name="Google Shape;143;p27"/>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4" name="Google Shape;144;p27"/>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5" name="Google Shape;145;p27"/>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6" name="Google Shape;146;p27"/>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7" name="Google Shape;147;p27"/>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8" name="Google Shape;148;p27"/>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p:cSld name="Agenda and Picture">
    <p:spTree>
      <p:nvGrpSpPr>
        <p:cNvPr id="149" name="Shape 149"/>
        <p:cNvGrpSpPr/>
        <p:nvPr/>
      </p:nvGrpSpPr>
      <p:grpSpPr>
        <a:xfrm>
          <a:off x="0" y="0"/>
          <a:ext cx="0" cy="0"/>
          <a:chOff x="0" y="0"/>
          <a:chExt cx="0" cy="0"/>
        </a:xfrm>
      </p:grpSpPr>
      <p:sp>
        <p:nvSpPr>
          <p:cNvPr id="150" name="Google Shape;150;p28"/>
          <p:cNvSpPr/>
          <p:nvPr>
            <p:ph idx="2" type="pic"/>
          </p:nvPr>
        </p:nvSpPr>
        <p:spPr>
          <a:xfrm>
            <a:off x="4572000" y="1343024"/>
            <a:ext cx="4572000" cy="317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51" name="Google Shape;151;p28"/>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2" name="Google Shape;152;p28"/>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28"/>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8"/>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55" name="Google Shape;155;p28"/>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 name="Google Shape;156;p28"/>
          <p:cNvSpPr txBox="1"/>
          <p:nvPr>
            <p:ph idx="3"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28"/>
          <p:cNvSpPr txBox="1"/>
          <p:nvPr>
            <p:ph idx="4"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8" name="Google Shape;158;p28"/>
          <p:cNvSpPr txBox="1"/>
          <p:nvPr>
            <p:ph idx="5"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9" name="Google Shape;159;p28"/>
          <p:cNvSpPr txBox="1"/>
          <p:nvPr>
            <p:ph idx="6"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0" name="Google Shape;160;p28"/>
          <p:cNvSpPr txBox="1"/>
          <p:nvPr>
            <p:ph idx="7"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1" name="Google Shape;161;p28"/>
          <p:cNvSpPr txBox="1"/>
          <p:nvPr>
            <p:ph idx="8"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2" name="Google Shape;162;p28"/>
          <p:cNvSpPr txBox="1"/>
          <p:nvPr>
            <p:ph idx="9"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3" name="Google Shape;163;p28"/>
          <p:cNvSpPr txBox="1"/>
          <p:nvPr>
            <p:ph idx="13"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28"/>
          <p:cNvSpPr txBox="1"/>
          <p:nvPr>
            <p:ph idx="14"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call out">
  <p:cSld name="Content and call out">
    <p:spTree>
      <p:nvGrpSpPr>
        <p:cNvPr id="165" name="Shape 165"/>
        <p:cNvGrpSpPr/>
        <p:nvPr/>
      </p:nvGrpSpPr>
      <p:grpSpPr>
        <a:xfrm>
          <a:off x="0" y="0"/>
          <a:ext cx="0" cy="0"/>
          <a:chOff x="0" y="0"/>
          <a:chExt cx="0" cy="0"/>
        </a:xfrm>
      </p:grpSpPr>
      <p:sp>
        <p:nvSpPr>
          <p:cNvPr id="166" name="Google Shape;166;p29"/>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7" name="Google Shape;167;p29"/>
          <p:cNvSpPr txBox="1"/>
          <p:nvPr>
            <p:ph idx="1" type="body"/>
          </p:nvPr>
        </p:nvSpPr>
        <p:spPr>
          <a:xfrm>
            <a:off x="400050" y="1369219"/>
            <a:ext cx="4114800" cy="3145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8" name="Google Shape;168;p29"/>
          <p:cNvSpPr txBox="1"/>
          <p:nvPr>
            <p:ph idx="2" type="body"/>
          </p:nvPr>
        </p:nvSpPr>
        <p:spPr>
          <a:xfrm>
            <a:off x="4629150" y="1369219"/>
            <a:ext cx="4515000" cy="3145800"/>
          </a:xfrm>
          <a:prstGeom prst="rect">
            <a:avLst/>
          </a:prstGeom>
          <a:solidFill>
            <a:schemeClr val="accent1"/>
          </a:solidFill>
          <a:ln>
            <a:noFill/>
          </a:ln>
        </p:spPr>
        <p:txBody>
          <a:bodyPr anchorCtr="0" anchor="ctr" bIns="34275" lIns="342900" spcFirstLastPara="1" rIns="342900" wrap="square" tIns="34275">
            <a:noAutofit/>
          </a:bodyPr>
          <a:lstStyle>
            <a:lvl1pPr indent="-228600" lvl="0" marL="457200" rtl="0" algn="ctr">
              <a:lnSpc>
                <a:spcPct val="90000"/>
              </a:lnSpc>
              <a:spcBef>
                <a:spcPts val="800"/>
              </a:spcBef>
              <a:spcAft>
                <a:spcPts val="0"/>
              </a:spcAft>
              <a:buSzPts val="2100"/>
              <a:buNone/>
              <a:defRPr sz="2100">
                <a:solidFill>
                  <a:schemeClr val="lt1"/>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9" name="Google Shape;169;p29"/>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29"/>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ke">
  <p:cSld name="Brake">
    <p:spTree>
      <p:nvGrpSpPr>
        <p:cNvPr id="171" name="Shape 171"/>
        <p:cNvGrpSpPr/>
        <p:nvPr/>
      </p:nvGrpSpPr>
      <p:grpSpPr>
        <a:xfrm>
          <a:off x="0" y="0"/>
          <a:ext cx="0" cy="0"/>
          <a:chOff x="0" y="0"/>
          <a:chExt cx="0" cy="0"/>
        </a:xfrm>
      </p:grpSpPr>
      <p:sp>
        <p:nvSpPr>
          <p:cNvPr id="172" name="Google Shape;172;p30"/>
          <p:cNvSpPr/>
          <p:nvPr>
            <p:ph idx="2" type="pic"/>
          </p:nvPr>
        </p:nvSpPr>
        <p:spPr>
          <a:xfrm>
            <a:off x="0" y="0"/>
            <a:ext cx="9144000" cy="4515000"/>
          </a:xfrm>
          <a:prstGeom prst="rect">
            <a:avLst/>
          </a:prstGeom>
          <a:noFill/>
          <a:ln>
            <a:noFill/>
          </a:ln>
        </p:spPr>
        <p:txBody>
          <a:bodyPr anchorCtr="0" anchor="t" bIns="25700" lIns="25700" spcFirstLastPara="1" rIns="25700" wrap="square" tIns="25700">
            <a:noAutofit/>
          </a:bodyPr>
          <a:lstStyle>
            <a:lvl1pPr lvl="0" marR="0" rtl="0" algn="l">
              <a:lnSpc>
                <a:spcPct val="90000"/>
              </a:lnSpc>
              <a:spcBef>
                <a:spcPts val="300"/>
              </a:spcBef>
              <a:spcAft>
                <a:spcPts val="0"/>
              </a:spcAft>
              <a:buClr>
                <a:schemeClr val="dk1"/>
              </a:buClr>
              <a:buSzPts val="400"/>
              <a:buFont typeface="Arial"/>
              <a:buNone/>
              <a:defRPr b="0" i="0" sz="1500" u="none" cap="none" strike="noStrike">
                <a:solidFill>
                  <a:schemeClr val="dk1"/>
                </a:solidFill>
                <a:latin typeface="Roboto Light"/>
                <a:ea typeface="Roboto Light"/>
                <a:cs typeface="Roboto Light"/>
                <a:sym typeface="Roboto Light"/>
              </a:defRPr>
            </a:lvl1pPr>
            <a:lvl2pPr lvl="1" marR="0" rtl="0" algn="l">
              <a:lnSpc>
                <a:spcPct val="90000"/>
              </a:lnSpc>
              <a:spcBef>
                <a:spcPts val="300"/>
              </a:spcBef>
              <a:spcAft>
                <a:spcPts val="0"/>
              </a:spcAft>
              <a:buClr>
                <a:schemeClr val="dk1"/>
              </a:buClr>
              <a:buSzPts val="12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0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8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8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73" name="Google Shape;173;p30"/>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4" name="Google Shape;174;p30"/>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75" name="Shape 175"/>
        <p:cNvGrpSpPr/>
        <p:nvPr/>
      </p:nvGrpSpPr>
      <p:grpSpPr>
        <a:xfrm>
          <a:off x="0" y="0"/>
          <a:ext cx="0" cy="0"/>
          <a:chOff x="0" y="0"/>
          <a:chExt cx="0" cy="0"/>
        </a:xfrm>
      </p:grpSpPr>
      <p:sp>
        <p:nvSpPr>
          <p:cNvPr id="176" name="Google Shape;176;p31"/>
          <p:cNvSpPr/>
          <p:nvPr>
            <p:ph idx="2" type="pic"/>
          </p:nvPr>
        </p:nvSpPr>
        <p:spPr>
          <a:xfrm>
            <a:off x="3163639" y="1360802"/>
            <a:ext cx="2505300" cy="14196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800"/>
              <a:buFont typeface="Arial"/>
              <a:buNone/>
              <a:defRPr b="0" i="0" sz="8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7" name="Google Shape;177;p31"/>
          <p:cNvSpPr/>
          <p:nvPr>
            <p:ph idx="3" type="pic"/>
          </p:nvPr>
        </p:nvSpPr>
        <p:spPr>
          <a:xfrm>
            <a:off x="2013250" y="2767726"/>
            <a:ext cx="344100" cy="613800"/>
          </a:xfrm>
          <a:prstGeom prst="rect">
            <a:avLst/>
          </a:prstGeom>
          <a:noFill/>
          <a:ln>
            <a:noFill/>
          </a:ln>
        </p:spPr>
        <p:txBody>
          <a:bodyPr anchorCtr="0" anchor="t" bIns="34275" lIns="68575" spcFirstLastPara="1" rIns="68575" wrap="square" tIns="34275">
            <a:noAutofit/>
          </a:bodyPr>
          <a:lstStyle>
            <a:lvl1pPr lvl="0" marR="0" rtl="0" algn="ctr">
              <a:lnSpc>
                <a:spcPct val="50000"/>
              </a:lnSpc>
              <a:spcBef>
                <a:spcPts val="800"/>
              </a:spcBef>
              <a:spcAft>
                <a:spcPts val="0"/>
              </a:spcAft>
              <a:buClr>
                <a:schemeClr val="dk1"/>
              </a:buClr>
              <a:buSzPts val="400"/>
              <a:buFont typeface="Arial"/>
              <a:buNone/>
              <a:defRPr b="0" i="0" sz="4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8" name="Google Shape;178;p31"/>
          <p:cNvSpPr/>
          <p:nvPr>
            <p:ph idx="4" type="pic"/>
          </p:nvPr>
        </p:nvSpPr>
        <p:spPr>
          <a:xfrm>
            <a:off x="5310690" y="2337153"/>
            <a:ext cx="1596000" cy="10173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800"/>
              <a:buFont typeface="Arial"/>
              <a:buNone/>
              <a:defRPr b="0" i="0" sz="8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9" name="Google Shape;179;p31"/>
          <p:cNvSpPr/>
          <p:nvPr>
            <p:ph idx="5" type="pic"/>
          </p:nvPr>
        </p:nvSpPr>
        <p:spPr>
          <a:xfrm>
            <a:off x="2491436" y="2279401"/>
            <a:ext cx="845700" cy="1088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800"/>
              <a:buFont typeface="Arial"/>
              <a:buNone/>
              <a:defRPr b="0" i="0" sz="8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0" name="Google Shape;180;p31"/>
          <p:cNvSpPr txBox="1"/>
          <p:nvPr>
            <p:ph idx="12" type="sldNum"/>
          </p:nvPr>
        </p:nvSpPr>
        <p:spPr>
          <a:xfrm>
            <a:off x="7179697" y="4761319"/>
            <a:ext cx="1755600" cy="2337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rgbClr val="313157"/>
                </a:solidFill>
                <a:latin typeface="Calibri"/>
                <a:ea typeface="Calibri"/>
                <a:cs typeface="Calibri"/>
                <a:sym typeface="Calibri"/>
              </a:defRPr>
            </a:lvl1pPr>
            <a:lvl2pPr indent="0" lvl="1" marL="0" rtl="0" algn="r">
              <a:spcBef>
                <a:spcPts val="0"/>
              </a:spcBef>
              <a:buNone/>
              <a:defRPr sz="900">
                <a:solidFill>
                  <a:srgbClr val="313157"/>
                </a:solidFill>
                <a:latin typeface="Calibri"/>
                <a:ea typeface="Calibri"/>
                <a:cs typeface="Calibri"/>
                <a:sym typeface="Calibri"/>
              </a:defRPr>
            </a:lvl2pPr>
            <a:lvl3pPr indent="0" lvl="2" marL="0" rtl="0" algn="r">
              <a:spcBef>
                <a:spcPts val="0"/>
              </a:spcBef>
              <a:buNone/>
              <a:defRPr sz="900">
                <a:solidFill>
                  <a:srgbClr val="313157"/>
                </a:solidFill>
                <a:latin typeface="Calibri"/>
                <a:ea typeface="Calibri"/>
                <a:cs typeface="Calibri"/>
                <a:sym typeface="Calibri"/>
              </a:defRPr>
            </a:lvl3pPr>
            <a:lvl4pPr indent="0" lvl="3" marL="0" rtl="0" algn="r">
              <a:spcBef>
                <a:spcPts val="0"/>
              </a:spcBef>
              <a:buNone/>
              <a:defRPr sz="900">
                <a:solidFill>
                  <a:srgbClr val="313157"/>
                </a:solidFill>
                <a:latin typeface="Calibri"/>
                <a:ea typeface="Calibri"/>
                <a:cs typeface="Calibri"/>
                <a:sym typeface="Calibri"/>
              </a:defRPr>
            </a:lvl4pPr>
            <a:lvl5pPr indent="0" lvl="4" marL="0" rtl="0" algn="r">
              <a:spcBef>
                <a:spcPts val="0"/>
              </a:spcBef>
              <a:buNone/>
              <a:defRPr sz="900">
                <a:solidFill>
                  <a:srgbClr val="313157"/>
                </a:solidFill>
                <a:latin typeface="Calibri"/>
                <a:ea typeface="Calibri"/>
                <a:cs typeface="Calibri"/>
                <a:sym typeface="Calibri"/>
              </a:defRPr>
            </a:lvl5pPr>
            <a:lvl6pPr indent="0" lvl="5" marL="0" rtl="0" algn="r">
              <a:spcBef>
                <a:spcPts val="0"/>
              </a:spcBef>
              <a:buNone/>
              <a:defRPr sz="900">
                <a:solidFill>
                  <a:srgbClr val="313157"/>
                </a:solidFill>
                <a:latin typeface="Calibri"/>
                <a:ea typeface="Calibri"/>
                <a:cs typeface="Calibri"/>
                <a:sym typeface="Calibri"/>
              </a:defRPr>
            </a:lvl6pPr>
            <a:lvl7pPr indent="0" lvl="6" marL="0" rtl="0" algn="r">
              <a:spcBef>
                <a:spcPts val="0"/>
              </a:spcBef>
              <a:buNone/>
              <a:defRPr sz="900">
                <a:solidFill>
                  <a:srgbClr val="313157"/>
                </a:solidFill>
                <a:latin typeface="Calibri"/>
                <a:ea typeface="Calibri"/>
                <a:cs typeface="Calibri"/>
                <a:sym typeface="Calibri"/>
              </a:defRPr>
            </a:lvl7pPr>
            <a:lvl8pPr indent="0" lvl="7" marL="0" rtl="0" algn="r">
              <a:spcBef>
                <a:spcPts val="0"/>
              </a:spcBef>
              <a:buNone/>
              <a:defRPr sz="900">
                <a:solidFill>
                  <a:srgbClr val="313157"/>
                </a:solidFill>
                <a:latin typeface="Calibri"/>
                <a:ea typeface="Calibri"/>
                <a:cs typeface="Calibri"/>
                <a:sym typeface="Calibri"/>
              </a:defRPr>
            </a:lvl8pPr>
            <a:lvl9pPr indent="0" lvl="8" marL="0" rtl="0" algn="r">
              <a:spcBef>
                <a:spcPts val="0"/>
              </a:spcBef>
              <a:buNone/>
              <a:defRPr sz="900">
                <a:solidFill>
                  <a:srgbClr val="313157"/>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_1">
    <p:spTree>
      <p:nvGrpSpPr>
        <p:cNvPr id="181" name="Shape 181"/>
        <p:cNvGrpSpPr/>
        <p:nvPr/>
      </p:nvGrpSpPr>
      <p:grpSpPr>
        <a:xfrm>
          <a:off x="0" y="0"/>
          <a:ext cx="0" cy="0"/>
          <a:chOff x="0" y="0"/>
          <a:chExt cx="0" cy="0"/>
        </a:xfrm>
      </p:grpSpPr>
      <p:pic>
        <p:nvPicPr>
          <p:cNvPr descr="A person wearing a suit and tie &#10; &#10;Description automatically generated" id="182" name="Google Shape;182;p32"/>
          <p:cNvPicPr preferRelativeResize="0"/>
          <p:nvPr/>
        </p:nvPicPr>
        <p:blipFill rotWithShape="1">
          <a:blip r:embed="rId2">
            <a:alphaModFix/>
          </a:blip>
          <a:srcRect b="0" l="0" r="0" t="0"/>
          <a:stretch/>
        </p:blipFill>
        <p:spPr>
          <a:xfrm flipH="1">
            <a:off x="2" y="1"/>
            <a:ext cx="9143998" cy="5143500"/>
          </a:xfrm>
          <a:prstGeom prst="rect">
            <a:avLst/>
          </a:prstGeom>
          <a:noFill/>
          <a:ln>
            <a:noFill/>
          </a:ln>
        </p:spPr>
      </p:pic>
      <p:sp>
        <p:nvSpPr>
          <p:cNvPr id="183" name="Google Shape;183;p32"/>
          <p:cNvSpPr txBox="1"/>
          <p:nvPr>
            <p:ph idx="1" type="body"/>
          </p:nvPr>
        </p:nvSpPr>
        <p:spPr>
          <a:xfrm>
            <a:off x="392906" y="0"/>
            <a:ext cx="4179000" cy="5143500"/>
          </a:xfrm>
          <a:prstGeom prst="rect">
            <a:avLst/>
          </a:prstGeom>
          <a:solidFill>
            <a:schemeClr val="accent1">
              <a:alpha val="8941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1">
  <p:cSld name="Agenda and Picture_1">
    <p:spTree>
      <p:nvGrpSpPr>
        <p:cNvPr id="184" name="Shape 184"/>
        <p:cNvGrpSpPr/>
        <p:nvPr/>
      </p:nvGrpSpPr>
      <p:grpSpPr>
        <a:xfrm>
          <a:off x="0" y="0"/>
          <a:ext cx="0" cy="0"/>
          <a:chOff x="0" y="0"/>
          <a:chExt cx="0" cy="0"/>
        </a:xfrm>
      </p:grpSpPr>
      <p:sp>
        <p:nvSpPr>
          <p:cNvPr id="185" name="Google Shape;185;p33"/>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6" name="Google Shape;186;p33"/>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 name="Google Shape;187;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8" name="Google Shape;188;p33"/>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89" name="Google Shape;189;p33"/>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0" name="Google Shape;190;p33"/>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1" name="Google Shape;191;p33"/>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2" name="Google Shape;192;p33"/>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3" name="Google Shape;193;p33"/>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4" name="Google Shape;194;p33"/>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5" name="Google Shape;195;p33"/>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6" name="Google Shape;196;p33"/>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7" name="Google Shape;197;p33"/>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8" name="Google Shape;198;p33"/>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1">
  <p:cSld name="1_Title and Content and picture background_1">
    <p:spTree>
      <p:nvGrpSpPr>
        <p:cNvPr id="199" name="Shape 199"/>
        <p:cNvGrpSpPr/>
        <p:nvPr/>
      </p:nvGrpSpPr>
      <p:grpSpPr>
        <a:xfrm>
          <a:off x="0" y="0"/>
          <a:ext cx="0" cy="0"/>
          <a:chOff x="0" y="0"/>
          <a:chExt cx="0" cy="0"/>
        </a:xfrm>
      </p:grpSpPr>
      <p:sp>
        <p:nvSpPr>
          <p:cNvPr id="200" name="Google Shape;200;p34"/>
          <p:cNvSpPr/>
          <p:nvPr>
            <p:ph idx="2" type="pic"/>
          </p:nvPr>
        </p:nvSpPr>
        <p:spPr>
          <a:xfrm>
            <a:off x="0" y="1"/>
            <a:ext cx="9144000" cy="4515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01" name="Google Shape;201;p34"/>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 name="Google Shape;202;p34"/>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3" name="Google Shape;203;p34"/>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4" name="Google Shape;204;p34"/>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2">
  <p:cSld name="Title and Content and picture background_1">
    <p:spTree>
      <p:nvGrpSpPr>
        <p:cNvPr id="205" name="Shape 205"/>
        <p:cNvGrpSpPr/>
        <p:nvPr/>
      </p:nvGrpSpPr>
      <p:grpSpPr>
        <a:xfrm>
          <a:off x="0" y="0"/>
          <a:ext cx="0" cy="0"/>
          <a:chOff x="0" y="0"/>
          <a:chExt cx="0" cy="0"/>
        </a:xfrm>
      </p:grpSpPr>
      <p:sp>
        <p:nvSpPr>
          <p:cNvPr id="206" name="Google Shape;206;p35"/>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 name="Google Shape;207;p35"/>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8" name="Google Shape;208;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9" name="Google Shape;209;p35"/>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_2">
    <p:spTree>
      <p:nvGrpSpPr>
        <p:cNvPr id="210" name="Shape 210"/>
        <p:cNvGrpSpPr/>
        <p:nvPr/>
      </p:nvGrpSpPr>
      <p:grpSpPr>
        <a:xfrm>
          <a:off x="0" y="0"/>
          <a:ext cx="0" cy="0"/>
          <a:chOff x="0" y="0"/>
          <a:chExt cx="0" cy="0"/>
        </a:xfrm>
      </p:grpSpPr>
      <p:pic>
        <p:nvPicPr>
          <p:cNvPr descr="A person wearing a suit and tie &#10; &#10;Description automatically generated" id="211" name="Google Shape;211;p36"/>
          <p:cNvPicPr preferRelativeResize="0"/>
          <p:nvPr/>
        </p:nvPicPr>
        <p:blipFill rotWithShape="1">
          <a:blip r:embed="rId2">
            <a:alphaModFix/>
          </a:blip>
          <a:srcRect b="0" l="0" r="0" t="0"/>
          <a:stretch/>
        </p:blipFill>
        <p:spPr>
          <a:xfrm flipH="1">
            <a:off x="2" y="1"/>
            <a:ext cx="9143998" cy="5143500"/>
          </a:xfrm>
          <a:prstGeom prst="rect">
            <a:avLst/>
          </a:prstGeom>
          <a:noFill/>
          <a:ln>
            <a:noFill/>
          </a:ln>
        </p:spPr>
      </p:pic>
      <p:sp>
        <p:nvSpPr>
          <p:cNvPr id="212" name="Google Shape;212;p36"/>
          <p:cNvSpPr txBox="1"/>
          <p:nvPr>
            <p:ph idx="1" type="body"/>
          </p:nvPr>
        </p:nvSpPr>
        <p:spPr>
          <a:xfrm>
            <a:off x="392906" y="0"/>
            <a:ext cx="4179000" cy="5143500"/>
          </a:xfrm>
          <a:prstGeom prst="rect">
            <a:avLst/>
          </a:prstGeom>
          <a:solidFill>
            <a:schemeClr val="accent1">
              <a:alpha val="8941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2">
  <p:cSld name="Agenda and Picture_2">
    <p:spTree>
      <p:nvGrpSpPr>
        <p:cNvPr id="213" name="Shape 213"/>
        <p:cNvGrpSpPr/>
        <p:nvPr/>
      </p:nvGrpSpPr>
      <p:grpSpPr>
        <a:xfrm>
          <a:off x="0" y="0"/>
          <a:ext cx="0" cy="0"/>
          <a:chOff x="0" y="0"/>
          <a:chExt cx="0" cy="0"/>
        </a:xfrm>
      </p:grpSpPr>
      <p:sp>
        <p:nvSpPr>
          <p:cNvPr id="214" name="Google Shape;214;p37"/>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 name="Google Shape;215;p37"/>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7" name="Google Shape;217;p37"/>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18" name="Google Shape;218;p37"/>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9" name="Google Shape;219;p37"/>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0" name="Google Shape;220;p37"/>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1" name="Google Shape;221;p37"/>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2" name="Google Shape;222;p37"/>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3" name="Google Shape;223;p37"/>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4" name="Google Shape;224;p37"/>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5" name="Google Shape;225;p37"/>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6" name="Google Shape;226;p37"/>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7" name="Google Shape;227;p37"/>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3">
  <p:cSld name="1_Title and Content and picture background_2">
    <p:spTree>
      <p:nvGrpSpPr>
        <p:cNvPr id="228" name="Shape 228"/>
        <p:cNvGrpSpPr/>
        <p:nvPr/>
      </p:nvGrpSpPr>
      <p:grpSpPr>
        <a:xfrm>
          <a:off x="0" y="0"/>
          <a:ext cx="0" cy="0"/>
          <a:chOff x="0" y="0"/>
          <a:chExt cx="0" cy="0"/>
        </a:xfrm>
      </p:grpSpPr>
      <p:sp>
        <p:nvSpPr>
          <p:cNvPr id="229" name="Google Shape;229;p38"/>
          <p:cNvSpPr/>
          <p:nvPr>
            <p:ph idx="2" type="pic"/>
          </p:nvPr>
        </p:nvSpPr>
        <p:spPr>
          <a:xfrm>
            <a:off x="0" y="1"/>
            <a:ext cx="9144000" cy="4515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0" name="Google Shape;230;p38"/>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1" name="Google Shape;231;p38"/>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2" name="Google Shape;232;p38"/>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3" name="Google Shape;233;p38"/>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4">
  <p:cSld name="Title and Content and picture background_2">
    <p:spTree>
      <p:nvGrpSpPr>
        <p:cNvPr id="234" name="Shape 234"/>
        <p:cNvGrpSpPr/>
        <p:nvPr/>
      </p:nvGrpSpPr>
      <p:grpSpPr>
        <a:xfrm>
          <a:off x="0" y="0"/>
          <a:ext cx="0" cy="0"/>
          <a:chOff x="0" y="0"/>
          <a:chExt cx="0" cy="0"/>
        </a:xfrm>
      </p:grpSpPr>
      <p:sp>
        <p:nvSpPr>
          <p:cNvPr id="235" name="Google Shape;235;p39"/>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6" name="Google Shape;236;p39"/>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7" name="Google Shape;237;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8" name="Google Shape;238;p39"/>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showMasterSp="0">
  <p:cSld name="Title Slide_1_1">
    <p:spTree>
      <p:nvGrpSpPr>
        <p:cNvPr id="239" name="Shape 239"/>
        <p:cNvGrpSpPr/>
        <p:nvPr/>
      </p:nvGrpSpPr>
      <p:grpSpPr>
        <a:xfrm>
          <a:off x="0" y="0"/>
          <a:ext cx="0" cy="0"/>
          <a:chOff x="0" y="0"/>
          <a:chExt cx="0" cy="0"/>
        </a:xfrm>
      </p:grpSpPr>
      <p:sp>
        <p:nvSpPr>
          <p:cNvPr id="240" name="Google Shape;240;p40"/>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1" name="Google Shape;241;p40"/>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sz="1100">
                <a:solidFill>
                  <a:schemeClr val="lt1"/>
                </a:solidFill>
              </a:defRPr>
            </a:lvl3pPr>
            <a:lvl4pPr indent="-228600" lvl="3" marL="1828800" rtl="0" algn="l">
              <a:lnSpc>
                <a:spcPct val="90000"/>
              </a:lnSpc>
              <a:spcBef>
                <a:spcPts val="800"/>
              </a:spcBef>
              <a:spcAft>
                <a:spcPts val="0"/>
              </a:spcAft>
              <a:buSzPts val="1200"/>
              <a:buNone/>
              <a:defRPr sz="1100">
                <a:solidFill>
                  <a:schemeClr val="lt1"/>
                </a:solidFill>
              </a:defRPr>
            </a:lvl4pPr>
            <a:lvl5pPr indent="-228600" lvl="4" marL="2286000" rtl="0" algn="l">
              <a:lnSpc>
                <a:spcPct val="90000"/>
              </a:lnSpc>
              <a:spcBef>
                <a:spcPts val="800"/>
              </a:spcBef>
              <a:spcAft>
                <a:spcPts val="0"/>
              </a:spcAft>
              <a:buSzPts val="1200"/>
              <a:buNone/>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42" name="Google Shape;242;p40"/>
          <p:cNvSpPr/>
          <p:nvPr>
            <p:ph idx="3" type="pic"/>
          </p:nvPr>
        </p:nvSpPr>
        <p:spPr>
          <a:xfrm>
            <a:off x="1212906" y="2571750"/>
            <a:ext cx="2539200" cy="2057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1 1">
  <p:cSld name="Agenda and Picture_1_1">
    <p:spTree>
      <p:nvGrpSpPr>
        <p:cNvPr id="243" name="Shape 243"/>
        <p:cNvGrpSpPr/>
        <p:nvPr/>
      </p:nvGrpSpPr>
      <p:grpSpPr>
        <a:xfrm>
          <a:off x="0" y="0"/>
          <a:ext cx="0" cy="0"/>
          <a:chOff x="0" y="0"/>
          <a:chExt cx="0" cy="0"/>
        </a:xfrm>
      </p:grpSpPr>
      <p:sp>
        <p:nvSpPr>
          <p:cNvPr id="244" name="Google Shape;244;p41"/>
          <p:cNvSpPr/>
          <p:nvPr>
            <p:ph idx="2" type="pic"/>
          </p:nvPr>
        </p:nvSpPr>
        <p:spPr>
          <a:xfrm>
            <a:off x="4572000" y="1343024"/>
            <a:ext cx="4572000" cy="317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5" name="Google Shape;245;p41"/>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6" name="Google Shape;246;p41"/>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47" name="Google Shape;247;p41"/>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48" name="Google Shape;248;p41"/>
          <p:cNvSpPr txBox="1"/>
          <p:nvPr>
            <p:ph idx="12" type="sldNum"/>
          </p:nvPr>
        </p:nvSpPr>
        <p:spPr>
          <a:xfrm>
            <a:off x="8503150" y="4712168"/>
            <a:ext cx="6411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
        <p:nvSpPr>
          <p:cNvPr id="249" name="Google Shape;249;p41"/>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0" name="Google Shape;250;p41"/>
          <p:cNvSpPr txBox="1"/>
          <p:nvPr>
            <p:ph idx="3" type="body"/>
          </p:nvPr>
        </p:nvSpPr>
        <p:spPr>
          <a:xfrm>
            <a:off x="979885" y="1593511"/>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1" name="Google Shape;251;p41"/>
          <p:cNvSpPr txBox="1"/>
          <p:nvPr>
            <p:ph idx="4"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2" name="Google Shape;252;p41"/>
          <p:cNvSpPr txBox="1"/>
          <p:nvPr>
            <p:ph idx="5" type="body"/>
          </p:nvPr>
        </p:nvSpPr>
        <p:spPr>
          <a:xfrm>
            <a:off x="979885" y="2137181"/>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3" name="Google Shape;253;p41"/>
          <p:cNvSpPr txBox="1"/>
          <p:nvPr>
            <p:ph idx="6"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4" name="Google Shape;254;p41"/>
          <p:cNvSpPr txBox="1"/>
          <p:nvPr>
            <p:ph idx="7" type="body"/>
          </p:nvPr>
        </p:nvSpPr>
        <p:spPr>
          <a:xfrm>
            <a:off x="979885" y="3222126"/>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5" name="Google Shape;255;p41"/>
          <p:cNvSpPr txBox="1"/>
          <p:nvPr>
            <p:ph idx="8"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6" name="Google Shape;256;p41"/>
          <p:cNvSpPr txBox="1"/>
          <p:nvPr>
            <p:ph idx="9" type="body"/>
          </p:nvPr>
        </p:nvSpPr>
        <p:spPr>
          <a:xfrm>
            <a:off x="979885" y="2680850"/>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7" name="Google Shape;257;p41"/>
          <p:cNvSpPr txBox="1"/>
          <p:nvPr>
            <p:ph idx="13"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58" name="Google Shape;258;p41"/>
          <p:cNvSpPr txBox="1"/>
          <p:nvPr>
            <p:ph idx="14" type="body"/>
          </p:nvPr>
        </p:nvSpPr>
        <p:spPr>
          <a:xfrm>
            <a:off x="979885" y="3756647"/>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3">
  <p:cSld name="Portfolio-3">
    <p:spTree>
      <p:nvGrpSpPr>
        <p:cNvPr id="259" name="Shape 259"/>
        <p:cNvGrpSpPr/>
        <p:nvPr/>
      </p:nvGrpSpPr>
      <p:grpSpPr>
        <a:xfrm>
          <a:off x="0" y="0"/>
          <a:ext cx="0" cy="0"/>
          <a:chOff x="0" y="0"/>
          <a:chExt cx="0" cy="0"/>
        </a:xfrm>
      </p:grpSpPr>
      <p:sp>
        <p:nvSpPr>
          <p:cNvPr id="260" name="Google Shape;260;p42"/>
          <p:cNvSpPr/>
          <p:nvPr>
            <p:ph idx="2" type="pic"/>
          </p:nvPr>
        </p:nvSpPr>
        <p:spPr>
          <a:xfrm>
            <a:off x="1066412" y="1235759"/>
            <a:ext cx="1737900" cy="1736400"/>
          </a:xfrm>
          <a:prstGeom prst="rect">
            <a:avLst/>
          </a:prstGeom>
          <a:noFill/>
          <a:ln>
            <a:noFill/>
          </a:ln>
        </p:spPr>
        <p:txBody>
          <a:bodyPr anchorCtr="0" anchor="t" bIns="34275" lIns="34275" spcFirstLastPara="1" rIns="34275" wrap="square" tIns="34275">
            <a:noAutofit/>
          </a:bodyPr>
          <a:lstStyle>
            <a:lvl1pPr lvl="0" marR="0" rtl="0" algn="l">
              <a:lnSpc>
                <a:spcPct val="90000"/>
              </a:lnSpc>
              <a:spcBef>
                <a:spcPts val="200"/>
              </a:spcBef>
              <a:spcAft>
                <a:spcPts val="0"/>
              </a:spcAft>
              <a:buClr>
                <a:schemeClr val="dk1"/>
              </a:buClr>
              <a:buSzPts val="500"/>
              <a:buFont typeface="Arial"/>
              <a:buNone/>
              <a:defRPr b="0" i="0" sz="900" u="none" cap="none" strike="noStrike">
                <a:solidFill>
                  <a:schemeClr val="dk1"/>
                </a:solidFill>
                <a:latin typeface="Roboto Light"/>
                <a:ea typeface="Roboto Light"/>
                <a:cs typeface="Roboto Light"/>
                <a:sym typeface="Roboto Light"/>
              </a:defRPr>
            </a:lvl1pPr>
            <a:lvl2pPr lvl="1"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1" name="Google Shape;261;p42"/>
          <p:cNvSpPr/>
          <p:nvPr>
            <p:ph idx="3" type="pic"/>
          </p:nvPr>
        </p:nvSpPr>
        <p:spPr>
          <a:xfrm>
            <a:off x="4584860" y="1235759"/>
            <a:ext cx="1737900" cy="1736400"/>
          </a:xfrm>
          <a:prstGeom prst="rect">
            <a:avLst/>
          </a:prstGeom>
          <a:noFill/>
          <a:ln>
            <a:noFill/>
          </a:ln>
        </p:spPr>
        <p:txBody>
          <a:bodyPr anchorCtr="0" anchor="t" bIns="34275" lIns="34275" spcFirstLastPara="1" rIns="34275" wrap="square" tIns="34275">
            <a:noAutofit/>
          </a:bodyPr>
          <a:lstStyle>
            <a:lvl1pPr lvl="0" marR="0" rtl="0" algn="l">
              <a:lnSpc>
                <a:spcPct val="90000"/>
              </a:lnSpc>
              <a:spcBef>
                <a:spcPts val="200"/>
              </a:spcBef>
              <a:spcAft>
                <a:spcPts val="0"/>
              </a:spcAft>
              <a:buClr>
                <a:schemeClr val="dk1"/>
              </a:buClr>
              <a:buSzPts val="500"/>
              <a:buFont typeface="Arial"/>
              <a:buNone/>
              <a:defRPr b="0" i="0" sz="900" u="none" cap="none" strike="noStrike">
                <a:solidFill>
                  <a:schemeClr val="dk1"/>
                </a:solidFill>
                <a:latin typeface="Roboto Light"/>
                <a:ea typeface="Roboto Light"/>
                <a:cs typeface="Roboto Light"/>
                <a:sym typeface="Roboto Light"/>
              </a:defRPr>
            </a:lvl1pPr>
            <a:lvl2pPr lvl="1"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2" name="Google Shape;262;p42"/>
          <p:cNvSpPr/>
          <p:nvPr>
            <p:ph idx="4" type="pic"/>
          </p:nvPr>
        </p:nvSpPr>
        <p:spPr>
          <a:xfrm>
            <a:off x="1066412" y="3046311"/>
            <a:ext cx="1737900" cy="1736400"/>
          </a:xfrm>
          <a:prstGeom prst="rect">
            <a:avLst/>
          </a:prstGeom>
          <a:noFill/>
          <a:ln>
            <a:noFill/>
          </a:ln>
        </p:spPr>
        <p:txBody>
          <a:bodyPr anchorCtr="0" anchor="t" bIns="34275" lIns="34275" spcFirstLastPara="1" rIns="34275" wrap="square" tIns="34275">
            <a:noAutofit/>
          </a:bodyPr>
          <a:lstStyle>
            <a:lvl1pPr lvl="0" marR="0" rtl="0" algn="l">
              <a:lnSpc>
                <a:spcPct val="90000"/>
              </a:lnSpc>
              <a:spcBef>
                <a:spcPts val="200"/>
              </a:spcBef>
              <a:spcAft>
                <a:spcPts val="0"/>
              </a:spcAft>
              <a:buClr>
                <a:schemeClr val="dk1"/>
              </a:buClr>
              <a:buSzPts val="500"/>
              <a:buFont typeface="Arial"/>
              <a:buNone/>
              <a:defRPr b="0" i="0" sz="900" u="none" cap="none" strike="noStrike">
                <a:solidFill>
                  <a:schemeClr val="dk1"/>
                </a:solidFill>
                <a:latin typeface="Roboto Light"/>
                <a:ea typeface="Roboto Light"/>
                <a:cs typeface="Roboto Light"/>
                <a:sym typeface="Roboto Light"/>
              </a:defRPr>
            </a:lvl1pPr>
            <a:lvl2pPr lvl="1"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42"/>
          <p:cNvSpPr/>
          <p:nvPr>
            <p:ph idx="5" type="pic"/>
          </p:nvPr>
        </p:nvSpPr>
        <p:spPr>
          <a:xfrm>
            <a:off x="4584860" y="3046311"/>
            <a:ext cx="1737900" cy="1736400"/>
          </a:xfrm>
          <a:prstGeom prst="rect">
            <a:avLst/>
          </a:prstGeom>
          <a:noFill/>
          <a:ln>
            <a:noFill/>
          </a:ln>
        </p:spPr>
        <p:txBody>
          <a:bodyPr anchorCtr="0" anchor="t" bIns="34275" lIns="34275" spcFirstLastPara="1" rIns="34275" wrap="square" tIns="34275">
            <a:noAutofit/>
          </a:bodyPr>
          <a:lstStyle>
            <a:lvl1pPr lvl="0" marR="0" rtl="0" algn="l">
              <a:lnSpc>
                <a:spcPct val="90000"/>
              </a:lnSpc>
              <a:spcBef>
                <a:spcPts val="200"/>
              </a:spcBef>
              <a:spcAft>
                <a:spcPts val="0"/>
              </a:spcAft>
              <a:buClr>
                <a:schemeClr val="dk1"/>
              </a:buClr>
              <a:buSzPts val="500"/>
              <a:buFont typeface="Arial"/>
              <a:buNone/>
              <a:defRPr b="0" i="0" sz="900" u="none" cap="none" strike="noStrike">
                <a:solidFill>
                  <a:schemeClr val="dk1"/>
                </a:solidFill>
                <a:latin typeface="Roboto Light"/>
                <a:ea typeface="Roboto Light"/>
                <a:cs typeface="Roboto Light"/>
                <a:sym typeface="Roboto Light"/>
              </a:defRPr>
            </a:lvl1pPr>
            <a:lvl2pPr lvl="1"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42"/>
          <p:cNvSpPr txBox="1"/>
          <p:nvPr>
            <p:ph idx="12" type="sldNum"/>
          </p:nvPr>
        </p:nvSpPr>
        <p:spPr>
          <a:xfrm>
            <a:off x="8197577" y="445294"/>
            <a:ext cx="348900" cy="249300"/>
          </a:xfrm>
          <a:prstGeom prst="rect">
            <a:avLst/>
          </a:prstGeom>
          <a:noFill/>
          <a:ln>
            <a:noFill/>
          </a:ln>
        </p:spPr>
        <p:txBody>
          <a:bodyPr anchorCtr="0" anchor="ctr" bIns="40825" lIns="81650" spcFirstLastPara="1" rIns="81650" wrap="square" tIns="40825">
            <a:noAutofit/>
          </a:bodyPr>
          <a:lstStyle>
            <a:lvl1pPr indent="0" lvl="0"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1pPr>
            <a:lvl2pPr indent="0" lvl="1"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2pPr>
            <a:lvl3pPr indent="0" lvl="2"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3pPr>
            <a:lvl4pPr indent="0" lvl="3"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4pPr>
            <a:lvl5pPr indent="0" lvl="4"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5pPr>
            <a:lvl6pPr indent="0" lvl="5"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6pPr>
            <a:lvl7pPr indent="0" lvl="6"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7pPr>
            <a:lvl8pPr indent="0" lvl="7"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8pPr>
            <a:lvl9pPr indent="0" lvl="8" marL="0" marR="0" rtl="0" algn="ctr">
              <a:spcBef>
                <a:spcPts val="0"/>
              </a:spcBef>
              <a:spcAft>
                <a:spcPts val="0"/>
              </a:spcAft>
              <a:buClr>
                <a:schemeClr val="lt1"/>
              </a:buClr>
              <a:buSzPts val="900"/>
              <a:buFont typeface="Roboto"/>
              <a:buNone/>
              <a:defRPr sz="9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5" name="Shape 265"/>
        <p:cNvGrpSpPr/>
        <p:nvPr/>
      </p:nvGrpSpPr>
      <p:grpSpPr>
        <a:xfrm>
          <a:off x="0" y="0"/>
          <a:ext cx="0" cy="0"/>
          <a:chOff x="0" y="0"/>
          <a:chExt cx="0" cy="0"/>
        </a:xfrm>
      </p:grpSpPr>
      <p:sp>
        <p:nvSpPr>
          <p:cNvPr id="266" name="Google Shape;266;p43"/>
          <p:cNvSpPr txBox="1"/>
          <p:nvPr>
            <p:ph type="title"/>
          </p:nvPr>
        </p:nvSpPr>
        <p:spPr>
          <a:xfrm>
            <a:off x="311700" y="445025"/>
            <a:ext cx="8520600" cy="572700"/>
          </a:xfrm>
          <a:prstGeom prst="rect">
            <a:avLst/>
          </a:prstGeom>
        </p:spPr>
        <p:txBody>
          <a:bodyPr anchorCtr="0" anchor="b" bIns="34275" lIns="68575" spcFirstLastPara="1" rIns="68575" wrap="square" tIns="34275">
            <a:no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7" name="Google Shape;267;p43"/>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42900" lvl="0" marL="457200" rtl="0">
              <a:spcBef>
                <a:spcPts val="800"/>
              </a:spcBef>
              <a:spcAft>
                <a:spcPts val="0"/>
              </a:spcAft>
              <a:buSzPts val="1800"/>
              <a:buChar char="▪"/>
              <a:defRPr/>
            </a:lvl1pPr>
            <a:lvl2pPr indent="-323850" lvl="1" marL="914400" rtl="0">
              <a:spcBef>
                <a:spcPts val="800"/>
              </a:spcBef>
              <a:spcAft>
                <a:spcPts val="0"/>
              </a:spcAft>
              <a:buSzPts val="1500"/>
              <a:buChar char="-"/>
              <a:defRPr/>
            </a:lvl2pPr>
            <a:lvl3pPr indent="-317500" lvl="2" marL="1371600" rtl="0">
              <a:spcBef>
                <a:spcPts val="800"/>
              </a:spcBef>
              <a:spcAft>
                <a:spcPts val="0"/>
              </a:spcAft>
              <a:buSzPts val="1400"/>
              <a:buChar char="▪"/>
              <a:defRPr/>
            </a:lvl3pPr>
            <a:lvl4pPr indent="-304800" lvl="3" marL="1828800" rtl="0">
              <a:spcBef>
                <a:spcPts val="800"/>
              </a:spcBef>
              <a:spcAft>
                <a:spcPts val="0"/>
              </a:spcAft>
              <a:buSzPts val="1200"/>
              <a:buChar char="o"/>
              <a:defRPr/>
            </a:lvl4pPr>
            <a:lvl5pPr indent="-304800" lvl="4" marL="2286000" rtl="0">
              <a:spcBef>
                <a:spcPts val="800"/>
              </a:spcBef>
              <a:spcAft>
                <a:spcPts val="0"/>
              </a:spcAft>
              <a:buSzPts val="12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68" name="Google Shape;26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showMasterSp="0">
  <p:cSld name="Title Slide_1_2">
    <p:spTree>
      <p:nvGrpSpPr>
        <p:cNvPr id="269" name="Shape 269"/>
        <p:cNvGrpSpPr/>
        <p:nvPr/>
      </p:nvGrpSpPr>
      <p:grpSpPr>
        <a:xfrm>
          <a:off x="0" y="0"/>
          <a:ext cx="0" cy="0"/>
          <a:chOff x="0" y="0"/>
          <a:chExt cx="0" cy="0"/>
        </a:xfrm>
      </p:grpSpPr>
      <p:sp>
        <p:nvSpPr>
          <p:cNvPr id="270" name="Google Shape;270;p44"/>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1" name="Google Shape;271;p44"/>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350" lIns="137125" spcFirstLastPara="1" rIns="137125"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sz="1100">
                <a:solidFill>
                  <a:schemeClr val="lt1"/>
                </a:solidFill>
              </a:defRPr>
            </a:lvl3pPr>
            <a:lvl4pPr indent="-228600" lvl="3" marL="1828800" rtl="0" algn="l">
              <a:lnSpc>
                <a:spcPct val="90000"/>
              </a:lnSpc>
              <a:spcBef>
                <a:spcPts val="800"/>
              </a:spcBef>
              <a:spcAft>
                <a:spcPts val="0"/>
              </a:spcAft>
              <a:buSzPts val="1200"/>
              <a:buNone/>
              <a:defRPr sz="1100">
                <a:solidFill>
                  <a:schemeClr val="lt1"/>
                </a:solidFill>
              </a:defRPr>
            </a:lvl4pPr>
            <a:lvl5pPr indent="-228600" lvl="4" marL="2286000" rtl="0" algn="l">
              <a:lnSpc>
                <a:spcPct val="90000"/>
              </a:lnSpc>
              <a:spcBef>
                <a:spcPts val="800"/>
              </a:spcBef>
              <a:spcAft>
                <a:spcPts val="0"/>
              </a:spcAft>
              <a:buSzPts val="1200"/>
              <a:buNone/>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72" name="Google Shape;272;p44"/>
          <p:cNvSpPr/>
          <p:nvPr>
            <p:ph idx="3" type="pic"/>
          </p:nvPr>
        </p:nvSpPr>
        <p:spPr>
          <a:xfrm>
            <a:off x="1212906" y="2571750"/>
            <a:ext cx="2539200" cy="2057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1_Title Slide">
    <p:spTree>
      <p:nvGrpSpPr>
        <p:cNvPr id="279" name="Shape 279"/>
        <p:cNvGrpSpPr/>
        <p:nvPr/>
      </p:nvGrpSpPr>
      <p:grpSpPr>
        <a:xfrm>
          <a:off x="0" y="0"/>
          <a:ext cx="0" cy="0"/>
          <a:chOff x="0" y="0"/>
          <a:chExt cx="0" cy="0"/>
        </a:xfrm>
      </p:grpSpPr>
      <p:pic>
        <p:nvPicPr>
          <p:cNvPr descr="A person wearing a suit and tie &#10; &#10;Description automatically generated" id="280" name="Google Shape;280;p46"/>
          <p:cNvPicPr preferRelativeResize="0"/>
          <p:nvPr/>
        </p:nvPicPr>
        <p:blipFill rotWithShape="1">
          <a:blip r:embed="rId2">
            <a:alphaModFix/>
          </a:blip>
          <a:srcRect b="7813" l="0" r="0" t="7813"/>
          <a:stretch/>
        </p:blipFill>
        <p:spPr>
          <a:xfrm flipH="1">
            <a:off x="0" y="1"/>
            <a:ext cx="9144000" cy="5143500"/>
          </a:xfrm>
          <a:prstGeom prst="rect">
            <a:avLst/>
          </a:prstGeom>
          <a:noFill/>
          <a:ln>
            <a:noFill/>
          </a:ln>
        </p:spPr>
      </p:pic>
      <p:sp>
        <p:nvSpPr>
          <p:cNvPr id="281" name="Google Shape;281;p46"/>
          <p:cNvSpPr txBox="1"/>
          <p:nvPr>
            <p:ph idx="1" type="body"/>
          </p:nvPr>
        </p:nvSpPr>
        <p:spPr>
          <a:xfrm>
            <a:off x="392906" y="0"/>
            <a:ext cx="4179000" cy="5143500"/>
          </a:xfrm>
          <a:prstGeom prst="rect">
            <a:avLst/>
          </a:prstGeom>
          <a:solidFill>
            <a:schemeClr val="accent1">
              <a:alpha val="8941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47"/>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4" name="Google Shape;284;p47"/>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5" name="Google Shape;285;p47"/>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p:cSld name="1_Agenda and Picture">
    <p:spTree>
      <p:nvGrpSpPr>
        <p:cNvPr id="286" name="Shape 286"/>
        <p:cNvGrpSpPr/>
        <p:nvPr/>
      </p:nvGrpSpPr>
      <p:grpSpPr>
        <a:xfrm>
          <a:off x="0" y="0"/>
          <a:ext cx="0" cy="0"/>
          <a:chOff x="0" y="0"/>
          <a:chExt cx="0" cy="0"/>
        </a:xfrm>
      </p:grpSpPr>
      <p:sp>
        <p:nvSpPr>
          <p:cNvPr id="287" name="Google Shape;287;p48"/>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p48"/>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9" name="Google Shape;289;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290" name="Google Shape;290;p48"/>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91" name="Google Shape;291;p48"/>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2" name="Google Shape;292;p48"/>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3" name="Google Shape;293;p48"/>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4" name="Google Shape;294;p48"/>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5" name="Google Shape;295;p48"/>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6" name="Google Shape;296;p48"/>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7" name="Google Shape;297;p48"/>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8" name="Google Shape;298;p48"/>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9" name="Google Shape;299;p48"/>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0" name="Google Shape;300;p48"/>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01" name="Shape 301"/>
        <p:cNvGrpSpPr/>
        <p:nvPr/>
      </p:nvGrpSpPr>
      <p:grpSpPr>
        <a:xfrm>
          <a:off x="0" y="0"/>
          <a:ext cx="0" cy="0"/>
          <a:chOff x="0" y="0"/>
          <a:chExt cx="0" cy="0"/>
        </a:xfrm>
      </p:grpSpPr>
      <p:sp>
        <p:nvSpPr>
          <p:cNvPr id="302" name="Google Shape;302;p49"/>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3" name="Google Shape;303;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304" name="Google Shape;304;p49"/>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call out">
  <p:cSld name="1_Content and call out">
    <p:spTree>
      <p:nvGrpSpPr>
        <p:cNvPr id="305" name="Shape 305"/>
        <p:cNvGrpSpPr/>
        <p:nvPr/>
      </p:nvGrpSpPr>
      <p:grpSpPr>
        <a:xfrm>
          <a:off x="0" y="0"/>
          <a:ext cx="0" cy="0"/>
          <a:chOff x="0" y="0"/>
          <a:chExt cx="0" cy="0"/>
        </a:xfrm>
      </p:grpSpPr>
      <p:sp>
        <p:nvSpPr>
          <p:cNvPr id="306" name="Google Shape;306;p50"/>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7" name="Google Shape;307;p50"/>
          <p:cNvSpPr txBox="1"/>
          <p:nvPr>
            <p:ph idx="1" type="body"/>
          </p:nvPr>
        </p:nvSpPr>
        <p:spPr>
          <a:xfrm>
            <a:off x="400050" y="1369219"/>
            <a:ext cx="4114800" cy="3145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8" name="Google Shape;308;p50"/>
          <p:cNvSpPr txBox="1"/>
          <p:nvPr>
            <p:ph idx="2" type="body"/>
          </p:nvPr>
        </p:nvSpPr>
        <p:spPr>
          <a:xfrm>
            <a:off x="4629150" y="1369219"/>
            <a:ext cx="4515000" cy="3145800"/>
          </a:xfrm>
          <a:prstGeom prst="rect">
            <a:avLst/>
          </a:prstGeom>
          <a:solidFill>
            <a:schemeClr val="accent1"/>
          </a:solidFill>
          <a:ln>
            <a:noFill/>
          </a:ln>
        </p:spPr>
        <p:txBody>
          <a:bodyPr anchorCtr="0" anchor="ctr" bIns="34275" lIns="342900" spcFirstLastPara="1" rIns="342900" wrap="square" tIns="34275">
            <a:noAutofit/>
          </a:bodyPr>
          <a:lstStyle>
            <a:lvl1pPr indent="-228600" lvl="0" marL="457200" rtl="0" algn="ctr">
              <a:lnSpc>
                <a:spcPct val="90000"/>
              </a:lnSpc>
              <a:spcBef>
                <a:spcPts val="800"/>
              </a:spcBef>
              <a:spcAft>
                <a:spcPts val="0"/>
              </a:spcAft>
              <a:buSzPts val="2100"/>
              <a:buNone/>
              <a:defRPr sz="2100">
                <a:solidFill>
                  <a:schemeClr val="lt1"/>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9" name="Google Shape;309;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310" name="Google Shape;310;p50"/>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p:cSld name="1_Title and Content and picture background">
    <p:spTree>
      <p:nvGrpSpPr>
        <p:cNvPr id="311" name="Shape 311"/>
        <p:cNvGrpSpPr/>
        <p:nvPr/>
      </p:nvGrpSpPr>
      <p:grpSpPr>
        <a:xfrm>
          <a:off x="0" y="0"/>
          <a:ext cx="0" cy="0"/>
          <a:chOff x="0" y="0"/>
          <a:chExt cx="0" cy="0"/>
        </a:xfrm>
      </p:grpSpPr>
      <p:sp>
        <p:nvSpPr>
          <p:cNvPr id="312" name="Google Shape;312;p51"/>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3" name="Google Shape;313;p51"/>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4" name="Google Shape;314;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9E9E9E"/>
              </a:buClr>
              <a:buSzPts val="1100"/>
              <a:buFont typeface="Arial"/>
              <a:buNone/>
              <a:defRPr/>
            </a:lvl1pPr>
            <a:lvl2pPr lvl="1" rtl="0" algn="l">
              <a:spcBef>
                <a:spcPts val="0"/>
              </a:spcBef>
              <a:spcAft>
                <a:spcPts val="0"/>
              </a:spcAft>
              <a:buClr>
                <a:schemeClr val="dk1"/>
              </a:buClr>
              <a:buSzPts val="1100"/>
              <a:buFont typeface="Arial"/>
              <a:buNone/>
              <a:defRPr/>
            </a:lvl2pPr>
            <a:lvl3pPr lvl="2" rtl="0" algn="l">
              <a:spcBef>
                <a:spcPts val="0"/>
              </a:spcBef>
              <a:spcAft>
                <a:spcPts val="0"/>
              </a:spcAft>
              <a:buClr>
                <a:schemeClr val="dk1"/>
              </a:buClr>
              <a:buSzPts val="1100"/>
              <a:buFont typeface="Arial"/>
              <a:buNone/>
              <a:defRPr/>
            </a:lvl3pPr>
            <a:lvl4pPr lvl="3" rtl="0" algn="l">
              <a:spcBef>
                <a:spcPts val="0"/>
              </a:spcBef>
              <a:spcAft>
                <a:spcPts val="0"/>
              </a:spcAft>
              <a:buClr>
                <a:schemeClr val="dk1"/>
              </a:buClr>
              <a:buSzPts val="1100"/>
              <a:buFont typeface="Arial"/>
              <a:buNone/>
              <a:defRPr/>
            </a:lvl4pPr>
            <a:lvl5pPr lvl="4" rtl="0" algn="l">
              <a:spcBef>
                <a:spcPts val="0"/>
              </a:spcBef>
              <a:spcAft>
                <a:spcPts val="0"/>
              </a:spcAft>
              <a:buClr>
                <a:schemeClr val="dk1"/>
              </a:buClr>
              <a:buSzPts val="1100"/>
              <a:buFont typeface="Arial"/>
              <a:buNone/>
              <a:defRPr/>
            </a:lvl5pPr>
            <a:lvl6pPr lvl="5" rtl="0" algn="l">
              <a:spcBef>
                <a:spcPts val="0"/>
              </a:spcBef>
              <a:spcAft>
                <a:spcPts val="0"/>
              </a:spcAft>
              <a:buClr>
                <a:schemeClr val="dk1"/>
              </a:buClr>
              <a:buSzPts val="1100"/>
              <a:buFont typeface="Arial"/>
              <a:buNone/>
              <a:defRPr/>
            </a:lvl6pPr>
            <a:lvl7pPr lvl="6" rtl="0" algn="l">
              <a:spcBef>
                <a:spcPts val="0"/>
              </a:spcBef>
              <a:spcAft>
                <a:spcPts val="0"/>
              </a:spcAft>
              <a:buClr>
                <a:schemeClr val="dk1"/>
              </a:buClr>
              <a:buSzPts val="1100"/>
              <a:buFont typeface="Arial"/>
              <a:buNone/>
              <a:defRPr/>
            </a:lvl7pPr>
            <a:lvl8pPr lvl="7" rtl="0" algn="l">
              <a:spcBef>
                <a:spcPts val="0"/>
              </a:spcBef>
              <a:spcAft>
                <a:spcPts val="0"/>
              </a:spcAft>
              <a:buClr>
                <a:schemeClr val="dk1"/>
              </a:buClr>
              <a:buSzPts val="1100"/>
              <a:buFont typeface="Arial"/>
              <a:buNone/>
              <a:defRPr/>
            </a:lvl8pPr>
            <a:lvl9pPr lvl="8" rtl="0" algn="l">
              <a:spcBef>
                <a:spcPts val="0"/>
              </a:spcBef>
              <a:spcAft>
                <a:spcPts val="0"/>
              </a:spcAft>
              <a:buClr>
                <a:schemeClr val="dk1"/>
              </a:buClr>
              <a:buSzPts val="1100"/>
              <a:buFont typeface="Arial"/>
              <a:buNone/>
              <a:defRPr/>
            </a:lvl9pPr>
          </a:lstStyle>
          <a:p/>
        </p:txBody>
      </p:sp>
      <p:sp>
        <p:nvSpPr>
          <p:cNvPr id="315" name="Google Shape;315;p51"/>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6" name="Shape 316"/>
        <p:cNvGrpSpPr/>
        <p:nvPr/>
      </p:nvGrpSpPr>
      <p:grpSpPr>
        <a:xfrm>
          <a:off x="0" y="0"/>
          <a:ext cx="0" cy="0"/>
          <a:chOff x="0" y="0"/>
          <a:chExt cx="0" cy="0"/>
        </a:xfrm>
      </p:grpSpPr>
      <p:sp>
        <p:nvSpPr>
          <p:cNvPr id="317" name="Google Shape;317;p52"/>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8" name="Google Shape;318;p52"/>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9" name="Shape 319"/>
        <p:cNvGrpSpPr/>
        <p:nvPr/>
      </p:nvGrpSpPr>
      <p:grpSpPr>
        <a:xfrm>
          <a:off x="0" y="0"/>
          <a:ext cx="0" cy="0"/>
          <a:chOff x="0" y="0"/>
          <a:chExt cx="0" cy="0"/>
        </a:xfrm>
      </p:grpSpPr>
      <p:sp>
        <p:nvSpPr>
          <p:cNvPr id="320" name="Google Shape;320;p53"/>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1" name="Google Shape;321;p53"/>
          <p:cNvSpPr txBox="1"/>
          <p:nvPr>
            <p:ph idx="1" type="body"/>
          </p:nvPr>
        </p:nvSpPr>
        <p:spPr>
          <a:xfrm>
            <a:off x="400050" y="1369219"/>
            <a:ext cx="41148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2" name="Google Shape;322;p53"/>
          <p:cNvSpPr txBox="1"/>
          <p:nvPr>
            <p:ph idx="2" type="body"/>
          </p:nvPr>
        </p:nvSpPr>
        <p:spPr>
          <a:xfrm>
            <a:off x="4629150" y="1369219"/>
            <a:ext cx="4100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3" name="Google Shape;323;p53"/>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4" name="Google Shape;324;p53"/>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25" name="Shape 325"/>
        <p:cNvGrpSpPr/>
        <p:nvPr/>
      </p:nvGrpSpPr>
      <p:grpSpPr>
        <a:xfrm>
          <a:off x="0" y="0"/>
          <a:ext cx="0" cy="0"/>
          <a:chOff x="0" y="0"/>
          <a:chExt cx="0" cy="0"/>
        </a:xfrm>
      </p:grpSpPr>
      <p:sp>
        <p:nvSpPr>
          <p:cNvPr id="326" name="Google Shape;326;p54"/>
          <p:cNvSpPr txBox="1"/>
          <p:nvPr>
            <p:ph idx="1" type="body"/>
          </p:nvPr>
        </p:nvSpPr>
        <p:spPr>
          <a:xfrm>
            <a:off x="400050" y="1260872"/>
            <a:ext cx="40980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27" name="Google Shape;327;p54"/>
          <p:cNvSpPr txBox="1"/>
          <p:nvPr>
            <p:ph idx="2" type="body"/>
          </p:nvPr>
        </p:nvSpPr>
        <p:spPr>
          <a:xfrm>
            <a:off x="400050" y="1878806"/>
            <a:ext cx="40980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8" name="Google Shape;328;p54"/>
          <p:cNvSpPr txBox="1"/>
          <p:nvPr>
            <p:ph idx="3" type="body"/>
          </p:nvPr>
        </p:nvSpPr>
        <p:spPr>
          <a:xfrm>
            <a:off x="4629150" y="1260872"/>
            <a:ext cx="41148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29" name="Google Shape;329;p54"/>
          <p:cNvSpPr txBox="1"/>
          <p:nvPr>
            <p:ph idx="4" type="body"/>
          </p:nvPr>
        </p:nvSpPr>
        <p:spPr>
          <a:xfrm>
            <a:off x="4629150" y="1878806"/>
            <a:ext cx="41148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0" name="Google Shape;330;p54"/>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1" name="Google Shape;331;p54"/>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32" name="Google Shape;332;p54"/>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1_Comparison">
    <p:spTree>
      <p:nvGrpSpPr>
        <p:cNvPr id="333" name="Shape 333"/>
        <p:cNvGrpSpPr/>
        <p:nvPr/>
      </p:nvGrpSpPr>
      <p:grpSpPr>
        <a:xfrm>
          <a:off x="0" y="0"/>
          <a:ext cx="0" cy="0"/>
          <a:chOff x="0" y="0"/>
          <a:chExt cx="0" cy="0"/>
        </a:xfrm>
      </p:grpSpPr>
      <p:sp>
        <p:nvSpPr>
          <p:cNvPr id="334" name="Google Shape;334;p55"/>
          <p:cNvSpPr txBox="1"/>
          <p:nvPr>
            <p:ph idx="1" type="body"/>
          </p:nvPr>
        </p:nvSpPr>
        <p:spPr>
          <a:xfrm>
            <a:off x="400050" y="1260872"/>
            <a:ext cx="40980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35" name="Google Shape;335;p55"/>
          <p:cNvSpPr txBox="1"/>
          <p:nvPr>
            <p:ph idx="2" type="body"/>
          </p:nvPr>
        </p:nvSpPr>
        <p:spPr>
          <a:xfrm>
            <a:off x="400050" y="1878806"/>
            <a:ext cx="40980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6" name="Google Shape;336;p55"/>
          <p:cNvSpPr txBox="1"/>
          <p:nvPr>
            <p:ph idx="3" type="body"/>
          </p:nvPr>
        </p:nvSpPr>
        <p:spPr>
          <a:xfrm>
            <a:off x="4629150" y="1260872"/>
            <a:ext cx="41148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37" name="Google Shape;337;p55"/>
          <p:cNvSpPr txBox="1"/>
          <p:nvPr>
            <p:ph idx="4" type="body"/>
          </p:nvPr>
        </p:nvSpPr>
        <p:spPr>
          <a:xfrm>
            <a:off x="4629150" y="1878806"/>
            <a:ext cx="41148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8" name="Google Shape;338;p55"/>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Clr>
                <a:srgbClr val="9E9E9E"/>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339" name="Google Shape;339;p55"/>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40" name="Google Shape;340;p55"/>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41" name="Shape 341"/>
        <p:cNvGrpSpPr/>
        <p:nvPr/>
      </p:nvGrpSpPr>
      <p:grpSpPr>
        <a:xfrm>
          <a:off x="0" y="0"/>
          <a:ext cx="0" cy="0"/>
          <a:chOff x="0" y="0"/>
          <a:chExt cx="0" cy="0"/>
        </a:xfrm>
      </p:grpSpPr>
      <p:sp>
        <p:nvSpPr>
          <p:cNvPr id="342" name="Google Shape;342;p56"/>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43" name="Google Shape;343;p56"/>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4" name="Google Shape;344;p56"/>
          <p:cNvSpPr/>
          <p:nvPr>
            <p:ph idx="3" type="pic"/>
          </p:nvPr>
        </p:nvSpPr>
        <p:spPr>
          <a:xfrm>
            <a:off x="1212906" y="2571750"/>
            <a:ext cx="2539200" cy="2057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5" name="Shape 345"/>
        <p:cNvGrpSpPr/>
        <p:nvPr/>
      </p:nvGrpSpPr>
      <p:grpSpPr>
        <a:xfrm>
          <a:off x="0" y="0"/>
          <a:ext cx="0" cy="0"/>
          <a:chOff x="0" y="0"/>
          <a:chExt cx="0" cy="0"/>
        </a:xfrm>
      </p:grpSpPr>
      <p:sp>
        <p:nvSpPr>
          <p:cNvPr id="346" name="Google Shape;346;p57"/>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7" name="Google Shape;347;p57"/>
          <p:cNvSpPr txBox="1"/>
          <p:nvPr>
            <p:ph idx="1" type="body"/>
          </p:nvPr>
        </p:nvSpPr>
        <p:spPr>
          <a:xfrm>
            <a:off x="414338" y="1369218"/>
            <a:ext cx="8315400" cy="3137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8" name="Google Shape;348;p57"/>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9" name="Google Shape;349;p57"/>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p:cSld name="Title and Content and picture background">
    <p:spTree>
      <p:nvGrpSpPr>
        <p:cNvPr id="350" name="Shape 350"/>
        <p:cNvGrpSpPr/>
        <p:nvPr/>
      </p:nvGrpSpPr>
      <p:grpSpPr>
        <a:xfrm>
          <a:off x="0" y="0"/>
          <a:ext cx="0" cy="0"/>
          <a:chOff x="0" y="0"/>
          <a:chExt cx="0" cy="0"/>
        </a:xfrm>
      </p:grpSpPr>
      <p:sp>
        <p:nvSpPr>
          <p:cNvPr id="351" name="Google Shape;351;p58"/>
          <p:cNvSpPr/>
          <p:nvPr>
            <p:ph idx="2" type="pic"/>
          </p:nvPr>
        </p:nvSpPr>
        <p:spPr>
          <a:xfrm>
            <a:off x="0" y="1"/>
            <a:ext cx="9144000" cy="4515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2" name="Google Shape;352;p58"/>
          <p:cNvSpPr txBox="1"/>
          <p:nvPr>
            <p:ph type="title"/>
          </p:nvPr>
        </p:nvSpPr>
        <p:spPr>
          <a:xfrm>
            <a:off x="0" y="918482"/>
            <a:ext cx="3514800" cy="3074100"/>
          </a:xfrm>
          <a:prstGeom prst="rect">
            <a:avLst/>
          </a:prstGeom>
          <a:solidFill>
            <a:schemeClr val="accent1">
              <a:alpha val="8980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3" name="Google Shape;353;p58"/>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4" name="Google Shape;354;p58"/>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5" name="Google Shape;355;p58"/>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56" name="Shape 356"/>
        <p:cNvGrpSpPr/>
        <p:nvPr/>
      </p:nvGrpSpPr>
      <p:grpSpPr>
        <a:xfrm>
          <a:off x="0" y="0"/>
          <a:ext cx="0" cy="0"/>
          <a:chOff x="0" y="0"/>
          <a:chExt cx="0" cy="0"/>
        </a:xfrm>
      </p:grpSpPr>
      <p:pic>
        <p:nvPicPr>
          <p:cNvPr id="357" name="Google Shape;357;p59"/>
          <p:cNvPicPr preferRelativeResize="0"/>
          <p:nvPr/>
        </p:nvPicPr>
        <p:blipFill rotWithShape="1">
          <a:blip r:embed="rId2">
            <a:alphaModFix amt="10000"/>
          </a:blip>
          <a:srcRect b="17067" l="2204" r="11342" t="3768"/>
          <a:stretch/>
        </p:blipFill>
        <p:spPr>
          <a:xfrm>
            <a:off x="3526972" y="0"/>
            <a:ext cx="5617028" cy="5143500"/>
          </a:xfrm>
          <a:prstGeom prst="rect">
            <a:avLst/>
          </a:prstGeom>
          <a:noFill/>
          <a:ln>
            <a:noFill/>
          </a:ln>
        </p:spPr>
      </p:pic>
      <p:sp>
        <p:nvSpPr>
          <p:cNvPr id="358" name="Google Shape;358;p59"/>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59" name="Google Shape;359;p59"/>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0" name="Google Shape;360;p59"/>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1" name="Google Shape;361;p59"/>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62" name="Google Shape;362;p59"/>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3" name="Google Shape;363;p59"/>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4" name="Google Shape;364;p59"/>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5" name="Google Shape;365;p59"/>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6" name="Google Shape;366;p59"/>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7" name="Google Shape;367;p59"/>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8" name="Google Shape;368;p59"/>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9" name="Google Shape;369;p59"/>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0" name="Google Shape;370;p59"/>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1" name="Google Shape;371;p59"/>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p:cSld name="Agenda and Picture">
    <p:spTree>
      <p:nvGrpSpPr>
        <p:cNvPr id="372" name="Shape 372"/>
        <p:cNvGrpSpPr/>
        <p:nvPr/>
      </p:nvGrpSpPr>
      <p:grpSpPr>
        <a:xfrm>
          <a:off x="0" y="0"/>
          <a:ext cx="0" cy="0"/>
          <a:chOff x="0" y="0"/>
          <a:chExt cx="0" cy="0"/>
        </a:xfrm>
      </p:grpSpPr>
      <p:sp>
        <p:nvSpPr>
          <p:cNvPr id="373" name="Google Shape;373;p60"/>
          <p:cNvSpPr/>
          <p:nvPr>
            <p:ph idx="2" type="pic"/>
          </p:nvPr>
        </p:nvSpPr>
        <p:spPr>
          <a:xfrm>
            <a:off x="4572000" y="1343024"/>
            <a:ext cx="4572000" cy="317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74" name="Google Shape;374;p60"/>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5" name="Google Shape;375;p60"/>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6" name="Google Shape;376;p60"/>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7" name="Google Shape;377;p60"/>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78" name="Google Shape;378;p60"/>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9" name="Google Shape;379;p60"/>
          <p:cNvSpPr txBox="1"/>
          <p:nvPr>
            <p:ph idx="3"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0" name="Google Shape;380;p60"/>
          <p:cNvSpPr txBox="1"/>
          <p:nvPr>
            <p:ph idx="4"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1" name="Google Shape;381;p60"/>
          <p:cNvSpPr txBox="1"/>
          <p:nvPr>
            <p:ph idx="5"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2" name="Google Shape;382;p60"/>
          <p:cNvSpPr txBox="1"/>
          <p:nvPr>
            <p:ph idx="6"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3" name="Google Shape;383;p60"/>
          <p:cNvSpPr txBox="1"/>
          <p:nvPr>
            <p:ph idx="7"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4" name="Google Shape;384;p60"/>
          <p:cNvSpPr txBox="1"/>
          <p:nvPr>
            <p:ph idx="8"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5" name="Google Shape;385;p60"/>
          <p:cNvSpPr txBox="1"/>
          <p:nvPr>
            <p:ph idx="9"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6" name="Google Shape;386;p60"/>
          <p:cNvSpPr txBox="1"/>
          <p:nvPr>
            <p:ph idx="13"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7" name="Google Shape;387;p60"/>
          <p:cNvSpPr txBox="1"/>
          <p:nvPr>
            <p:ph idx="14"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call out">
  <p:cSld name="Content and call out">
    <p:spTree>
      <p:nvGrpSpPr>
        <p:cNvPr id="388" name="Shape 388"/>
        <p:cNvGrpSpPr/>
        <p:nvPr/>
      </p:nvGrpSpPr>
      <p:grpSpPr>
        <a:xfrm>
          <a:off x="0" y="0"/>
          <a:ext cx="0" cy="0"/>
          <a:chOff x="0" y="0"/>
          <a:chExt cx="0" cy="0"/>
        </a:xfrm>
      </p:grpSpPr>
      <p:sp>
        <p:nvSpPr>
          <p:cNvPr id="389" name="Google Shape;389;p61"/>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0" name="Google Shape;390;p61"/>
          <p:cNvSpPr txBox="1"/>
          <p:nvPr>
            <p:ph idx="1" type="body"/>
          </p:nvPr>
        </p:nvSpPr>
        <p:spPr>
          <a:xfrm>
            <a:off x="400050" y="1369219"/>
            <a:ext cx="4114800" cy="3145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1" name="Google Shape;391;p61"/>
          <p:cNvSpPr txBox="1"/>
          <p:nvPr>
            <p:ph idx="2" type="body"/>
          </p:nvPr>
        </p:nvSpPr>
        <p:spPr>
          <a:xfrm>
            <a:off x="4629150" y="1369219"/>
            <a:ext cx="4515000" cy="3145800"/>
          </a:xfrm>
          <a:prstGeom prst="rect">
            <a:avLst/>
          </a:prstGeom>
          <a:solidFill>
            <a:schemeClr val="accent1"/>
          </a:solidFill>
          <a:ln>
            <a:noFill/>
          </a:ln>
        </p:spPr>
        <p:txBody>
          <a:bodyPr anchorCtr="0" anchor="ctr" bIns="34275" lIns="342900" spcFirstLastPara="1" rIns="342900" wrap="square" tIns="34275">
            <a:noAutofit/>
          </a:bodyPr>
          <a:lstStyle>
            <a:lvl1pPr indent="-228600" lvl="0" marL="457200" rtl="0" algn="ctr">
              <a:lnSpc>
                <a:spcPct val="90000"/>
              </a:lnSpc>
              <a:spcBef>
                <a:spcPts val="800"/>
              </a:spcBef>
              <a:spcAft>
                <a:spcPts val="0"/>
              </a:spcAft>
              <a:buSzPts val="2100"/>
              <a:buNone/>
              <a:defRPr sz="2100">
                <a:solidFill>
                  <a:schemeClr val="lt1"/>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2" name="Google Shape;392;p61"/>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3" name="Google Shape;393;p61"/>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ke">
  <p:cSld name="Brake">
    <p:spTree>
      <p:nvGrpSpPr>
        <p:cNvPr id="394" name="Shape 394"/>
        <p:cNvGrpSpPr/>
        <p:nvPr/>
      </p:nvGrpSpPr>
      <p:grpSpPr>
        <a:xfrm>
          <a:off x="0" y="0"/>
          <a:ext cx="0" cy="0"/>
          <a:chOff x="0" y="0"/>
          <a:chExt cx="0" cy="0"/>
        </a:xfrm>
      </p:grpSpPr>
      <p:sp>
        <p:nvSpPr>
          <p:cNvPr id="395" name="Google Shape;395;p62"/>
          <p:cNvSpPr/>
          <p:nvPr>
            <p:ph idx="2" type="pic"/>
          </p:nvPr>
        </p:nvSpPr>
        <p:spPr>
          <a:xfrm>
            <a:off x="0" y="0"/>
            <a:ext cx="9144000" cy="4515000"/>
          </a:xfrm>
          <a:prstGeom prst="rect">
            <a:avLst/>
          </a:prstGeom>
          <a:noFill/>
          <a:ln>
            <a:noFill/>
          </a:ln>
        </p:spPr>
        <p:txBody>
          <a:bodyPr anchorCtr="0" anchor="t" bIns="25700" lIns="25700" spcFirstLastPara="1" rIns="25700" wrap="square" tIns="25700">
            <a:noAutofit/>
          </a:bodyPr>
          <a:lstStyle>
            <a:lvl1pPr lvl="0" marR="0" rtl="0" algn="l">
              <a:lnSpc>
                <a:spcPct val="90000"/>
              </a:lnSpc>
              <a:spcBef>
                <a:spcPts val="300"/>
              </a:spcBef>
              <a:spcAft>
                <a:spcPts val="0"/>
              </a:spcAft>
              <a:buClr>
                <a:schemeClr val="dk1"/>
              </a:buClr>
              <a:buSzPts val="400"/>
              <a:buFont typeface="Arial"/>
              <a:buNone/>
              <a:defRPr b="0" i="0" sz="1500" u="none" cap="none" strike="noStrike">
                <a:solidFill>
                  <a:schemeClr val="dk1"/>
                </a:solidFill>
                <a:latin typeface="Roboto Light"/>
                <a:ea typeface="Roboto Light"/>
                <a:cs typeface="Roboto Light"/>
                <a:sym typeface="Roboto Light"/>
              </a:defRPr>
            </a:lvl1pPr>
            <a:lvl2pPr lvl="1" marR="0" rtl="0" algn="l">
              <a:lnSpc>
                <a:spcPct val="90000"/>
              </a:lnSpc>
              <a:spcBef>
                <a:spcPts val="300"/>
              </a:spcBef>
              <a:spcAft>
                <a:spcPts val="0"/>
              </a:spcAft>
              <a:buClr>
                <a:schemeClr val="dk1"/>
              </a:buClr>
              <a:buSzPts val="12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0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8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8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396" name="Google Shape;396;p62"/>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7" name="Google Shape;397;p62"/>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398" name="Shape 398"/>
        <p:cNvGrpSpPr/>
        <p:nvPr/>
      </p:nvGrpSpPr>
      <p:grpSpPr>
        <a:xfrm>
          <a:off x="0" y="0"/>
          <a:ext cx="0" cy="0"/>
          <a:chOff x="0" y="0"/>
          <a:chExt cx="0" cy="0"/>
        </a:xfrm>
      </p:grpSpPr>
      <p:sp>
        <p:nvSpPr>
          <p:cNvPr id="399" name="Google Shape;399;p63"/>
          <p:cNvSpPr/>
          <p:nvPr>
            <p:ph idx="2" type="pic"/>
          </p:nvPr>
        </p:nvSpPr>
        <p:spPr>
          <a:xfrm>
            <a:off x="3163639" y="1360802"/>
            <a:ext cx="2505300" cy="14196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800"/>
              <a:buFont typeface="Arial"/>
              <a:buNone/>
              <a:defRPr b="0" i="0" sz="8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0" name="Google Shape;400;p63"/>
          <p:cNvSpPr/>
          <p:nvPr>
            <p:ph idx="3" type="pic"/>
          </p:nvPr>
        </p:nvSpPr>
        <p:spPr>
          <a:xfrm>
            <a:off x="2013250" y="2767726"/>
            <a:ext cx="344100" cy="613800"/>
          </a:xfrm>
          <a:prstGeom prst="rect">
            <a:avLst/>
          </a:prstGeom>
          <a:noFill/>
          <a:ln>
            <a:noFill/>
          </a:ln>
        </p:spPr>
        <p:txBody>
          <a:bodyPr anchorCtr="0" anchor="t" bIns="34275" lIns="68575" spcFirstLastPara="1" rIns="68575" wrap="square" tIns="34275">
            <a:noAutofit/>
          </a:bodyPr>
          <a:lstStyle>
            <a:lvl1pPr lvl="0" marR="0" rtl="0" algn="ctr">
              <a:lnSpc>
                <a:spcPct val="50000"/>
              </a:lnSpc>
              <a:spcBef>
                <a:spcPts val="800"/>
              </a:spcBef>
              <a:spcAft>
                <a:spcPts val="0"/>
              </a:spcAft>
              <a:buClr>
                <a:schemeClr val="dk1"/>
              </a:buClr>
              <a:buSzPts val="400"/>
              <a:buFont typeface="Arial"/>
              <a:buNone/>
              <a:defRPr b="0" i="0" sz="4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1" name="Google Shape;401;p63"/>
          <p:cNvSpPr/>
          <p:nvPr>
            <p:ph idx="4" type="pic"/>
          </p:nvPr>
        </p:nvSpPr>
        <p:spPr>
          <a:xfrm>
            <a:off x="5310690" y="2337153"/>
            <a:ext cx="1596000" cy="10173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800"/>
              <a:buFont typeface="Arial"/>
              <a:buNone/>
              <a:defRPr b="0" i="0" sz="8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2" name="Google Shape;402;p63"/>
          <p:cNvSpPr/>
          <p:nvPr>
            <p:ph idx="5" type="pic"/>
          </p:nvPr>
        </p:nvSpPr>
        <p:spPr>
          <a:xfrm>
            <a:off x="2491436" y="2279401"/>
            <a:ext cx="845700" cy="1088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800"/>
              <a:buFont typeface="Arial"/>
              <a:buNone/>
              <a:defRPr b="0" i="0" sz="800" u="none" cap="none" strike="noStrike">
                <a:solidFill>
                  <a:schemeClr val="dk1"/>
                </a:solidFill>
                <a:latin typeface="Roboto Light"/>
                <a:ea typeface="Roboto Light"/>
                <a:cs typeface="Roboto Light"/>
                <a:sym typeface="Roboto Ligh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3" name="Google Shape;403;p63"/>
          <p:cNvSpPr txBox="1"/>
          <p:nvPr>
            <p:ph idx="12" type="sldNum"/>
          </p:nvPr>
        </p:nvSpPr>
        <p:spPr>
          <a:xfrm>
            <a:off x="7179697" y="4761319"/>
            <a:ext cx="1755600" cy="2337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rgbClr val="313157"/>
                </a:solidFill>
                <a:latin typeface="Calibri"/>
                <a:ea typeface="Calibri"/>
                <a:cs typeface="Calibri"/>
                <a:sym typeface="Calibri"/>
              </a:defRPr>
            </a:lvl1pPr>
            <a:lvl2pPr indent="0" lvl="1" marL="0" rtl="0" algn="r">
              <a:spcBef>
                <a:spcPts val="0"/>
              </a:spcBef>
              <a:buNone/>
              <a:defRPr sz="900">
                <a:solidFill>
                  <a:srgbClr val="313157"/>
                </a:solidFill>
                <a:latin typeface="Calibri"/>
                <a:ea typeface="Calibri"/>
                <a:cs typeface="Calibri"/>
                <a:sym typeface="Calibri"/>
              </a:defRPr>
            </a:lvl2pPr>
            <a:lvl3pPr indent="0" lvl="2" marL="0" rtl="0" algn="r">
              <a:spcBef>
                <a:spcPts val="0"/>
              </a:spcBef>
              <a:buNone/>
              <a:defRPr sz="900">
                <a:solidFill>
                  <a:srgbClr val="313157"/>
                </a:solidFill>
                <a:latin typeface="Calibri"/>
                <a:ea typeface="Calibri"/>
                <a:cs typeface="Calibri"/>
                <a:sym typeface="Calibri"/>
              </a:defRPr>
            </a:lvl3pPr>
            <a:lvl4pPr indent="0" lvl="3" marL="0" rtl="0" algn="r">
              <a:spcBef>
                <a:spcPts val="0"/>
              </a:spcBef>
              <a:buNone/>
              <a:defRPr sz="900">
                <a:solidFill>
                  <a:srgbClr val="313157"/>
                </a:solidFill>
                <a:latin typeface="Calibri"/>
                <a:ea typeface="Calibri"/>
                <a:cs typeface="Calibri"/>
                <a:sym typeface="Calibri"/>
              </a:defRPr>
            </a:lvl4pPr>
            <a:lvl5pPr indent="0" lvl="4" marL="0" rtl="0" algn="r">
              <a:spcBef>
                <a:spcPts val="0"/>
              </a:spcBef>
              <a:buNone/>
              <a:defRPr sz="900">
                <a:solidFill>
                  <a:srgbClr val="313157"/>
                </a:solidFill>
                <a:latin typeface="Calibri"/>
                <a:ea typeface="Calibri"/>
                <a:cs typeface="Calibri"/>
                <a:sym typeface="Calibri"/>
              </a:defRPr>
            </a:lvl5pPr>
            <a:lvl6pPr indent="0" lvl="5" marL="0" rtl="0" algn="r">
              <a:spcBef>
                <a:spcPts val="0"/>
              </a:spcBef>
              <a:buNone/>
              <a:defRPr sz="900">
                <a:solidFill>
                  <a:srgbClr val="313157"/>
                </a:solidFill>
                <a:latin typeface="Calibri"/>
                <a:ea typeface="Calibri"/>
                <a:cs typeface="Calibri"/>
                <a:sym typeface="Calibri"/>
              </a:defRPr>
            </a:lvl6pPr>
            <a:lvl7pPr indent="0" lvl="6" marL="0" rtl="0" algn="r">
              <a:spcBef>
                <a:spcPts val="0"/>
              </a:spcBef>
              <a:buNone/>
              <a:defRPr sz="900">
                <a:solidFill>
                  <a:srgbClr val="313157"/>
                </a:solidFill>
                <a:latin typeface="Calibri"/>
                <a:ea typeface="Calibri"/>
                <a:cs typeface="Calibri"/>
                <a:sym typeface="Calibri"/>
              </a:defRPr>
            </a:lvl7pPr>
            <a:lvl8pPr indent="0" lvl="7" marL="0" rtl="0" algn="r">
              <a:spcBef>
                <a:spcPts val="0"/>
              </a:spcBef>
              <a:buNone/>
              <a:defRPr sz="900">
                <a:solidFill>
                  <a:srgbClr val="313157"/>
                </a:solidFill>
                <a:latin typeface="Calibri"/>
                <a:ea typeface="Calibri"/>
                <a:cs typeface="Calibri"/>
                <a:sym typeface="Calibri"/>
              </a:defRPr>
            </a:lvl8pPr>
            <a:lvl9pPr indent="0" lvl="8" marL="0" rtl="0" algn="r">
              <a:spcBef>
                <a:spcPts val="0"/>
              </a:spcBef>
              <a:buNone/>
              <a:defRPr sz="900">
                <a:solidFill>
                  <a:srgbClr val="313157"/>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1 1">
  <p:cSld name="Title and Content and picture background_1">
    <p:spTree>
      <p:nvGrpSpPr>
        <p:cNvPr id="404" name="Shape 404"/>
        <p:cNvGrpSpPr/>
        <p:nvPr/>
      </p:nvGrpSpPr>
      <p:grpSpPr>
        <a:xfrm>
          <a:off x="0" y="0"/>
          <a:ext cx="0" cy="0"/>
          <a:chOff x="0" y="0"/>
          <a:chExt cx="0" cy="0"/>
        </a:xfrm>
      </p:grpSpPr>
      <p:sp>
        <p:nvSpPr>
          <p:cNvPr id="405" name="Google Shape;405;p64"/>
          <p:cNvSpPr/>
          <p:nvPr>
            <p:ph idx="2" type="pic"/>
          </p:nvPr>
        </p:nvSpPr>
        <p:spPr>
          <a:xfrm>
            <a:off x="0" y="1"/>
            <a:ext cx="9144000" cy="4515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06" name="Google Shape;406;p64"/>
          <p:cNvSpPr txBox="1"/>
          <p:nvPr>
            <p:ph type="title"/>
          </p:nvPr>
        </p:nvSpPr>
        <p:spPr>
          <a:xfrm>
            <a:off x="0" y="918482"/>
            <a:ext cx="3514800" cy="3074100"/>
          </a:xfrm>
          <a:prstGeom prst="rect">
            <a:avLst/>
          </a:prstGeom>
          <a:solidFill>
            <a:schemeClr val="accent1">
              <a:alpha val="8980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7" name="Google Shape;407;p64"/>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8" name="Google Shape;408;p64"/>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409" name="Google Shape;409;p64"/>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400"/>
            </a:lvl1pPr>
            <a:lvl2pPr indent="0" lvl="1" marL="0" rtl="0" algn="l">
              <a:spcBef>
                <a:spcPts val="0"/>
              </a:spcBef>
              <a:buNone/>
              <a:defRPr sz="1400"/>
            </a:lvl2pPr>
            <a:lvl3pPr indent="0" lvl="2" marL="0" rtl="0" algn="l">
              <a:spcBef>
                <a:spcPts val="0"/>
              </a:spcBef>
              <a:buNone/>
              <a:defRPr sz="1400"/>
            </a:lvl3pPr>
            <a:lvl4pPr indent="0" lvl="3" marL="0" rtl="0" algn="l">
              <a:spcBef>
                <a:spcPts val="0"/>
              </a:spcBef>
              <a:buNone/>
              <a:defRPr sz="1400"/>
            </a:lvl4pPr>
            <a:lvl5pPr indent="0" lvl="4" marL="0" rtl="0" algn="l">
              <a:spcBef>
                <a:spcPts val="0"/>
              </a:spcBef>
              <a:buNone/>
              <a:defRPr sz="1400"/>
            </a:lvl5pPr>
            <a:lvl6pPr indent="0" lvl="5" marL="0" rtl="0" algn="l">
              <a:spcBef>
                <a:spcPts val="0"/>
              </a:spcBef>
              <a:buNone/>
              <a:defRPr sz="1400"/>
            </a:lvl6pPr>
            <a:lvl7pPr indent="0" lvl="6" marL="0" rtl="0" algn="l">
              <a:spcBef>
                <a:spcPts val="0"/>
              </a:spcBef>
              <a:buNone/>
              <a:defRPr sz="1400"/>
            </a:lvl7pPr>
            <a:lvl8pPr indent="0" lvl="7" marL="0" rtl="0" algn="l">
              <a:spcBef>
                <a:spcPts val="0"/>
              </a:spcBef>
              <a:buNone/>
              <a:defRPr sz="1400"/>
            </a:lvl8pPr>
            <a:lvl9pPr indent="0" lvl="8" marL="0" rtl="0" algn="l">
              <a:spcBef>
                <a:spcPts val="0"/>
              </a:spcBef>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_1">
    <p:spTree>
      <p:nvGrpSpPr>
        <p:cNvPr id="410" name="Shape 410"/>
        <p:cNvGrpSpPr/>
        <p:nvPr/>
      </p:nvGrpSpPr>
      <p:grpSpPr>
        <a:xfrm>
          <a:off x="0" y="0"/>
          <a:ext cx="0" cy="0"/>
          <a:chOff x="0" y="0"/>
          <a:chExt cx="0" cy="0"/>
        </a:xfrm>
      </p:grpSpPr>
      <p:sp>
        <p:nvSpPr>
          <p:cNvPr id="411" name="Google Shape;411;p65"/>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412" name="Google Shape;412;p65"/>
          <p:cNvPicPr preferRelativeResize="0"/>
          <p:nvPr/>
        </p:nvPicPr>
        <p:blipFill>
          <a:blip r:embed="rId2">
            <a:alphaModFix/>
          </a:blip>
          <a:stretch>
            <a:fillRect/>
          </a:stretch>
        </p:blipFill>
        <p:spPr>
          <a:xfrm>
            <a:off x="4714931" y="864328"/>
            <a:ext cx="4179152" cy="341484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_2">
    <p:spTree>
      <p:nvGrpSpPr>
        <p:cNvPr id="413" name="Shape 413"/>
        <p:cNvGrpSpPr/>
        <p:nvPr/>
      </p:nvGrpSpPr>
      <p:grpSpPr>
        <a:xfrm>
          <a:off x="0" y="0"/>
          <a:ext cx="0" cy="0"/>
          <a:chOff x="0" y="0"/>
          <a:chExt cx="0" cy="0"/>
        </a:xfrm>
      </p:grpSpPr>
      <p:pic>
        <p:nvPicPr>
          <p:cNvPr id="414" name="Google Shape;414;p66"/>
          <p:cNvPicPr preferRelativeResize="0"/>
          <p:nvPr/>
        </p:nvPicPr>
        <p:blipFill rotWithShape="1">
          <a:blip r:embed="rId2">
            <a:alphaModFix/>
          </a:blip>
          <a:srcRect b="12518" l="3065" r="15181" t="12518"/>
          <a:stretch/>
        </p:blipFill>
        <p:spPr>
          <a:xfrm>
            <a:off x="0" y="0"/>
            <a:ext cx="9143998" cy="5143501"/>
          </a:xfrm>
          <a:prstGeom prst="rect">
            <a:avLst/>
          </a:prstGeom>
          <a:noFill/>
          <a:ln>
            <a:noFill/>
          </a:ln>
        </p:spPr>
      </p:pic>
      <p:sp>
        <p:nvSpPr>
          <p:cNvPr id="415" name="Google Shape;415;p66"/>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showMasterSp="0">
  <p:cSld name="Title Slide_1_1">
    <p:spTree>
      <p:nvGrpSpPr>
        <p:cNvPr id="416" name="Shape 416"/>
        <p:cNvGrpSpPr/>
        <p:nvPr/>
      </p:nvGrpSpPr>
      <p:grpSpPr>
        <a:xfrm>
          <a:off x="0" y="0"/>
          <a:ext cx="0" cy="0"/>
          <a:chOff x="0" y="0"/>
          <a:chExt cx="0" cy="0"/>
        </a:xfrm>
      </p:grpSpPr>
      <p:sp>
        <p:nvSpPr>
          <p:cNvPr id="417" name="Google Shape;417;p67"/>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18" name="Google Shape;418;p67"/>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sz="1100">
                <a:solidFill>
                  <a:schemeClr val="lt1"/>
                </a:solidFill>
              </a:defRPr>
            </a:lvl3pPr>
            <a:lvl4pPr indent="-228600" lvl="3" marL="1828800" rtl="0" algn="l">
              <a:lnSpc>
                <a:spcPct val="90000"/>
              </a:lnSpc>
              <a:spcBef>
                <a:spcPts val="800"/>
              </a:spcBef>
              <a:spcAft>
                <a:spcPts val="0"/>
              </a:spcAft>
              <a:buSzPts val="1200"/>
              <a:buNone/>
              <a:defRPr sz="1100">
                <a:solidFill>
                  <a:schemeClr val="lt1"/>
                </a:solidFill>
              </a:defRPr>
            </a:lvl4pPr>
            <a:lvl5pPr indent="-228600" lvl="4" marL="2286000" rtl="0" algn="l">
              <a:lnSpc>
                <a:spcPct val="90000"/>
              </a:lnSpc>
              <a:spcBef>
                <a:spcPts val="800"/>
              </a:spcBef>
              <a:spcAft>
                <a:spcPts val="0"/>
              </a:spcAft>
              <a:buSzPts val="1200"/>
              <a:buNone/>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419" name="Google Shape;419;p67"/>
          <p:cNvSpPr/>
          <p:nvPr>
            <p:ph idx="3" type="pic"/>
          </p:nvPr>
        </p:nvSpPr>
        <p:spPr>
          <a:xfrm>
            <a:off x="1212906" y="2571750"/>
            <a:ext cx="2539200" cy="2057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4">
  <p:cSld name="Title and Content and picture background_2">
    <p:spTree>
      <p:nvGrpSpPr>
        <p:cNvPr id="420" name="Shape 420"/>
        <p:cNvGrpSpPr/>
        <p:nvPr/>
      </p:nvGrpSpPr>
      <p:grpSpPr>
        <a:xfrm>
          <a:off x="0" y="0"/>
          <a:ext cx="0" cy="0"/>
          <a:chOff x="0" y="0"/>
          <a:chExt cx="0" cy="0"/>
        </a:xfrm>
      </p:grpSpPr>
      <p:sp>
        <p:nvSpPr>
          <p:cNvPr id="421" name="Google Shape;421;p68"/>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2" name="Google Shape;422;p68"/>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3" name="Google Shape;423;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24" name="Google Shape;424;p68"/>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p:cSld name="32_Custom">
    <p:spTree>
      <p:nvGrpSpPr>
        <p:cNvPr id="425" name="Shape 425"/>
        <p:cNvGrpSpPr/>
        <p:nvPr/>
      </p:nvGrpSpPr>
      <p:grpSpPr>
        <a:xfrm>
          <a:off x="0" y="0"/>
          <a:ext cx="0" cy="0"/>
          <a:chOff x="0" y="0"/>
          <a:chExt cx="0" cy="0"/>
        </a:xfrm>
      </p:grpSpPr>
      <p:sp>
        <p:nvSpPr>
          <p:cNvPr id="426" name="Google Shape;426;p69"/>
          <p:cNvSpPr/>
          <p:nvPr>
            <p:ph idx="2" type="pic"/>
          </p:nvPr>
        </p:nvSpPr>
        <p:spPr>
          <a:xfrm>
            <a:off x="0" y="0"/>
            <a:ext cx="6022200" cy="51435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427" name="Google Shape;427;p69"/>
          <p:cNvSpPr txBox="1"/>
          <p:nvPr>
            <p:ph idx="12" type="sldNum"/>
          </p:nvPr>
        </p:nvSpPr>
        <p:spPr>
          <a:xfrm>
            <a:off x="228600" y="4662592"/>
            <a:ext cx="267600" cy="300900"/>
          </a:xfrm>
          <a:prstGeom prst="rect">
            <a:avLst/>
          </a:prstGeom>
          <a:noFill/>
          <a:ln>
            <a:noFill/>
          </a:ln>
        </p:spPr>
        <p:txBody>
          <a:bodyPr anchorCtr="0" anchor="ctr" bIns="17150" lIns="17150" spcFirstLastPara="1" rIns="17150" wrap="square" tIns="17150">
            <a:noAutofit/>
          </a:bodyPr>
          <a:lstStyle>
            <a:lvl1pPr indent="0" lvl="0"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1pPr>
            <a:lvl2pPr indent="0" lvl="1"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2pPr>
            <a:lvl3pPr indent="0" lvl="2"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3pPr>
            <a:lvl4pPr indent="0" lvl="3"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4pPr>
            <a:lvl5pPr indent="0" lvl="4"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5pPr>
            <a:lvl6pPr indent="0" lvl="5"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6pPr>
            <a:lvl7pPr indent="0" lvl="6"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7pPr>
            <a:lvl8pPr indent="0" lvl="7"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8pPr>
            <a:lvl9pPr indent="0" lvl="8" marL="0" marR="0" rtl="0" algn="l">
              <a:lnSpc>
                <a:spcPct val="100000"/>
              </a:lnSpc>
              <a:spcBef>
                <a:spcPts val="0"/>
              </a:spcBef>
              <a:spcAft>
                <a:spcPts val="0"/>
              </a:spcAft>
              <a:buClr>
                <a:srgbClr val="262626"/>
              </a:buClr>
              <a:buSzPts val="1800"/>
              <a:buFont typeface="Belleza"/>
              <a:buNone/>
              <a:defRPr sz="1800">
                <a:solidFill>
                  <a:srgbClr val="262626"/>
                </a:solidFill>
                <a:latin typeface="Belleza"/>
                <a:ea typeface="Belleza"/>
                <a:cs typeface="Belleza"/>
                <a:sym typeface="Belleza"/>
              </a:defRPr>
            </a:lvl9pPr>
          </a:lstStyle>
          <a:p>
            <a:pPr indent="0" lvl="0" marL="0" rtl="0" algn="l">
              <a:spcBef>
                <a:spcPts val="0"/>
              </a:spcBef>
              <a:spcAft>
                <a:spcPts val="0"/>
              </a:spcAft>
              <a:buNone/>
            </a:pPr>
            <a:fld id="{00000000-1234-1234-1234-123412341234}" type="slidenum">
              <a:rPr lang="en"/>
              <a:t>‹#›</a:t>
            </a:fld>
            <a:endParaRPr sz="900">
              <a:solidFill>
                <a:schemeClr val="lt1"/>
              </a:solidFill>
              <a:latin typeface="Arial"/>
              <a:ea typeface="Arial"/>
              <a:cs typeface="Arial"/>
              <a:sym typeface="Arial"/>
            </a:endParaRPr>
          </a:p>
        </p:txBody>
      </p:sp>
      <p:sp>
        <p:nvSpPr>
          <p:cNvPr id="428" name="Google Shape;428;p69"/>
          <p:cNvSpPr txBox="1"/>
          <p:nvPr>
            <p:ph idx="1" type="body"/>
          </p:nvPr>
        </p:nvSpPr>
        <p:spPr>
          <a:xfrm>
            <a:off x="6503099" y="3148015"/>
            <a:ext cx="2160300" cy="363600"/>
          </a:xfrm>
          <a:prstGeom prst="rect">
            <a:avLst/>
          </a:prstGeom>
          <a:noFill/>
          <a:ln>
            <a:noFill/>
          </a:ln>
        </p:spPr>
        <p:txBody>
          <a:bodyPr anchorCtr="0" anchor="t" bIns="17150" lIns="17150" spcFirstLastPara="1" rIns="17150" wrap="square" tIns="17150">
            <a:noAutofit/>
          </a:bodyPr>
          <a:lstStyle>
            <a:lvl1pPr indent="-228600" lvl="0" marL="457200" rtl="0" algn="l">
              <a:lnSpc>
                <a:spcPct val="150000"/>
              </a:lnSpc>
              <a:spcBef>
                <a:spcPts val="800"/>
              </a:spcBef>
              <a:spcAft>
                <a:spcPts val="0"/>
              </a:spcAft>
              <a:buClr>
                <a:srgbClr val="FFF2CC"/>
              </a:buClr>
              <a:buSzPts val="800"/>
              <a:buFont typeface="Helvetica Neue"/>
              <a:buNone/>
              <a:defRPr sz="800">
                <a:solidFill>
                  <a:srgbClr val="FFF2CC"/>
                </a:solidFill>
                <a:latin typeface="Helvetica Neue"/>
                <a:ea typeface="Helvetica Neue"/>
                <a:cs typeface="Helvetica Neue"/>
                <a:sym typeface="Helvetica Neue"/>
              </a:defRPr>
            </a:lvl1pPr>
            <a:lvl2pPr indent="-279400" lvl="1" marL="914400" rtl="0" algn="l">
              <a:lnSpc>
                <a:spcPct val="150000"/>
              </a:lnSpc>
              <a:spcBef>
                <a:spcPts val="800"/>
              </a:spcBef>
              <a:spcAft>
                <a:spcPts val="0"/>
              </a:spcAft>
              <a:buClr>
                <a:srgbClr val="FFF2CC"/>
              </a:buClr>
              <a:buSzPts val="800"/>
              <a:buFont typeface="Helvetica Neue"/>
              <a:buChar char="-"/>
              <a:defRPr sz="800">
                <a:solidFill>
                  <a:srgbClr val="FFF2CC"/>
                </a:solidFill>
                <a:latin typeface="Helvetica Neue"/>
                <a:ea typeface="Helvetica Neue"/>
                <a:cs typeface="Helvetica Neue"/>
                <a:sym typeface="Helvetica Neue"/>
              </a:defRPr>
            </a:lvl2pPr>
            <a:lvl3pPr indent="-279400" lvl="2" marL="1371600" rtl="0" algn="l">
              <a:lnSpc>
                <a:spcPct val="150000"/>
              </a:lnSpc>
              <a:spcBef>
                <a:spcPts val="800"/>
              </a:spcBef>
              <a:spcAft>
                <a:spcPts val="0"/>
              </a:spcAft>
              <a:buClr>
                <a:srgbClr val="FFF2CC"/>
              </a:buClr>
              <a:buSzPts val="800"/>
              <a:buFont typeface="Helvetica Neue"/>
              <a:buChar char="▪"/>
              <a:defRPr sz="800">
                <a:solidFill>
                  <a:srgbClr val="FFF2CC"/>
                </a:solidFill>
                <a:latin typeface="Helvetica Neue"/>
                <a:ea typeface="Helvetica Neue"/>
                <a:cs typeface="Helvetica Neue"/>
                <a:sym typeface="Helvetica Neue"/>
              </a:defRPr>
            </a:lvl3pPr>
            <a:lvl4pPr indent="-279400" lvl="3" marL="1828800" rtl="0" algn="l">
              <a:lnSpc>
                <a:spcPct val="150000"/>
              </a:lnSpc>
              <a:spcBef>
                <a:spcPts val="800"/>
              </a:spcBef>
              <a:spcAft>
                <a:spcPts val="0"/>
              </a:spcAft>
              <a:buClr>
                <a:srgbClr val="FFF2CC"/>
              </a:buClr>
              <a:buSzPts val="800"/>
              <a:buFont typeface="Helvetica Neue"/>
              <a:buChar char="o"/>
              <a:defRPr sz="800">
                <a:solidFill>
                  <a:srgbClr val="FFF2CC"/>
                </a:solidFill>
                <a:latin typeface="Helvetica Neue"/>
                <a:ea typeface="Helvetica Neue"/>
                <a:cs typeface="Helvetica Neue"/>
                <a:sym typeface="Helvetica Neue"/>
              </a:defRPr>
            </a:lvl4pPr>
            <a:lvl5pPr indent="-279400" lvl="4" marL="2286000" rtl="0" algn="l">
              <a:lnSpc>
                <a:spcPct val="150000"/>
              </a:lnSpc>
              <a:spcBef>
                <a:spcPts val="800"/>
              </a:spcBef>
              <a:spcAft>
                <a:spcPts val="0"/>
              </a:spcAft>
              <a:buClr>
                <a:srgbClr val="FFF2CC"/>
              </a:buClr>
              <a:buSzPts val="800"/>
              <a:buFont typeface="Helvetica Neue"/>
              <a:buChar char="▪"/>
              <a:defRPr sz="800">
                <a:solidFill>
                  <a:srgbClr val="FFF2CC"/>
                </a:solidFill>
                <a:latin typeface="Helvetica Neue"/>
                <a:ea typeface="Helvetica Neue"/>
                <a:cs typeface="Helvetica Neue"/>
                <a:sym typeface="Helvetica Neue"/>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9" name="Google Shape;429;p69"/>
          <p:cNvSpPr txBox="1"/>
          <p:nvPr>
            <p:ph idx="3" type="body"/>
          </p:nvPr>
        </p:nvSpPr>
        <p:spPr>
          <a:xfrm>
            <a:off x="6464194" y="1748174"/>
            <a:ext cx="2811900" cy="1361400"/>
          </a:xfrm>
          <a:prstGeom prst="rect">
            <a:avLst/>
          </a:prstGeom>
          <a:noFill/>
          <a:ln>
            <a:noFill/>
          </a:ln>
        </p:spPr>
        <p:txBody>
          <a:bodyPr anchorCtr="0" anchor="t" bIns="17150" lIns="17150" spcFirstLastPara="1" rIns="17150" wrap="square" tIns="17150">
            <a:noAutofit/>
          </a:bodyPr>
          <a:lstStyle>
            <a:lvl1pPr indent="-279400" lvl="0" marL="457200" rtl="0" algn="l">
              <a:lnSpc>
                <a:spcPct val="100000"/>
              </a:lnSpc>
              <a:spcBef>
                <a:spcPts val="2200"/>
              </a:spcBef>
              <a:spcAft>
                <a:spcPts val="0"/>
              </a:spcAft>
              <a:buClr>
                <a:srgbClr val="000000"/>
              </a:buClr>
              <a:buSzPts val="800"/>
              <a:buChar char="▪"/>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o"/>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435" name="Shape 435"/>
        <p:cNvGrpSpPr/>
        <p:nvPr/>
      </p:nvGrpSpPr>
      <p:grpSpPr>
        <a:xfrm>
          <a:off x="0" y="0"/>
          <a:ext cx="0" cy="0"/>
          <a:chOff x="0" y="0"/>
          <a:chExt cx="0" cy="0"/>
        </a:xfrm>
      </p:grpSpPr>
      <p:pic>
        <p:nvPicPr>
          <p:cNvPr descr="A person wearing a suit and tie &#10; &#10;Description automatically generated" id="436" name="Google Shape;436;p71"/>
          <p:cNvPicPr preferRelativeResize="0"/>
          <p:nvPr/>
        </p:nvPicPr>
        <p:blipFill rotWithShape="1">
          <a:blip r:embed="rId2">
            <a:alphaModFix/>
          </a:blip>
          <a:srcRect b="7813" l="0" r="0" t="7813"/>
          <a:stretch/>
        </p:blipFill>
        <p:spPr>
          <a:xfrm flipH="1">
            <a:off x="0" y="1"/>
            <a:ext cx="9144000" cy="5143500"/>
          </a:xfrm>
          <a:prstGeom prst="rect">
            <a:avLst/>
          </a:prstGeom>
          <a:noFill/>
          <a:ln>
            <a:noFill/>
          </a:ln>
        </p:spPr>
      </p:pic>
      <p:sp>
        <p:nvSpPr>
          <p:cNvPr id="437" name="Google Shape;437;p71"/>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650" lIns="137150" spcFirstLastPara="1" rIns="137150"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a:solidFill>
                  <a:schemeClr val="lt1"/>
                </a:solidFill>
              </a:defRPr>
            </a:lvl3pPr>
            <a:lvl4pPr indent="-228600" lvl="3" marL="1828800" rtl="0" algn="l">
              <a:lnSpc>
                <a:spcPct val="90000"/>
              </a:lnSpc>
              <a:spcBef>
                <a:spcPts val="800"/>
              </a:spcBef>
              <a:spcAft>
                <a:spcPts val="0"/>
              </a:spcAft>
              <a:buSzPts val="1200"/>
              <a:buNone/>
              <a:defRPr>
                <a:solidFill>
                  <a:schemeClr val="lt1"/>
                </a:solidFill>
              </a:defRPr>
            </a:lvl4pPr>
            <a:lvl5pPr indent="-228600" lvl="4" marL="2286000" rtl="0" algn="l">
              <a:lnSpc>
                <a:spcPct val="90000"/>
              </a:lnSpc>
              <a:spcBef>
                <a:spcPts val="800"/>
              </a:spcBef>
              <a:spcAft>
                <a:spcPts val="0"/>
              </a:spcAft>
              <a:buSzPts val="1200"/>
              <a:buNone/>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38" name="Shape 438"/>
        <p:cNvGrpSpPr/>
        <p:nvPr/>
      </p:nvGrpSpPr>
      <p:grpSpPr>
        <a:xfrm>
          <a:off x="0" y="0"/>
          <a:ext cx="0" cy="0"/>
          <a:chOff x="0" y="0"/>
          <a:chExt cx="0" cy="0"/>
        </a:xfrm>
      </p:grpSpPr>
      <p:pic>
        <p:nvPicPr>
          <p:cNvPr id="439" name="Google Shape;439;p72"/>
          <p:cNvPicPr preferRelativeResize="0"/>
          <p:nvPr/>
        </p:nvPicPr>
        <p:blipFill rotWithShape="1">
          <a:blip r:embed="rId2">
            <a:alphaModFix amt="10000"/>
          </a:blip>
          <a:srcRect b="17067" l="2204" r="11342" t="3768"/>
          <a:stretch/>
        </p:blipFill>
        <p:spPr>
          <a:xfrm>
            <a:off x="3526972" y="0"/>
            <a:ext cx="5617028" cy="5143500"/>
          </a:xfrm>
          <a:prstGeom prst="rect">
            <a:avLst/>
          </a:prstGeom>
          <a:noFill/>
          <a:ln>
            <a:noFill/>
          </a:ln>
        </p:spPr>
      </p:pic>
      <p:sp>
        <p:nvSpPr>
          <p:cNvPr id="440" name="Google Shape;440;p72"/>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1" name="Google Shape;441;p72"/>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2" name="Google Shape;442;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43" name="Google Shape;443;p72"/>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
        <p:nvSpPr>
          <p:cNvPr id="444" name="Google Shape;444;p72"/>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5" name="Google Shape;445;p72"/>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6" name="Google Shape;446;p72"/>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7" name="Google Shape;447;p72"/>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8" name="Google Shape;448;p72"/>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9" name="Google Shape;449;p72"/>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0" name="Google Shape;450;p72"/>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1" name="Google Shape;451;p72"/>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2" name="Google Shape;452;p72"/>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3" name="Google Shape;453;p72"/>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p:cSld name="Agenda and Picture">
    <p:spTree>
      <p:nvGrpSpPr>
        <p:cNvPr id="454" name="Shape 454"/>
        <p:cNvGrpSpPr/>
        <p:nvPr/>
      </p:nvGrpSpPr>
      <p:grpSpPr>
        <a:xfrm>
          <a:off x="0" y="0"/>
          <a:ext cx="0" cy="0"/>
          <a:chOff x="0" y="0"/>
          <a:chExt cx="0" cy="0"/>
        </a:xfrm>
      </p:grpSpPr>
      <p:sp>
        <p:nvSpPr>
          <p:cNvPr id="455" name="Google Shape;455;p73"/>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6" name="Google Shape;456;p73"/>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7" name="Google Shape;457;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58" name="Google Shape;458;p73"/>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
        <p:nvSpPr>
          <p:cNvPr id="459" name="Google Shape;459;p73"/>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0" name="Google Shape;460;p73"/>
          <p:cNvSpPr txBox="1"/>
          <p:nvPr>
            <p:ph idx="2" type="body"/>
          </p:nvPr>
        </p:nvSpPr>
        <p:spPr>
          <a:xfrm>
            <a:off x="979885" y="159351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1" name="Google Shape;461;p73"/>
          <p:cNvSpPr txBox="1"/>
          <p:nvPr>
            <p:ph idx="3"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2" name="Google Shape;462;p73"/>
          <p:cNvSpPr txBox="1"/>
          <p:nvPr>
            <p:ph idx="4" type="body"/>
          </p:nvPr>
        </p:nvSpPr>
        <p:spPr>
          <a:xfrm>
            <a:off x="979885" y="2137181"/>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3" name="Google Shape;463;p73"/>
          <p:cNvSpPr txBox="1"/>
          <p:nvPr>
            <p:ph idx="5"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4" name="Google Shape;464;p73"/>
          <p:cNvSpPr txBox="1"/>
          <p:nvPr>
            <p:ph idx="6" type="body"/>
          </p:nvPr>
        </p:nvSpPr>
        <p:spPr>
          <a:xfrm>
            <a:off x="979885" y="3222126"/>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5" name="Google Shape;465;p73"/>
          <p:cNvSpPr txBox="1"/>
          <p:nvPr>
            <p:ph idx="7"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6" name="Google Shape;466;p73"/>
          <p:cNvSpPr txBox="1"/>
          <p:nvPr>
            <p:ph idx="8" type="body"/>
          </p:nvPr>
        </p:nvSpPr>
        <p:spPr>
          <a:xfrm>
            <a:off x="979885" y="2680850"/>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7" name="Google Shape;467;p73"/>
          <p:cNvSpPr txBox="1"/>
          <p:nvPr>
            <p:ph idx="9"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a:solidFill>
                  <a:schemeClr val="accent4"/>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8" name="Google Shape;468;p73"/>
          <p:cNvSpPr txBox="1"/>
          <p:nvPr>
            <p:ph idx="13" type="body"/>
          </p:nvPr>
        </p:nvSpPr>
        <p:spPr>
          <a:xfrm>
            <a:off x="979885" y="3756647"/>
            <a:ext cx="35268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a:solidFill>
                  <a:schemeClr val="lt1"/>
                </a:solidFill>
              </a:defRPr>
            </a:lvl1pPr>
            <a:lvl2pPr indent="-228600" lvl="1" marL="914400" rtl="0" algn="l">
              <a:lnSpc>
                <a:spcPct val="90000"/>
              </a:lnSpc>
              <a:spcBef>
                <a:spcPts val="800"/>
              </a:spcBef>
              <a:spcAft>
                <a:spcPts val="0"/>
              </a:spcAft>
              <a:buSzPts val="1500"/>
              <a:buNone/>
              <a:defRPr/>
            </a:lvl2pPr>
            <a:lvl3pPr indent="-228600" lvl="2" marL="1371600" rtl="0" algn="l">
              <a:lnSpc>
                <a:spcPct val="90000"/>
              </a:lnSpc>
              <a:spcBef>
                <a:spcPts val="800"/>
              </a:spcBef>
              <a:spcAft>
                <a:spcPts val="0"/>
              </a:spcAft>
              <a:buSzPts val="1400"/>
              <a:buNone/>
              <a:defRPr/>
            </a:lvl3pPr>
            <a:lvl4pPr indent="-228600" lvl="3" marL="1828800" rtl="0" algn="l">
              <a:lnSpc>
                <a:spcPct val="90000"/>
              </a:lnSpc>
              <a:spcBef>
                <a:spcPts val="800"/>
              </a:spcBef>
              <a:spcAft>
                <a:spcPts val="0"/>
              </a:spcAft>
              <a:buSzPts val="1200"/>
              <a:buNone/>
              <a:defRPr/>
            </a:lvl4pPr>
            <a:lvl5pPr indent="-228600" lvl="4" marL="2286000" rtl="0" algn="l">
              <a:lnSpc>
                <a:spcPct val="90000"/>
              </a:lnSpc>
              <a:spcBef>
                <a:spcPts val="800"/>
              </a:spcBef>
              <a:spcAft>
                <a:spcPts val="0"/>
              </a:spcAft>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9" name="Shape 469"/>
        <p:cNvGrpSpPr/>
        <p:nvPr/>
      </p:nvGrpSpPr>
      <p:grpSpPr>
        <a:xfrm>
          <a:off x="0" y="0"/>
          <a:ext cx="0" cy="0"/>
          <a:chOff x="0" y="0"/>
          <a:chExt cx="0" cy="0"/>
        </a:xfrm>
      </p:grpSpPr>
      <p:sp>
        <p:nvSpPr>
          <p:cNvPr id="470" name="Google Shape;470;p74"/>
          <p:cNvSpPr txBox="1"/>
          <p:nvPr>
            <p:ph type="title"/>
          </p:nvPr>
        </p:nvSpPr>
        <p:spPr>
          <a:xfrm>
            <a:off x="414338" y="262666"/>
            <a:ext cx="8315400" cy="8460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1" name="Google Shape;471;p74"/>
          <p:cNvSpPr txBox="1"/>
          <p:nvPr>
            <p:ph idx="1" type="body"/>
          </p:nvPr>
        </p:nvSpPr>
        <p:spPr>
          <a:xfrm>
            <a:off x="414338" y="1108632"/>
            <a:ext cx="8315400" cy="3397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2" name="Google Shape;472;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73" name="Google Shape;473;p74"/>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4" name="Shape 474"/>
        <p:cNvGrpSpPr/>
        <p:nvPr/>
      </p:nvGrpSpPr>
      <p:grpSpPr>
        <a:xfrm>
          <a:off x="0" y="0"/>
          <a:ext cx="0" cy="0"/>
          <a:chOff x="0" y="0"/>
          <a:chExt cx="0" cy="0"/>
        </a:xfrm>
      </p:grpSpPr>
      <p:sp>
        <p:nvSpPr>
          <p:cNvPr id="475" name="Google Shape;475;p75"/>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6" name="Google Shape;476;p75"/>
          <p:cNvSpPr txBox="1"/>
          <p:nvPr>
            <p:ph idx="1" type="body"/>
          </p:nvPr>
        </p:nvSpPr>
        <p:spPr>
          <a:xfrm>
            <a:off x="400050" y="1369219"/>
            <a:ext cx="41148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7" name="Google Shape;477;p75"/>
          <p:cNvSpPr txBox="1"/>
          <p:nvPr>
            <p:ph idx="2" type="body"/>
          </p:nvPr>
        </p:nvSpPr>
        <p:spPr>
          <a:xfrm>
            <a:off x="4629150" y="1369219"/>
            <a:ext cx="4100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8" name="Google Shape;478;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79" name="Google Shape;479;p75"/>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call out">
  <p:cSld name="Content and call out">
    <p:spTree>
      <p:nvGrpSpPr>
        <p:cNvPr id="480" name="Shape 480"/>
        <p:cNvGrpSpPr/>
        <p:nvPr/>
      </p:nvGrpSpPr>
      <p:grpSpPr>
        <a:xfrm>
          <a:off x="0" y="0"/>
          <a:ext cx="0" cy="0"/>
          <a:chOff x="0" y="0"/>
          <a:chExt cx="0" cy="0"/>
        </a:xfrm>
      </p:grpSpPr>
      <p:sp>
        <p:nvSpPr>
          <p:cNvPr id="481" name="Google Shape;481;p76"/>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2" name="Google Shape;482;p76"/>
          <p:cNvSpPr txBox="1"/>
          <p:nvPr>
            <p:ph idx="1" type="body"/>
          </p:nvPr>
        </p:nvSpPr>
        <p:spPr>
          <a:xfrm>
            <a:off x="400050" y="1369219"/>
            <a:ext cx="4114800" cy="3145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3" name="Google Shape;483;p76"/>
          <p:cNvSpPr txBox="1"/>
          <p:nvPr>
            <p:ph idx="2" type="body"/>
          </p:nvPr>
        </p:nvSpPr>
        <p:spPr>
          <a:xfrm>
            <a:off x="4629150" y="1369219"/>
            <a:ext cx="4515000" cy="3145800"/>
          </a:xfrm>
          <a:prstGeom prst="rect">
            <a:avLst/>
          </a:prstGeom>
          <a:solidFill>
            <a:schemeClr val="accent1"/>
          </a:solidFill>
          <a:ln>
            <a:noFill/>
          </a:ln>
        </p:spPr>
        <p:txBody>
          <a:bodyPr anchorCtr="0" anchor="ctr" bIns="34275" lIns="342900" spcFirstLastPara="1" rIns="342900" wrap="square" tIns="34275">
            <a:noAutofit/>
          </a:bodyPr>
          <a:lstStyle>
            <a:lvl1pPr indent="-228600" lvl="0" marL="457200" rtl="0" algn="ctr">
              <a:lnSpc>
                <a:spcPct val="90000"/>
              </a:lnSpc>
              <a:spcBef>
                <a:spcPts val="800"/>
              </a:spcBef>
              <a:spcAft>
                <a:spcPts val="0"/>
              </a:spcAft>
              <a:buSzPts val="2100"/>
              <a:buNone/>
              <a:defRPr sz="2100">
                <a:solidFill>
                  <a:schemeClr val="lt1"/>
                </a:solidFill>
              </a:defRPr>
            </a:lvl1pPr>
            <a:lvl2pPr indent="-323850" lvl="1" marL="914400" rtl="0" algn="l">
              <a:lnSpc>
                <a:spcPct val="90000"/>
              </a:lnSpc>
              <a:spcBef>
                <a:spcPts val="800"/>
              </a:spcBef>
              <a:spcAft>
                <a:spcPts val="0"/>
              </a:spcAft>
              <a:buSzPts val="1500"/>
              <a:buChar char="-"/>
              <a:defRPr>
                <a:solidFill>
                  <a:schemeClr val="lt1"/>
                </a:solidFill>
              </a:defRPr>
            </a:lvl2pPr>
            <a:lvl3pPr indent="-317500" lvl="2" marL="1371600" rtl="0" algn="l">
              <a:lnSpc>
                <a:spcPct val="90000"/>
              </a:lnSpc>
              <a:spcBef>
                <a:spcPts val="800"/>
              </a:spcBef>
              <a:spcAft>
                <a:spcPts val="0"/>
              </a:spcAft>
              <a:buSzPts val="1400"/>
              <a:buChar char="▪"/>
              <a:defRPr>
                <a:solidFill>
                  <a:schemeClr val="lt1"/>
                </a:solidFill>
              </a:defRPr>
            </a:lvl3pPr>
            <a:lvl4pPr indent="-304800" lvl="3" marL="1828800" rtl="0" algn="l">
              <a:lnSpc>
                <a:spcPct val="90000"/>
              </a:lnSpc>
              <a:spcBef>
                <a:spcPts val="800"/>
              </a:spcBef>
              <a:spcAft>
                <a:spcPts val="0"/>
              </a:spcAft>
              <a:buSzPts val="1200"/>
              <a:buChar char="o"/>
              <a:defRPr>
                <a:solidFill>
                  <a:schemeClr val="lt1"/>
                </a:solidFill>
              </a:defRPr>
            </a:lvl4pPr>
            <a:lvl5pPr indent="-304800" lvl="4" marL="2286000" rtl="0" algn="l">
              <a:lnSpc>
                <a:spcPct val="90000"/>
              </a:lnSpc>
              <a:spcBef>
                <a:spcPts val="800"/>
              </a:spcBef>
              <a:spcAft>
                <a:spcPts val="0"/>
              </a:spcAft>
              <a:buSzPts val="12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4" name="Google Shape;484;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85" name="Google Shape;485;p76"/>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86" name="Shape 486"/>
        <p:cNvGrpSpPr/>
        <p:nvPr/>
      </p:nvGrpSpPr>
      <p:grpSpPr>
        <a:xfrm>
          <a:off x="0" y="0"/>
          <a:ext cx="0" cy="0"/>
          <a:chOff x="0" y="0"/>
          <a:chExt cx="0" cy="0"/>
        </a:xfrm>
      </p:grpSpPr>
      <p:sp>
        <p:nvSpPr>
          <p:cNvPr id="487" name="Google Shape;487;p77"/>
          <p:cNvSpPr txBox="1"/>
          <p:nvPr>
            <p:ph idx="1" type="body"/>
          </p:nvPr>
        </p:nvSpPr>
        <p:spPr>
          <a:xfrm>
            <a:off x="400050" y="1260872"/>
            <a:ext cx="40980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88" name="Google Shape;488;p77"/>
          <p:cNvSpPr txBox="1"/>
          <p:nvPr>
            <p:ph idx="2" type="body"/>
          </p:nvPr>
        </p:nvSpPr>
        <p:spPr>
          <a:xfrm>
            <a:off x="400050" y="1878806"/>
            <a:ext cx="40980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9" name="Google Shape;489;p77"/>
          <p:cNvSpPr txBox="1"/>
          <p:nvPr>
            <p:ph idx="3" type="body"/>
          </p:nvPr>
        </p:nvSpPr>
        <p:spPr>
          <a:xfrm>
            <a:off x="4629150" y="1260872"/>
            <a:ext cx="41148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SzPts val="1800"/>
              <a:buNone/>
              <a:defRPr b="1" sz="1800">
                <a:solidFill>
                  <a:schemeClr val="accent2"/>
                </a:solidFill>
              </a:defRPr>
            </a:lvl1pPr>
            <a:lvl2pPr indent="-228600" lvl="1" marL="914400" rtl="0" algn="l">
              <a:lnSpc>
                <a:spcPct val="90000"/>
              </a:lnSpc>
              <a:spcBef>
                <a:spcPts val="800"/>
              </a:spcBef>
              <a:spcAft>
                <a:spcPts val="0"/>
              </a:spcAft>
              <a:buSzPts val="1500"/>
              <a:buNone/>
              <a:defRPr b="1" sz="1500"/>
            </a:lvl2pPr>
            <a:lvl3pPr indent="-228600" lvl="2" marL="1371600" rtl="0" algn="l">
              <a:lnSpc>
                <a:spcPct val="90000"/>
              </a:lnSpc>
              <a:spcBef>
                <a:spcPts val="800"/>
              </a:spcBef>
              <a:spcAft>
                <a:spcPts val="0"/>
              </a:spcAft>
              <a:buSzPts val="1400"/>
              <a:buNone/>
              <a:defRPr b="1" sz="1400"/>
            </a:lvl3pPr>
            <a:lvl4pPr indent="-228600" lvl="3" marL="1828800" rtl="0" algn="l">
              <a:lnSpc>
                <a:spcPct val="90000"/>
              </a:lnSpc>
              <a:spcBef>
                <a:spcPts val="800"/>
              </a:spcBef>
              <a:spcAft>
                <a:spcPts val="0"/>
              </a:spcAft>
              <a:buSzPts val="1200"/>
              <a:buNone/>
              <a:defRPr b="1" sz="1200"/>
            </a:lvl4pPr>
            <a:lvl5pPr indent="-228600" lvl="4" marL="2286000" rtl="0" algn="l">
              <a:lnSpc>
                <a:spcPct val="90000"/>
              </a:lnSpc>
              <a:spcBef>
                <a:spcPts val="8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90" name="Google Shape;490;p77"/>
          <p:cNvSpPr txBox="1"/>
          <p:nvPr>
            <p:ph idx="4" type="body"/>
          </p:nvPr>
        </p:nvSpPr>
        <p:spPr>
          <a:xfrm>
            <a:off x="4629150" y="1878806"/>
            <a:ext cx="4114800" cy="26400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800"/>
              </a:spcBef>
              <a:spcAft>
                <a:spcPts val="0"/>
              </a:spcAft>
              <a:buSzPts val="1400"/>
              <a:buChar char="-"/>
              <a:defRPr/>
            </a:lvl2pPr>
            <a:lvl3pPr indent="-317500" lvl="2" marL="1371600" rtl="0" algn="l">
              <a:lnSpc>
                <a:spcPct val="90000"/>
              </a:lnSpc>
              <a:spcBef>
                <a:spcPts val="800"/>
              </a:spcBef>
              <a:spcAft>
                <a:spcPts val="0"/>
              </a:spcAft>
              <a:buSzPts val="1400"/>
              <a:buChar char="▪"/>
              <a:defRPr/>
            </a:lvl3pPr>
            <a:lvl4pPr indent="-317500" lvl="3" marL="1828800" rtl="0" algn="l">
              <a:lnSpc>
                <a:spcPct val="90000"/>
              </a:lnSpc>
              <a:spcBef>
                <a:spcPts val="800"/>
              </a:spcBef>
              <a:spcAft>
                <a:spcPts val="0"/>
              </a:spcAft>
              <a:buSzPts val="1400"/>
              <a:buChar char="o"/>
              <a:defRPr/>
            </a:lvl4pPr>
            <a:lvl5pPr indent="-317500" lvl="4" marL="2286000" rtl="0" algn="l">
              <a:lnSpc>
                <a:spcPct val="90000"/>
              </a:lnSpc>
              <a:spcBef>
                <a:spcPts val="8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1" name="Google Shape;491;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92" name="Google Shape;492;p77"/>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
        <p:nvSpPr>
          <p:cNvPr id="493" name="Google Shape;493;p77"/>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p:cSld name="Title and Content and picture background">
    <p:spTree>
      <p:nvGrpSpPr>
        <p:cNvPr id="494" name="Shape 494"/>
        <p:cNvGrpSpPr/>
        <p:nvPr/>
      </p:nvGrpSpPr>
      <p:grpSpPr>
        <a:xfrm>
          <a:off x="0" y="0"/>
          <a:ext cx="0" cy="0"/>
          <a:chOff x="0" y="0"/>
          <a:chExt cx="0" cy="0"/>
        </a:xfrm>
      </p:grpSpPr>
      <p:sp>
        <p:nvSpPr>
          <p:cNvPr id="495" name="Google Shape;495;p78"/>
          <p:cNvSpPr txBox="1"/>
          <p:nvPr>
            <p:ph type="title"/>
          </p:nvPr>
        </p:nvSpPr>
        <p:spPr>
          <a:xfrm>
            <a:off x="0" y="918482"/>
            <a:ext cx="3514800" cy="3074100"/>
          </a:xfrm>
          <a:prstGeom prst="rect">
            <a:avLst/>
          </a:prstGeom>
          <a:solidFill>
            <a:schemeClr val="accent1">
              <a:alpha val="8980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6" name="Google Shape;496;p78"/>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7" name="Google Shape;497;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98" name="Google Shape;498;p78"/>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99" name="Shape 499"/>
        <p:cNvGrpSpPr/>
        <p:nvPr/>
      </p:nvGrpSpPr>
      <p:grpSpPr>
        <a:xfrm>
          <a:off x="0" y="0"/>
          <a:ext cx="0" cy="0"/>
          <a:chOff x="0" y="0"/>
          <a:chExt cx="0" cy="0"/>
        </a:xfrm>
      </p:grpSpPr>
      <p:sp>
        <p:nvSpPr>
          <p:cNvPr id="500" name="Google Shape;500;p79"/>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1" name="Google Shape;501;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02" name="Google Shape;502;p79"/>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3" name="Shape 503"/>
        <p:cNvGrpSpPr/>
        <p:nvPr/>
      </p:nvGrpSpPr>
      <p:grpSpPr>
        <a:xfrm>
          <a:off x="0" y="0"/>
          <a:ext cx="0" cy="0"/>
          <a:chOff x="0" y="0"/>
          <a:chExt cx="0" cy="0"/>
        </a:xfrm>
      </p:grpSpPr>
      <p:sp>
        <p:nvSpPr>
          <p:cNvPr id="504" name="Google Shape;504;p80"/>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5" name="Google Shape;505;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06" name="Google Shape;506;p80"/>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7" name="Shape 507"/>
        <p:cNvGrpSpPr/>
        <p:nvPr/>
      </p:nvGrpSpPr>
      <p:grpSpPr>
        <a:xfrm>
          <a:off x="0" y="0"/>
          <a:ext cx="0" cy="0"/>
          <a:chOff x="0" y="0"/>
          <a:chExt cx="0" cy="0"/>
        </a:xfrm>
      </p:grpSpPr>
      <p:sp>
        <p:nvSpPr>
          <p:cNvPr id="508" name="Google Shape;508;p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09" name="Google Shape;509;p81"/>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ke">
  <p:cSld name="Brake">
    <p:spTree>
      <p:nvGrpSpPr>
        <p:cNvPr id="510" name="Shape 510"/>
        <p:cNvGrpSpPr/>
        <p:nvPr/>
      </p:nvGrpSpPr>
      <p:grpSpPr>
        <a:xfrm>
          <a:off x="0" y="0"/>
          <a:ext cx="0" cy="0"/>
          <a:chOff x="0" y="0"/>
          <a:chExt cx="0" cy="0"/>
        </a:xfrm>
      </p:grpSpPr>
      <p:sp>
        <p:nvSpPr>
          <p:cNvPr id="511" name="Google Shape;511;p82"/>
          <p:cNvSpPr/>
          <p:nvPr>
            <p:ph idx="2" type="pic"/>
          </p:nvPr>
        </p:nvSpPr>
        <p:spPr>
          <a:xfrm>
            <a:off x="0" y="0"/>
            <a:ext cx="9144000" cy="5238900"/>
          </a:xfrm>
          <a:prstGeom prst="rect">
            <a:avLst/>
          </a:prstGeom>
          <a:noFill/>
          <a:ln>
            <a:noFill/>
          </a:ln>
        </p:spPr>
        <p:txBody>
          <a:bodyPr anchorCtr="0" anchor="t" bIns="25700" lIns="25700" spcFirstLastPara="1" rIns="25700" wrap="square" tIns="25700">
            <a:noAutofit/>
          </a:bodyPr>
          <a:lstStyle>
            <a:lvl1pPr lvl="0" marR="0" rtl="0" algn="l">
              <a:lnSpc>
                <a:spcPct val="90000"/>
              </a:lnSpc>
              <a:spcBef>
                <a:spcPts val="300"/>
              </a:spcBef>
              <a:spcAft>
                <a:spcPts val="0"/>
              </a:spcAft>
              <a:buClr>
                <a:schemeClr val="dk1"/>
              </a:buClr>
              <a:buSzPts val="400"/>
              <a:buNone/>
              <a:defRPr i="0" sz="1500" u="none" cap="none" strike="noStrike">
                <a:solidFill>
                  <a:schemeClr val="dk1"/>
                </a:solidFill>
              </a:defRPr>
            </a:lvl1pPr>
            <a:lvl2pPr lvl="1" marR="0" rtl="0" algn="l">
              <a:lnSpc>
                <a:spcPct val="90000"/>
              </a:lnSpc>
              <a:spcBef>
                <a:spcPts val="300"/>
              </a:spcBef>
              <a:spcAft>
                <a:spcPts val="0"/>
              </a:spcAft>
              <a:buClr>
                <a:schemeClr val="dk1"/>
              </a:buClr>
              <a:buSzPts val="1200"/>
              <a:buFont typeface="Arial"/>
              <a:buChar char="–"/>
              <a:defRPr b="0" i="0" sz="1600" u="none" cap="none" strike="noStrike">
                <a:solidFill>
                  <a:schemeClr val="dk1"/>
                </a:solidFill>
                <a:latin typeface="Roboto Light"/>
                <a:ea typeface="Roboto Light"/>
                <a:cs typeface="Roboto Light"/>
                <a:sym typeface="Roboto Light"/>
              </a:defRPr>
            </a:lvl2pPr>
            <a:lvl3pPr lvl="2" marR="0" rtl="0" algn="l">
              <a:lnSpc>
                <a:spcPct val="90000"/>
              </a:lnSpc>
              <a:spcBef>
                <a:spcPts val="300"/>
              </a:spcBef>
              <a:spcAft>
                <a:spcPts val="0"/>
              </a:spcAft>
              <a:buClr>
                <a:schemeClr val="dk1"/>
              </a:buClr>
              <a:buSzPts val="1000"/>
              <a:buFont typeface="Arial"/>
              <a:buChar char="•"/>
              <a:defRPr b="0" i="0" sz="1300" u="none" cap="none" strike="noStrike">
                <a:solidFill>
                  <a:schemeClr val="dk1"/>
                </a:solidFill>
                <a:latin typeface="Roboto Light"/>
                <a:ea typeface="Roboto Light"/>
                <a:cs typeface="Roboto Light"/>
                <a:sym typeface="Roboto Light"/>
              </a:defRPr>
            </a:lvl3pPr>
            <a:lvl4pPr lvl="3" marR="0" rtl="0" algn="l">
              <a:lnSpc>
                <a:spcPct val="90000"/>
              </a:lnSpc>
              <a:spcBef>
                <a:spcPts val="200"/>
              </a:spcBef>
              <a:spcAft>
                <a:spcPts val="0"/>
              </a:spcAft>
              <a:buClr>
                <a:schemeClr val="dk1"/>
              </a:buClr>
              <a:buSzPts val="800"/>
              <a:buFont typeface="Arial"/>
              <a:buChar char="–"/>
              <a:defRPr b="0" i="0" sz="1000" u="none" cap="none" strike="noStrike">
                <a:solidFill>
                  <a:schemeClr val="dk1"/>
                </a:solidFill>
                <a:latin typeface="Roboto Light"/>
                <a:ea typeface="Roboto Light"/>
                <a:cs typeface="Roboto Light"/>
                <a:sym typeface="Roboto Light"/>
              </a:defRPr>
            </a:lvl4pPr>
            <a:lvl5pPr lvl="4" marR="0" rtl="0" algn="l">
              <a:lnSpc>
                <a:spcPct val="90000"/>
              </a:lnSpc>
              <a:spcBef>
                <a:spcPts val="200"/>
              </a:spcBef>
              <a:spcAft>
                <a:spcPts val="0"/>
              </a:spcAft>
              <a:buClr>
                <a:schemeClr val="dk1"/>
              </a:buClr>
              <a:buSzPts val="800"/>
              <a:buFont typeface="Arial"/>
              <a:buChar char="»"/>
              <a:defRPr b="0" i="0" sz="1000" u="none" cap="none" strike="noStrike">
                <a:solidFill>
                  <a:schemeClr val="dk1"/>
                </a:solidFill>
                <a:latin typeface="Roboto Light"/>
                <a:ea typeface="Roboto Light"/>
                <a:cs typeface="Roboto Light"/>
                <a:sym typeface="Roboto Light"/>
              </a:defRPr>
            </a:lvl5pPr>
            <a:lvl6pPr lvl="5"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512" name="Google Shape;512;p82"/>
          <p:cNvSpPr txBox="1"/>
          <p:nvPr>
            <p:ph idx="12" type="sldNum"/>
          </p:nvPr>
        </p:nvSpPr>
        <p:spPr>
          <a:xfrm>
            <a:off x="8556784" y="4749851"/>
            <a:ext cx="548700" cy="393600"/>
          </a:xfrm>
          <a:prstGeom prst="rect">
            <a:avLst/>
          </a:prstGeom>
          <a:solidFill>
            <a:schemeClr val="accent2"/>
          </a:solidFill>
          <a:ln>
            <a:noFill/>
          </a:ln>
        </p:spPr>
        <p:txBody>
          <a:bodyPr anchorCtr="0" anchor="t" bIns="30625" lIns="61250" spcFirstLastPara="1" rIns="61250" wrap="square" tIns="30625">
            <a:noAutofit/>
          </a:bodyPr>
          <a:lstStyle>
            <a:lvl1pPr indent="0" lvl="0"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1pPr>
            <a:lvl2pPr indent="0" lvl="1"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2pPr>
            <a:lvl3pPr indent="0" lvl="2"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3pPr>
            <a:lvl4pPr indent="0" lvl="3"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4pPr>
            <a:lvl5pPr indent="0" lvl="4"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5pPr>
            <a:lvl6pPr indent="0" lvl="5"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6pPr>
            <a:lvl7pPr indent="0" lvl="6"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7pPr>
            <a:lvl8pPr indent="0" lvl="7"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8pPr>
            <a:lvl9pPr indent="0" lvl="8" marL="0" rtl="0" algn="r">
              <a:buClr>
                <a:schemeClr val="dk1"/>
              </a:buClr>
              <a:buSzPts val="1300"/>
              <a:buFont typeface="Roboto Light"/>
              <a:buNone/>
              <a:defRPr b="0" i="0" sz="1300" u="none" cap="none" strike="noStrike">
                <a:solidFill>
                  <a:schemeClr val="dk1"/>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_1">
    <p:spTree>
      <p:nvGrpSpPr>
        <p:cNvPr id="513" name="Shape 513"/>
        <p:cNvGrpSpPr/>
        <p:nvPr/>
      </p:nvGrpSpPr>
      <p:grpSpPr>
        <a:xfrm>
          <a:off x="0" y="0"/>
          <a:ext cx="0" cy="0"/>
          <a:chOff x="0" y="0"/>
          <a:chExt cx="0" cy="0"/>
        </a:xfrm>
      </p:grpSpPr>
      <p:sp>
        <p:nvSpPr>
          <p:cNvPr id="514" name="Google Shape;514;p83"/>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15" name="Google Shape;515;p83"/>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350" lIns="137125" spcFirstLastPara="1" rIns="137125" wrap="square" tIns="34275">
            <a:noAutofit/>
          </a:bodyPr>
          <a:lstStyle>
            <a:lvl1pPr indent="-228600" lvl="0" marL="457200" rtl="0" algn="ctr">
              <a:lnSpc>
                <a:spcPct val="90000"/>
              </a:lnSpc>
              <a:spcBef>
                <a:spcPts val="800"/>
              </a:spcBef>
              <a:spcAft>
                <a:spcPts val="0"/>
              </a:spcAft>
              <a:buSzPts val="3000"/>
              <a:buNone/>
              <a:defRPr b="1" sz="3000">
                <a:solidFill>
                  <a:schemeClr val="lt1"/>
                </a:solidFill>
              </a:defRPr>
            </a:lvl1pPr>
            <a:lvl2pPr indent="-228600" lvl="1" marL="914400" rtl="0" algn="ctr">
              <a:lnSpc>
                <a:spcPct val="90000"/>
              </a:lnSpc>
              <a:spcBef>
                <a:spcPts val="800"/>
              </a:spcBef>
              <a:spcAft>
                <a:spcPts val="0"/>
              </a:spcAft>
              <a:buSzPts val="1800"/>
              <a:buNone/>
              <a:defRPr sz="1800">
                <a:solidFill>
                  <a:schemeClr val="lt1"/>
                </a:solidFill>
              </a:defRPr>
            </a:lvl2pPr>
            <a:lvl3pPr indent="-228600" lvl="2" marL="1371600" rtl="0" algn="l">
              <a:lnSpc>
                <a:spcPct val="90000"/>
              </a:lnSpc>
              <a:spcBef>
                <a:spcPts val="800"/>
              </a:spcBef>
              <a:spcAft>
                <a:spcPts val="0"/>
              </a:spcAft>
              <a:buSzPts val="1400"/>
              <a:buNone/>
              <a:defRPr sz="1100">
                <a:solidFill>
                  <a:schemeClr val="lt1"/>
                </a:solidFill>
              </a:defRPr>
            </a:lvl3pPr>
            <a:lvl4pPr indent="-228600" lvl="3" marL="1828800" rtl="0" algn="l">
              <a:lnSpc>
                <a:spcPct val="90000"/>
              </a:lnSpc>
              <a:spcBef>
                <a:spcPts val="800"/>
              </a:spcBef>
              <a:spcAft>
                <a:spcPts val="0"/>
              </a:spcAft>
              <a:buSzPts val="1200"/>
              <a:buNone/>
              <a:defRPr sz="1100">
                <a:solidFill>
                  <a:schemeClr val="lt1"/>
                </a:solidFill>
              </a:defRPr>
            </a:lvl4pPr>
            <a:lvl5pPr indent="-228600" lvl="4" marL="2286000" rtl="0" algn="l">
              <a:lnSpc>
                <a:spcPct val="90000"/>
              </a:lnSpc>
              <a:spcBef>
                <a:spcPts val="800"/>
              </a:spcBef>
              <a:spcAft>
                <a:spcPts val="0"/>
              </a:spcAft>
              <a:buSzPts val="1200"/>
              <a:buNone/>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16" name="Google Shape;516;p83"/>
          <p:cNvSpPr/>
          <p:nvPr>
            <p:ph idx="3" type="pic"/>
          </p:nvPr>
        </p:nvSpPr>
        <p:spPr>
          <a:xfrm>
            <a:off x="1212906" y="2571750"/>
            <a:ext cx="2539200" cy="2057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nd picture background 4">
  <p:cSld name="Title and Content and picture background_2">
    <p:spTree>
      <p:nvGrpSpPr>
        <p:cNvPr id="517" name="Shape 517"/>
        <p:cNvGrpSpPr/>
        <p:nvPr/>
      </p:nvGrpSpPr>
      <p:grpSpPr>
        <a:xfrm>
          <a:off x="0" y="0"/>
          <a:ext cx="0" cy="0"/>
          <a:chOff x="0" y="0"/>
          <a:chExt cx="0" cy="0"/>
        </a:xfrm>
      </p:grpSpPr>
      <p:sp>
        <p:nvSpPr>
          <p:cNvPr id="518" name="Google Shape;518;p84"/>
          <p:cNvSpPr txBox="1"/>
          <p:nvPr>
            <p:ph type="title"/>
          </p:nvPr>
        </p:nvSpPr>
        <p:spPr>
          <a:xfrm>
            <a:off x="0" y="918482"/>
            <a:ext cx="3514800" cy="3074100"/>
          </a:xfrm>
          <a:prstGeom prst="rect">
            <a:avLst/>
          </a:prstGeom>
          <a:solidFill>
            <a:schemeClr val="accent1">
              <a:alpha val="89410"/>
            </a:schemeClr>
          </a:solidFill>
          <a:ln>
            <a:noFill/>
          </a:ln>
        </p:spPr>
        <p:txBody>
          <a:bodyPr anchorCtr="0" anchor="ctr" bIns="34275" lIns="342900" spcFirstLastPara="1" rIns="342900" wrap="square" tIns="34275">
            <a:noAutofit/>
          </a:bodyPr>
          <a:lstStyle>
            <a:lvl1pPr lvl="0" rtl="0" algn="r">
              <a:lnSpc>
                <a:spcPct val="90000"/>
              </a:lnSpc>
              <a:spcBef>
                <a:spcPts val="0"/>
              </a:spcBef>
              <a:spcAft>
                <a:spcPts val="0"/>
              </a:spcAft>
              <a:buClr>
                <a:schemeClr val="lt1"/>
              </a:buClr>
              <a:buSzPts val="3000"/>
              <a:buFont typeface="Arial"/>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19" name="Google Shape;519;p84"/>
          <p:cNvSpPr txBox="1"/>
          <p:nvPr>
            <p:ph idx="1" type="body"/>
          </p:nvPr>
        </p:nvSpPr>
        <p:spPr>
          <a:xfrm>
            <a:off x="3833132" y="918482"/>
            <a:ext cx="4896600" cy="3074100"/>
          </a:xfrm>
          <a:prstGeom prst="rect">
            <a:avLst/>
          </a:prstGeom>
          <a:noFill/>
          <a:ln>
            <a:noFill/>
          </a:ln>
        </p:spPr>
        <p:txBody>
          <a:bodyPr anchorCtr="0" anchor="ctr" bIns="34275" lIns="68575" spcFirstLastPara="1" rIns="68575" wrap="square" tIns="34275">
            <a:noAutofit/>
          </a:bodyPr>
          <a:lstStyle>
            <a:lvl1pPr indent="-342900" lvl="0" marL="457200" rtl="0" algn="l">
              <a:lnSpc>
                <a:spcPct val="90000"/>
              </a:lnSpc>
              <a:spcBef>
                <a:spcPts val="800"/>
              </a:spcBef>
              <a:spcAft>
                <a:spcPts val="0"/>
              </a:spcAft>
              <a:buClr>
                <a:schemeClr val="lt1"/>
              </a:buClr>
              <a:buSzPts val="1800"/>
              <a:buChar char="▪"/>
              <a:defRPr>
                <a:solidFill>
                  <a:schemeClr val="dk1"/>
                </a:solidFill>
              </a:defRPr>
            </a:lvl1pPr>
            <a:lvl2pPr indent="-323850" lvl="1" marL="914400" rtl="0" algn="l">
              <a:lnSpc>
                <a:spcPct val="90000"/>
              </a:lnSpc>
              <a:spcBef>
                <a:spcPts val="800"/>
              </a:spcBef>
              <a:spcAft>
                <a:spcPts val="0"/>
              </a:spcAft>
              <a:buClr>
                <a:schemeClr val="lt1"/>
              </a:buClr>
              <a:buSzPts val="1500"/>
              <a:buChar char="-"/>
              <a:defRPr>
                <a:solidFill>
                  <a:schemeClr val="dk1"/>
                </a:solidFill>
              </a:defRPr>
            </a:lvl2pPr>
            <a:lvl3pPr indent="-317500" lvl="2" marL="1371600" rtl="0" algn="l">
              <a:lnSpc>
                <a:spcPct val="90000"/>
              </a:lnSpc>
              <a:spcBef>
                <a:spcPts val="800"/>
              </a:spcBef>
              <a:spcAft>
                <a:spcPts val="0"/>
              </a:spcAft>
              <a:buClr>
                <a:schemeClr val="lt1"/>
              </a:buClr>
              <a:buSzPts val="1400"/>
              <a:buChar char="▪"/>
              <a:defRPr>
                <a:solidFill>
                  <a:schemeClr val="dk1"/>
                </a:solidFill>
              </a:defRPr>
            </a:lvl3pPr>
            <a:lvl4pPr indent="-304800" lvl="3" marL="1828800" rtl="0" algn="l">
              <a:lnSpc>
                <a:spcPct val="90000"/>
              </a:lnSpc>
              <a:spcBef>
                <a:spcPts val="800"/>
              </a:spcBef>
              <a:spcAft>
                <a:spcPts val="0"/>
              </a:spcAft>
              <a:buClr>
                <a:schemeClr val="lt1"/>
              </a:buClr>
              <a:buSzPts val="1200"/>
              <a:buChar char="o"/>
              <a:defRPr>
                <a:solidFill>
                  <a:schemeClr val="dk1"/>
                </a:solidFill>
              </a:defRPr>
            </a:lvl4pPr>
            <a:lvl5pPr indent="-304800" lvl="4" marL="2286000" rtl="0" algn="l">
              <a:lnSpc>
                <a:spcPct val="90000"/>
              </a:lnSpc>
              <a:spcBef>
                <a:spcPts val="800"/>
              </a:spcBef>
              <a:spcAft>
                <a:spcPts val="0"/>
              </a:spcAft>
              <a:buClr>
                <a:schemeClr val="lt1"/>
              </a:buClr>
              <a:buSzPts val="12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0" name="Google Shape;520;p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1" name="Google Shape;521;p84"/>
          <p:cNvSpPr txBox="1"/>
          <p:nvPr>
            <p:ph idx="12" type="sldNum"/>
          </p:nvPr>
        </p:nvSpPr>
        <p:spPr>
          <a:xfrm>
            <a:off x="8503150" y="4767263"/>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2" name="Shape 522"/>
        <p:cNvGrpSpPr/>
        <p:nvPr/>
      </p:nvGrpSpPr>
      <p:grpSpPr>
        <a:xfrm>
          <a:off x="0" y="0"/>
          <a:ext cx="0" cy="0"/>
          <a:chOff x="0" y="0"/>
          <a:chExt cx="0" cy="0"/>
        </a:xfrm>
      </p:grpSpPr>
      <p:sp>
        <p:nvSpPr>
          <p:cNvPr id="523" name="Google Shape;523;p85"/>
          <p:cNvSpPr txBox="1"/>
          <p:nvPr>
            <p:ph type="title"/>
          </p:nvPr>
        </p:nvSpPr>
        <p:spPr>
          <a:xfrm>
            <a:off x="311700" y="445025"/>
            <a:ext cx="8520600" cy="572700"/>
          </a:xfrm>
          <a:prstGeom prst="rect">
            <a:avLst/>
          </a:prstGeom>
        </p:spPr>
        <p:txBody>
          <a:bodyPr anchorCtr="0" anchor="b" bIns="34275" lIns="68575" spcFirstLastPara="1" rIns="68575" wrap="square" tIns="34275">
            <a:no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24" name="Google Shape;524;p85"/>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42900" lvl="0" marL="457200" rtl="0">
              <a:spcBef>
                <a:spcPts val="800"/>
              </a:spcBef>
              <a:spcAft>
                <a:spcPts val="0"/>
              </a:spcAft>
              <a:buSzPts val="1800"/>
              <a:buChar char="▪"/>
              <a:defRPr/>
            </a:lvl1pPr>
            <a:lvl2pPr indent="-323850" lvl="1" marL="914400" rtl="0">
              <a:spcBef>
                <a:spcPts val="800"/>
              </a:spcBef>
              <a:spcAft>
                <a:spcPts val="0"/>
              </a:spcAft>
              <a:buSzPts val="1500"/>
              <a:buChar char="-"/>
              <a:defRPr/>
            </a:lvl2pPr>
            <a:lvl3pPr indent="-317500" lvl="2" marL="1371600" rtl="0">
              <a:spcBef>
                <a:spcPts val="800"/>
              </a:spcBef>
              <a:spcAft>
                <a:spcPts val="0"/>
              </a:spcAft>
              <a:buSzPts val="1400"/>
              <a:buChar char="▪"/>
              <a:defRPr/>
            </a:lvl3pPr>
            <a:lvl4pPr indent="-304800" lvl="3" marL="1828800" rtl="0">
              <a:spcBef>
                <a:spcPts val="800"/>
              </a:spcBef>
              <a:spcAft>
                <a:spcPts val="0"/>
              </a:spcAft>
              <a:buSzPts val="1200"/>
              <a:buChar char="o"/>
              <a:defRPr/>
            </a:lvl4pPr>
            <a:lvl5pPr indent="-304800" lvl="4" marL="2286000" rtl="0">
              <a:spcBef>
                <a:spcPts val="800"/>
              </a:spcBef>
              <a:spcAft>
                <a:spcPts val="0"/>
              </a:spcAft>
              <a:buSzPts val="12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525" name="Google Shape;525;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nd Picture 1">
  <p:cSld name="Agenda and Picture_1">
    <p:spTree>
      <p:nvGrpSpPr>
        <p:cNvPr id="526" name="Shape 526"/>
        <p:cNvGrpSpPr/>
        <p:nvPr/>
      </p:nvGrpSpPr>
      <p:grpSpPr>
        <a:xfrm>
          <a:off x="0" y="0"/>
          <a:ext cx="0" cy="0"/>
          <a:chOff x="0" y="0"/>
          <a:chExt cx="0" cy="0"/>
        </a:xfrm>
      </p:grpSpPr>
      <p:sp>
        <p:nvSpPr>
          <p:cNvPr id="527" name="Google Shape;527;p86"/>
          <p:cNvSpPr/>
          <p:nvPr>
            <p:ph idx="2" type="pic"/>
          </p:nvPr>
        </p:nvSpPr>
        <p:spPr>
          <a:xfrm>
            <a:off x="4572000" y="1343024"/>
            <a:ext cx="4572000" cy="317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lvl="1"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lvl="2"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lvl="4"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28" name="Google Shape;528;p86"/>
          <p:cNvSpPr/>
          <p:nvPr/>
        </p:nvSpPr>
        <p:spPr>
          <a:xfrm>
            <a:off x="0" y="1343025"/>
            <a:ext cx="4572000" cy="3171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9" name="Google Shape;529;p86"/>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530" name="Google Shape;530;p86"/>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31" name="Google Shape;531;p86"/>
          <p:cNvSpPr txBox="1"/>
          <p:nvPr>
            <p:ph idx="12" type="sldNum"/>
          </p:nvPr>
        </p:nvSpPr>
        <p:spPr>
          <a:xfrm>
            <a:off x="8503150" y="4712168"/>
            <a:ext cx="6411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rtl="0" algn="l">
              <a:spcBef>
                <a:spcPts val="0"/>
              </a:spcBef>
              <a:buNone/>
              <a:defRPr sz="1100"/>
            </a:lvl1pPr>
            <a:lvl2pPr indent="0" lvl="1" marL="0" rtl="0" algn="l">
              <a:spcBef>
                <a:spcPts val="0"/>
              </a:spcBef>
              <a:buNone/>
              <a:defRPr sz="1100"/>
            </a:lvl2pPr>
            <a:lvl3pPr indent="0" lvl="2" marL="0" rtl="0" algn="l">
              <a:spcBef>
                <a:spcPts val="0"/>
              </a:spcBef>
              <a:buNone/>
              <a:defRPr sz="1100"/>
            </a:lvl3pPr>
            <a:lvl4pPr indent="0" lvl="3" marL="0" rtl="0" algn="l">
              <a:spcBef>
                <a:spcPts val="0"/>
              </a:spcBef>
              <a:buNone/>
              <a:defRPr sz="1100"/>
            </a:lvl4pPr>
            <a:lvl5pPr indent="0" lvl="4" marL="0" rtl="0" algn="l">
              <a:spcBef>
                <a:spcPts val="0"/>
              </a:spcBef>
              <a:buNone/>
              <a:defRPr sz="1100"/>
            </a:lvl5pPr>
            <a:lvl6pPr indent="0" lvl="5" marL="0" rtl="0" algn="l">
              <a:spcBef>
                <a:spcPts val="0"/>
              </a:spcBef>
              <a:buNone/>
              <a:defRPr sz="1100"/>
            </a:lvl6pPr>
            <a:lvl7pPr indent="0" lvl="6" marL="0" rtl="0" algn="l">
              <a:spcBef>
                <a:spcPts val="0"/>
              </a:spcBef>
              <a:buNone/>
              <a:defRPr sz="1100"/>
            </a:lvl7pPr>
            <a:lvl8pPr indent="0" lvl="7" marL="0" rtl="0" algn="l">
              <a:spcBef>
                <a:spcPts val="0"/>
              </a:spcBef>
              <a:buNone/>
              <a:defRPr sz="1100"/>
            </a:lvl8pPr>
            <a:lvl9pPr indent="0" lvl="8" marL="0" rtl="0" algn="l">
              <a:spcBef>
                <a:spcPts val="0"/>
              </a:spcBef>
              <a:buNone/>
              <a:defRPr sz="1100"/>
            </a:lvl9pPr>
          </a:lstStyle>
          <a:p>
            <a:pPr indent="0" lvl="0" marL="0" rtl="0" algn="l">
              <a:spcBef>
                <a:spcPts val="0"/>
              </a:spcBef>
              <a:spcAft>
                <a:spcPts val="0"/>
              </a:spcAft>
              <a:buNone/>
            </a:pPr>
            <a:fld id="{00000000-1234-1234-1234-123412341234}" type="slidenum">
              <a:rPr lang="en"/>
              <a:t>‹#›</a:t>
            </a:fld>
            <a:endParaRPr/>
          </a:p>
        </p:txBody>
      </p:sp>
      <p:sp>
        <p:nvSpPr>
          <p:cNvPr id="532" name="Google Shape;532;p86"/>
          <p:cNvSpPr txBox="1"/>
          <p:nvPr>
            <p:ph idx="1" type="body"/>
          </p:nvPr>
        </p:nvSpPr>
        <p:spPr>
          <a:xfrm>
            <a:off x="400050" y="159351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3" name="Google Shape;533;p86"/>
          <p:cNvSpPr txBox="1"/>
          <p:nvPr>
            <p:ph idx="3" type="body"/>
          </p:nvPr>
        </p:nvSpPr>
        <p:spPr>
          <a:xfrm>
            <a:off x="979885" y="1593511"/>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4" name="Google Shape;534;p86"/>
          <p:cNvSpPr txBox="1"/>
          <p:nvPr>
            <p:ph idx="4" type="body"/>
          </p:nvPr>
        </p:nvSpPr>
        <p:spPr>
          <a:xfrm>
            <a:off x="400050" y="2137181"/>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5" name="Google Shape;535;p86"/>
          <p:cNvSpPr txBox="1"/>
          <p:nvPr>
            <p:ph idx="5" type="body"/>
          </p:nvPr>
        </p:nvSpPr>
        <p:spPr>
          <a:xfrm>
            <a:off x="979885" y="2137181"/>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6" name="Google Shape;536;p86"/>
          <p:cNvSpPr txBox="1"/>
          <p:nvPr>
            <p:ph idx="6" type="body"/>
          </p:nvPr>
        </p:nvSpPr>
        <p:spPr>
          <a:xfrm>
            <a:off x="400050" y="3222126"/>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7" name="Google Shape;537;p86"/>
          <p:cNvSpPr txBox="1"/>
          <p:nvPr>
            <p:ph idx="7" type="body"/>
          </p:nvPr>
        </p:nvSpPr>
        <p:spPr>
          <a:xfrm>
            <a:off x="979885" y="3222126"/>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8" name="Google Shape;538;p86"/>
          <p:cNvSpPr txBox="1"/>
          <p:nvPr>
            <p:ph idx="8" type="body"/>
          </p:nvPr>
        </p:nvSpPr>
        <p:spPr>
          <a:xfrm>
            <a:off x="400050" y="2680850"/>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39" name="Google Shape;539;p86"/>
          <p:cNvSpPr txBox="1"/>
          <p:nvPr>
            <p:ph idx="9" type="body"/>
          </p:nvPr>
        </p:nvSpPr>
        <p:spPr>
          <a:xfrm>
            <a:off x="979885" y="2680850"/>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40" name="Google Shape;540;p86"/>
          <p:cNvSpPr txBox="1"/>
          <p:nvPr>
            <p:ph idx="13" type="body"/>
          </p:nvPr>
        </p:nvSpPr>
        <p:spPr>
          <a:xfrm>
            <a:off x="400050" y="3756647"/>
            <a:ext cx="579900" cy="525900"/>
          </a:xfrm>
          <a:prstGeom prst="rect">
            <a:avLst/>
          </a:prstGeom>
          <a:noFill/>
          <a:ln>
            <a:noFill/>
          </a:ln>
        </p:spPr>
        <p:txBody>
          <a:bodyPr anchorCtr="0" anchor="ctr" bIns="34275" lIns="68575" spcFirstLastPara="1" rIns="68575" wrap="square" tIns="34275">
            <a:noAutofit/>
          </a:bodyPr>
          <a:lstStyle>
            <a:lvl1pPr indent="-228600" lvl="0" marL="457200" rtl="0" algn="ctr">
              <a:lnSpc>
                <a:spcPct val="90000"/>
              </a:lnSpc>
              <a:spcBef>
                <a:spcPts val="800"/>
              </a:spcBef>
              <a:spcAft>
                <a:spcPts val="0"/>
              </a:spcAft>
              <a:buSzPts val="1800"/>
              <a:buNone/>
              <a:defRPr b="1" sz="1100">
                <a:solidFill>
                  <a:schemeClr val="accent4"/>
                </a:solidFill>
              </a:defRPr>
            </a:lvl1pPr>
            <a:lvl2pPr indent="-323850" lvl="1" marL="914400" rtl="0" algn="l">
              <a:lnSpc>
                <a:spcPct val="90000"/>
              </a:lnSpc>
              <a:spcBef>
                <a:spcPts val="800"/>
              </a:spcBef>
              <a:spcAft>
                <a:spcPts val="0"/>
              </a:spcAft>
              <a:buSzPts val="1500"/>
              <a:buChar char="-"/>
              <a:defRPr sz="1100">
                <a:solidFill>
                  <a:schemeClr val="lt1"/>
                </a:solidFill>
              </a:defRPr>
            </a:lvl2pPr>
            <a:lvl3pPr indent="-317500" lvl="2" marL="1371600" rtl="0" algn="l">
              <a:lnSpc>
                <a:spcPct val="90000"/>
              </a:lnSpc>
              <a:spcBef>
                <a:spcPts val="800"/>
              </a:spcBef>
              <a:spcAft>
                <a:spcPts val="0"/>
              </a:spcAft>
              <a:buSzPts val="1400"/>
              <a:buChar char="▪"/>
              <a:defRPr sz="1100">
                <a:solidFill>
                  <a:schemeClr val="lt1"/>
                </a:solidFill>
              </a:defRPr>
            </a:lvl3pPr>
            <a:lvl4pPr indent="-304800" lvl="3" marL="1828800" rtl="0" algn="l">
              <a:lnSpc>
                <a:spcPct val="90000"/>
              </a:lnSpc>
              <a:spcBef>
                <a:spcPts val="800"/>
              </a:spcBef>
              <a:spcAft>
                <a:spcPts val="0"/>
              </a:spcAft>
              <a:buSzPts val="1200"/>
              <a:buChar char="o"/>
              <a:defRPr sz="1100">
                <a:solidFill>
                  <a:schemeClr val="lt1"/>
                </a:solidFill>
              </a:defRPr>
            </a:lvl4pPr>
            <a:lvl5pPr indent="-304800" lvl="4" marL="2286000" rtl="0" algn="l">
              <a:lnSpc>
                <a:spcPct val="90000"/>
              </a:lnSpc>
              <a:spcBef>
                <a:spcPts val="800"/>
              </a:spcBef>
              <a:spcAft>
                <a:spcPts val="0"/>
              </a:spcAft>
              <a:buSzPts val="12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541" name="Google Shape;541;p86"/>
          <p:cNvSpPr txBox="1"/>
          <p:nvPr>
            <p:ph idx="14" type="body"/>
          </p:nvPr>
        </p:nvSpPr>
        <p:spPr>
          <a:xfrm>
            <a:off x="979885" y="3756647"/>
            <a:ext cx="3527100" cy="5259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800"/>
              </a:spcBef>
              <a:spcAft>
                <a:spcPts val="0"/>
              </a:spcAft>
              <a:buSzPts val="1800"/>
              <a:buNone/>
              <a:defRPr sz="1100">
                <a:solidFill>
                  <a:schemeClr val="lt1"/>
                </a:solidFill>
              </a:defRPr>
            </a:lvl1pPr>
            <a:lvl2pPr indent="-228600" lvl="1" marL="914400" rtl="0" algn="l">
              <a:lnSpc>
                <a:spcPct val="90000"/>
              </a:lnSpc>
              <a:spcBef>
                <a:spcPts val="800"/>
              </a:spcBef>
              <a:spcAft>
                <a:spcPts val="0"/>
              </a:spcAft>
              <a:buSzPts val="1500"/>
              <a:buNone/>
              <a:defRPr sz="1100"/>
            </a:lvl2pPr>
            <a:lvl3pPr indent="-228600" lvl="2" marL="1371600" rtl="0" algn="l">
              <a:lnSpc>
                <a:spcPct val="90000"/>
              </a:lnSpc>
              <a:spcBef>
                <a:spcPts val="800"/>
              </a:spcBef>
              <a:spcAft>
                <a:spcPts val="0"/>
              </a:spcAft>
              <a:buSzPts val="1400"/>
              <a:buNone/>
              <a:defRPr sz="1100"/>
            </a:lvl3pPr>
            <a:lvl4pPr indent="-228600" lvl="3" marL="1828800" rtl="0" algn="l">
              <a:lnSpc>
                <a:spcPct val="90000"/>
              </a:lnSpc>
              <a:spcBef>
                <a:spcPts val="800"/>
              </a:spcBef>
              <a:spcAft>
                <a:spcPts val="0"/>
              </a:spcAft>
              <a:buSzPts val="1200"/>
              <a:buNone/>
              <a:defRPr sz="1100"/>
            </a:lvl4pPr>
            <a:lvl5pPr indent="-228600" lvl="4" marL="2286000" rtl="0" algn="l">
              <a:lnSpc>
                <a:spcPct val="90000"/>
              </a:lnSpc>
              <a:spcBef>
                <a:spcPts val="800"/>
              </a:spcBef>
              <a:spcAft>
                <a:spcPts val="0"/>
              </a:spcAft>
              <a:buSzPts val="1200"/>
              <a:buNone/>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33" Type="http://schemas.openxmlformats.org/officeDocument/2006/relationships/theme" Target="../theme/theme1.xml"/><Relationship Id="rId10" Type="http://schemas.openxmlformats.org/officeDocument/2006/relationships/slideLayout" Target="../slideLayouts/slideLayout20.xml"/><Relationship Id="rId32" Type="http://schemas.openxmlformats.org/officeDocument/2006/relationships/slideLayout" Target="../slideLayouts/slideLayout42.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1.xml"/><Relationship Id="rId22" Type="http://schemas.openxmlformats.org/officeDocument/2006/relationships/slideLayout" Target="../slideLayouts/slideLayout63.xml"/><Relationship Id="rId21" Type="http://schemas.openxmlformats.org/officeDocument/2006/relationships/slideLayout" Target="../slideLayouts/slideLayout62.xml"/><Relationship Id="rId24" Type="http://schemas.openxmlformats.org/officeDocument/2006/relationships/slideLayout" Target="../slideLayouts/slideLayout65.xml"/><Relationship Id="rId23" Type="http://schemas.openxmlformats.org/officeDocument/2006/relationships/slideLayout" Target="../slideLayouts/slideLayout64.xml"/><Relationship Id="rId1" Type="http://schemas.openxmlformats.org/officeDocument/2006/relationships/image" Target="../media/image6.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26" Type="http://schemas.openxmlformats.org/officeDocument/2006/relationships/theme" Target="../theme/theme2.xml"/><Relationship Id="rId25" Type="http://schemas.openxmlformats.org/officeDocument/2006/relationships/slideLayout" Target="../slideLayouts/slideLayout66.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accent1"/>
              </a:buClr>
              <a:buSzPts val="3000"/>
              <a:buFont typeface="Arial"/>
              <a:buNone/>
              <a:defRPr b="1" i="0" sz="3000" u="none" cap="none" strike="noStrike">
                <a:solidFill>
                  <a:schemeClr val="accen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414338" y="1369218"/>
            <a:ext cx="8315400" cy="3137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indent="-323850" lvl="1" marL="914400"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indent="-317500" lvl="2" marL="1371600"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indent="-304800" lvl="3" marL="1828800"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indent="-304800" lvl="4" marL="2286000"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 name="Google Shape;53;p13"/>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9E9E9E"/>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4" name="Google Shape;54;p13"/>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chemeClr val="lt1"/>
                </a:solidFill>
                <a:latin typeface="Arial"/>
                <a:ea typeface="Arial"/>
                <a:cs typeface="Arial"/>
                <a:sym typeface="Arial"/>
              </a:defRPr>
            </a:lvl1pPr>
            <a:lvl2pPr indent="0" lvl="1" marL="0" marR="0" rtl="0" algn="l">
              <a:spcBef>
                <a:spcPts val="0"/>
              </a:spcBef>
              <a:buNone/>
              <a:defRPr b="0" i="0" sz="900" u="none" cap="none" strike="noStrike">
                <a:solidFill>
                  <a:schemeClr val="lt1"/>
                </a:solidFill>
                <a:latin typeface="Arial"/>
                <a:ea typeface="Arial"/>
                <a:cs typeface="Arial"/>
                <a:sym typeface="Arial"/>
              </a:defRPr>
            </a:lvl2pPr>
            <a:lvl3pPr indent="0" lvl="2" marL="0" marR="0" rtl="0" algn="l">
              <a:spcBef>
                <a:spcPts val="0"/>
              </a:spcBef>
              <a:buNone/>
              <a:defRPr b="0" i="0" sz="900" u="none" cap="none" strike="noStrike">
                <a:solidFill>
                  <a:schemeClr val="lt1"/>
                </a:solidFill>
                <a:latin typeface="Arial"/>
                <a:ea typeface="Arial"/>
                <a:cs typeface="Arial"/>
                <a:sym typeface="Arial"/>
              </a:defRPr>
            </a:lvl3pPr>
            <a:lvl4pPr indent="0" lvl="3" marL="0" marR="0" rtl="0" algn="l">
              <a:spcBef>
                <a:spcPts val="0"/>
              </a:spcBef>
              <a:buNone/>
              <a:defRPr b="0" i="0" sz="900" u="none" cap="none" strike="noStrike">
                <a:solidFill>
                  <a:schemeClr val="lt1"/>
                </a:solidFill>
                <a:latin typeface="Arial"/>
                <a:ea typeface="Arial"/>
                <a:cs typeface="Arial"/>
                <a:sym typeface="Arial"/>
              </a:defRPr>
            </a:lvl4pPr>
            <a:lvl5pPr indent="0" lvl="4" marL="0" marR="0" rtl="0" algn="l">
              <a:spcBef>
                <a:spcPts val="0"/>
              </a:spcBef>
              <a:buNone/>
              <a:defRPr b="0" i="0" sz="900" u="none" cap="none" strike="noStrike">
                <a:solidFill>
                  <a:schemeClr val="lt1"/>
                </a:solidFill>
                <a:latin typeface="Arial"/>
                <a:ea typeface="Arial"/>
                <a:cs typeface="Arial"/>
                <a:sym typeface="Arial"/>
              </a:defRPr>
            </a:lvl5pPr>
            <a:lvl6pPr indent="0" lvl="5" marL="0" marR="0" rtl="0" algn="l">
              <a:spcBef>
                <a:spcPts val="0"/>
              </a:spcBef>
              <a:buNone/>
              <a:defRPr b="0" i="0" sz="900" u="none" cap="none" strike="noStrike">
                <a:solidFill>
                  <a:schemeClr val="lt1"/>
                </a:solidFill>
                <a:latin typeface="Arial"/>
                <a:ea typeface="Arial"/>
                <a:cs typeface="Arial"/>
                <a:sym typeface="Arial"/>
              </a:defRPr>
            </a:lvl6pPr>
            <a:lvl7pPr indent="0" lvl="6" marL="0" marR="0" rtl="0" algn="l">
              <a:spcBef>
                <a:spcPts val="0"/>
              </a:spcBef>
              <a:buNone/>
              <a:defRPr b="0" i="0" sz="900" u="none" cap="none" strike="noStrike">
                <a:solidFill>
                  <a:schemeClr val="lt1"/>
                </a:solidFill>
                <a:latin typeface="Arial"/>
                <a:ea typeface="Arial"/>
                <a:cs typeface="Arial"/>
                <a:sym typeface="Arial"/>
              </a:defRPr>
            </a:lvl7pPr>
            <a:lvl8pPr indent="0" lvl="7" marL="0" marR="0" rtl="0" algn="l">
              <a:spcBef>
                <a:spcPts val="0"/>
              </a:spcBef>
              <a:buNone/>
              <a:defRPr b="0" i="0" sz="900" u="none" cap="none" strike="noStrike">
                <a:solidFill>
                  <a:schemeClr val="lt1"/>
                </a:solidFill>
                <a:latin typeface="Arial"/>
                <a:ea typeface="Arial"/>
                <a:cs typeface="Arial"/>
                <a:sym typeface="Arial"/>
              </a:defRPr>
            </a:lvl8pPr>
            <a:lvl9pPr indent="0" lvl="8" marL="0" marR="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A close up of a sign &#10; &#10;Description automatically generated" id="55" name="Google Shape;55;p13"/>
          <p:cNvPicPr preferRelativeResize="0"/>
          <p:nvPr/>
        </p:nvPicPr>
        <p:blipFill rotWithShape="1">
          <a:blip r:embed="rId1">
            <a:alphaModFix/>
          </a:blip>
          <a:srcRect b="0" l="0" r="0" t="0"/>
          <a:stretch/>
        </p:blipFill>
        <p:spPr>
          <a:xfrm>
            <a:off x="167366" y="4679314"/>
            <a:ext cx="1485901" cy="33955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890">
          <p15:clr>
            <a:srgbClr val="F26B43"/>
          </p15:clr>
        </p15:guide>
        <p15:guide id="2" pos="252">
          <p15:clr>
            <a:srgbClr val="F26B43"/>
          </p15:clr>
        </p15:guide>
        <p15:guide id="3" pos="2880">
          <p15:clr>
            <a:srgbClr val="F26B43"/>
          </p15:clr>
        </p15:guide>
        <p15:guide id="4" pos="5508">
          <p15:clr>
            <a:srgbClr val="F26B43"/>
          </p15:clr>
        </p15:guide>
        <p15:guide id="5" orient="horz" pos="846">
          <p15:clr>
            <a:srgbClr val="F26B43"/>
          </p15:clr>
        </p15:guide>
        <p15:guide id="6" orient="horz" pos="28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 name="Shape 273"/>
        <p:cNvGrpSpPr/>
        <p:nvPr/>
      </p:nvGrpSpPr>
      <p:grpSpPr>
        <a:xfrm>
          <a:off x="0" y="0"/>
          <a:ext cx="0" cy="0"/>
          <a:chOff x="0" y="0"/>
          <a:chExt cx="0" cy="0"/>
        </a:xfrm>
      </p:grpSpPr>
      <p:sp>
        <p:nvSpPr>
          <p:cNvPr id="274" name="Google Shape;274;p45"/>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accent1"/>
              </a:buClr>
              <a:buSzPts val="3000"/>
              <a:buFont typeface="Arial"/>
              <a:buNone/>
              <a:defRPr b="1" i="0" sz="3000" u="none" cap="none" strike="noStrike">
                <a:solidFill>
                  <a:schemeClr val="accen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75" name="Google Shape;275;p45"/>
          <p:cNvSpPr txBox="1"/>
          <p:nvPr>
            <p:ph idx="1" type="body"/>
          </p:nvPr>
        </p:nvSpPr>
        <p:spPr>
          <a:xfrm>
            <a:off x="414338" y="1369218"/>
            <a:ext cx="8315400" cy="3137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indent="-323850" lvl="1" marL="914400"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indent="-317500" lvl="2" marL="1371600"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indent="-304800" lvl="3" marL="1828800"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indent="-304800" lvl="4" marL="2286000"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6" name="Google Shape;276;p45"/>
          <p:cNvSpPr txBox="1"/>
          <p:nvPr>
            <p:ph idx="11" type="ftr"/>
          </p:nvPr>
        </p:nvSpPr>
        <p:spPr>
          <a:xfrm>
            <a:off x="3028950" y="4712168"/>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9E9E9E"/>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7" name="Google Shape;277;p45"/>
          <p:cNvSpPr txBox="1"/>
          <p:nvPr>
            <p:ph idx="12" type="sldNum"/>
          </p:nvPr>
        </p:nvSpPr>
        <p:spPr>
          <a:xfrm>
            <a:off x="8503150" y="4712168"/>
            <a:ext cx="640800" cy="273900"/>
          </a:xfrm>
          <a:prstGeom prst="rect">
            <a:avLst/>
          </a:prstGeom>
          <a:solidFill>
            <a:schemeClr val="accent2"/>
          </a:solid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chemeClr val="lt1"/>
                </a:solidFill>
                <a:latin typeface="Arial"/>
                <a:ea typeface="Arial"/>
                <a:cs typeface="Arial"/>
                <a:sym typeface="Arial"/>
              </a:defRPr>
            </a:lvl1pPr>
            <a:lvl2pPr indent="0" lvl="1" marL="0" marR="0" rtl="0" algn="l">
              <a:spcBef>
                <a:spcPts val="0"/>
              </a:spcBef>
              <a:buNone/>
              <a:defRPr b="0" i="0" sz="900" u="none" cap="none" strike="noStrike">
                <a:solidFill>
                  <a:schemeClr val="lt1"/>
                </a:solidFill>
                <a:latin typeface="Arial"/>
                <a:ea typeface="Arial"/>
                <a:cs typeface="Arial"/>
                <a:sym typeface="Arial"/>
              </a:defRPr>
            </a:lvl2pPr>
            <a:lvl3pPr indent="0" lvl="2" marL="0" marR="0" rtl="0" algn="l">
              <a:spcBef>
                <a:spcPts val="0"/>
              </a:spcBef>
              <a:buNone/>
              <a:defRPr b="0" i="0" sz="900" u="none" cap="none" strike="noStrike">
                <a:solidFill>
                  <a:schemeClr val="lt1"/>
                </a:solidFill>
                <a:latin typeface="Arial"/>
                <a:ea typeface="Arial"/>
                <a:cs typeface="Arial"/>
                <a:sym typeface="Arial"/>
              </a:defRPr>
            </a:lvl3pPr>
            <a:lvl4pPr indent="0" lvl="3" marL="0" marR="0" rtl="0" algn="l">
              <a:spcBef>
                <a:spcPts val="0"/>
              </a:spcBef>
              <a:buNone/>
              <a:defRPr b="0" i="0" sz="900" u="none" cap="none" strike="noStrike">
                <a:solidFill>
                  <a:schemeClr val="lt1"/>
                </a:solidFill>
                <a:latin typeface="Arial"/>
                <a:ea typeface="Arial"/>
                <a:cs typeface="Arial"/>
                <a:sym typeface="Arial"/>
              </a:defRPr>
            </a:lvl4pPr>
            <a:lvl5pPr indent="0" lvl="4" marL="0" marR="0" rtl="0" algn="l">
              <a:spcBef>
                <a:spcPts val="0"/>
              </a:spcBef>
              <a:buNone/>
              <a:defRPr b="0" i="0" sz="900" u="none" cap="none" strike="noStrike">
                <a:solidFill>
                  <a:schemeClr val="lt1"/>
                </a:solidFill>
                <a:latin typeface="Arial"/>
                <a:ea typeface="Arial"/>
                <a:cs typeface="Arial"/>
                <a:sym typeface="Arial"/>
              </a:defRPr>
            </a:lvl5pPr>
            <a:lvl6pPr indent="0" lvl="5" marL="0" marR="0" rtl="0" algn="l">
              <a:spcBef>
                <a:spcPts val="0"/>
              </a:spcBef>
              <a:buNone/>
              <a:defRPr b="0" i="0" sz="900" u="none" cap="none" strike="noStrike">
                <a:solidFill>
                  <a:schemeClr val="lt1"/>
                </a:solidFill>
                <a:latin typeface="Arial"/>
                <a:ea typeface="Arial"/>
                <a:cs typeface="Arial"/>
                <a:sym typeface="Arial"/>
              </a:defRPr>
            </a:lvl6pPr>
            <a:lvl7pPr indent="0" lvl="6" marL="0" marR="0" rtl="0" algn="l">
              <a:spcBef>
                <a:spcPts val="0"/>
              </a:spcBef>
              <a:buNone/>
              <a:defRPr b="0" i="0" sz="900" u="none" cap="none" strike="noStrike">
                <a:solidFill>
                  <a:schemeClr val="lt1"/>
                </a:solidFill>
                <a:latin typeface="Arial"/>
                <a:ea typeface="Arial"/>
                <a:cs typeface="Arial"/>
                <a:sym typeface="Arial"/>
              </a:defRPr>
            </a:lvl7pPr>
            <a:lvl8pPr indent="0" lvl="7" marL="0" marR="0" rtl="0" algn="l">
              <a:spcBef>
                <a:spcPts val="0"/>
              </a:spcBef>
              <a:buNone/>
              <a:defRPr b="0" i="0" sz="900" u="none" cap="none" strike="noStrike">
                <a:solidFill>
                  <a:schemeClr val="lt1"/>
                </a:solidFill>
                <a:latin typeface="Arial"/>
                <a:ea typeface="Arial"/>
                <a:cs typeface="Arial"/>
                <a:sym typeface="Arial"/>
              </a:defRPr>
            </a:lvl8pPr>
            <a:lvl9pPr indent="0" lvl="8" marL="0" marR="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A close up of a sign &#10; &#10;Description automatically generated" id="278" name="Google Shape;278;p45"/>
          <p:cNvPicPr preferRelativeResize="0"/>
          <p:nvPr/>
        </p:nvPicPr>
        <p:blipFill rotWithShape="1">
          <a:blip r:embed="rId1">
            <a:alphaModFix/>
          </a:blip>
          <a:srcRect b="0" l="0" r="0" t="0"/>
          <a:stretch/>
        </p:blipFill>
        <p:spPr>
          <a:xfrm>
            <a:off x="167366" y="4679314"/>
            <a:ext cx="1485901" cy="33955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890">
          <p15:clr>
            <a:srgbClr val="F26B43"/>
          </p15:clr>
        </p15:guide>
        <p15:guide id="2" pos="252">
          <p15:clr>
            <a:srgbClr val="F26B43"/>
          </p15:clr>
        </p15:guide>
        <p15:guide id="3" pos="2880">
          <p15:clr>
            <a:srgbClr val="F26B43"/>
          </p15:clr>
        </p15:guide>
        <p15:guide id="4" pos="5508">
          <p15:clr>
            <a:srgbClr val="F26B43"/>
          </p15:clr>
        </p15:guide>
        <p15:guide id="5" orient="horz" pos="846">
          <p15:clr>
            <a:srgbClr val="F26B43"/>
          </p15:clr>
        </p15:guide>
        <p15:guide id="6" orient="horz" pos="28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0" name="Shape 430"/>
        <p:cNvGrpSpPr/>
        <p:nvPr/>
      </p:nvGrpSpPr>
      <p:grpSpPr>
        <a:xfrm>
          <a:off x="0" y="0"/>
          <a:ext cx="0" cy="0"/>
          <a:chOff x="0" y="0"/>
          <a:chExt cx="0" cy="0"/>
        </a:xfrm>
      </p:grpSpPr>
      <p:sp>
        <p:nvSpPr>
          <p:cNvPr id="431" name="Google Shape;431;p70"/>
          <p:cNvSpPr txBox="1"/>
          <p:nvPr>
            <p:ph type="title"/>
          </p:nvPr>
        </p:nvSpPr>
        <p:spPr>
          <a:xfrm>
            <a:off x="414338" y="262666"/>
            <a:ext cx="8315400" cy="8460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accent1"/>
              </a:buClr>
              <a:buSzPts val="3000"/>
              <a:buFont typeface="Arial"/>
              <a:buNone/>
              <a:defRPr b="1" i="0" sz="3000" u="none" cap="none" strike="noStrike">
                <a:solidFill>
                  <a:schemeClr val="accen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432" name="Google Shape;432;p70"/>
          <p:cNvSpPr txBox="1"/>
          <p:nvPr>
            <p:ph idx="1" type="body"/>
          </p:nvPr>
        </p:nvSpPr>
        <p:spPr>
          <a:xfrm>
            <a:off x="414338" y="1369218"/>
            <a:ext cx="8315400" cy="3137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1pPr>
            <a:lvl2pPr indent="-323850" lvl="1" marL="914400" marR="0" rtl="0" algn="l">
              <a:lnSpc>
                <a:spcPct val="90000"/>
              </a:lnSpc>
              <a:spcBef>
                <a:spcPts val="800"/>
              </a:spcBef>
              <a:spcAft>
                <a:spcPts val="0"/>
              </a:spcAft>
              <a:buClr>
                <a:schemeClr val="accent2"/>
              </a:buClr>
              <a:buSzPts val="1500"/>
              <a:buFont typeface="NTR"/>
              <a:buChar char="-"/>
              <a:defRPr b="0" i="0" sz="1500" u="none" cap="none" strike="noStrike">
                <a:solidFill>
                  <a:schemeClr val="dk1"/>
                </a:solidFill>
                <a:latin typeface="Arial"/>
                <a:ea typeface="Arial"/>
                <a:cs typeface="Arial"/>
                <a:sym typeface="Arial"/>
              </a:defRPr>
            </a:lvl2pPr>
            <a:lvl3pPr indent="-317500" lvl="2" marL="1371600" marR="0" rtl="0" algn="l">
              <a:lnSpc>
                <a:spcPct val="90000"/>
              </a:lnSpc>
              <a:spcBef>
                <a:spcPts val="800"/>
              </a:spcBef>
              <a:spcAft>
                <a:spcPts val="0"/>
              </a:spcAft>
              <a:buClr>
                <a:schemeClr val="accent2"/>
              </a:buClr>
              <a:buSzPts val="1400"/>
              <a:buFont typeface="Noto Sans Symbols"/>
              <a:buChar char="▪"/>
              <a:defRPr b="0" i="0" sz="1400" u="none" cap="none" strike="noStrike">
                <a:solidFill>
                  <a:schemeClr val="dk1"/>
                </a:solidFill>
                <a:latin typeface="Arial"/>
                <a:ea typeface="Arial"/>
                <a:cs typeface="Arial"/>
                <a:sym typeface="Arial"/>
              </a:defRPr>
            </a:lvl3pPr>
            <a:lvl4pPr indent="-304800" lvl="3" marL="1828800" marR="0" rtl="0" algn="l">
              <a:lnSpc>
                <a:spcPct val="90000"/>
              </a:lnSpc>
              <a:spcBef>
                <a:spcPts val="800"/>
              </a:spcBef>
              <a:spcAft>
                <a:spcPts val="0"/>
              </a:spcAft>
              <a:buClr>
                <a:schemeClr val="accent2"/>
              </a:buClr>
              <a:buSzPts val="1200"/>
              <a:buFont typeface="Courier New"/>
              <a:buChar char="o"/>
              <a:defRPr b="0" i="0" sz="1200" u="none" cap="none" strike="noStrike">
                <a:solidFill>
                  <a:schemeClr val="dk1"/>
                </a:solidFill>
                <a:latin typeface="Arial"/>
                <a:ea typeface="Arial"/>
                <a:cs typeface="Arial"/>
                <a:sym typeface="Arial"/>
              </a:defRPr>
            </a:lvl4pPr>
            <a:lvl5pPr indent="-304800" lvl="4" marL="2286000" marR="0" rtl="0" algn="l">
              <a:lnSpc>
                <a:spcPct val="90000"/>
              </a:lnSpc>
              <a:spcBef>
                <a:spcPts val="800"/>
              </a:spcBef>
              <a:spcAft>
                <a:spcPts val="0"/>
              </a:spcAft>
              <a:buClr>
                <a:schemeClr val="accent2"/>
              </a:buClr>
              <a:buSzPts val="1200"/>
              <a:buFont typeface="Noto Sans Symbols"/>
              <a:buChar char="▪"/>
              <a:defRPr b="0" i="0" sz="12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descr="A close up of a sign &#10; &#10;Description automatically generated" id="433" name="Google Shape;433;p70"/>
          <p:cNvPicPr preferRelativeResize="0"/>
          <p:nvPr/>
        </p:nvPicPr>
        <p:blipFill rotWithShape="1">
          <a:blip r:embed="rId1">
            <a:alphaModFix/>
          </a:blip>
          <a:srcRect b="0" l="0" r="0" t="0"/>
          <a:stretch/>
        </p:blipFill>
        <p:spPr>
          <a:xfrm>
            <a:off x="167366" y="4679314"/>
            <a:ext cx="1485901" cy="339553"/>
          </a:xfrm>
          <a:prstGeom prst="rect">
            <a:avLst/>
          </a:prstGeom>
          <a:noFill/>
          <a:ln>
            <a:noFill/>
          </a:ln>
        </p:spPr>
      </p:pic>
      <p:sp>
        <p:nvSpPr>
          <p:cNvPr id="434" name="Google Shape;434;p70"/>
          <p:cNvSpPr txBox="1"/>
          <p:nvPr/>
        </p:nvSpPr>
        <p:spPr>
          <a:xfrm>
            <a:off x="8503150" y="4712168"/>
            <a:ext cx="640800" cy="273900"/>
          </a:xfrm>
          <a:prstGeom prst="rect">
            <a:avLst/>
          </a:prstGeom>
          <a:solidFill>
            <a:srgbClr val="1AA37B"/>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890">
          <p15:clr>
            <a:srgbClr val="F26B43"/>
          </p15:clr>
        </p15:guide>
        <p15:guide id="2" pos="252">
          <p15:clr>
            <a:srgbClr val="F26B43"/>
          </p15:clr>
        </p15:guide>
        <p15:guide id="3" pos="2880">
          <p15:clr>
            <a:srgbClr val="F26B43"/>
          </p15:clr>
        </p15:guide>
        <p15:guide id="4" pos="5508">
          <p15:clr>
            <a:srgbClr val="F26B43"/>
          </p15:clr>
        </p15:guide>
        <p15:guide id="5" orient="horz" pos="846">
          <p15:clr>
            <a:srgbClr val="F26B43"/>
          </p15:clr>
        </p15:guide>
        <p15:guide id="6" orient="horz" pos="28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hyperlink" Target="http://drive.google.com/file/d/1LEVdRxZTK2H3mZ0UUL3jkCndcyd3kgp5/view" TargetMode="External"/><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47.png"/><Relationship Id="rId7"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20" Type="http://schemas.openxmlformats.org/officeDocument/2006/relationships/image" Target="../media/image27.jpg"/><Relationship Id="rId22" Type="http://schemas.openxmlformats.org/officeDocument/2006/relationships/image" Target="../media/image34.png"/><Relationship Id="rId21" Type="http://schemas.openxmlformats.org/officeDocument/2006/relationships/image" Target="../media/image32.png"/><Relationship Id="rId24" Type="http://schemas.openxmlformats.org/officeDocument/2006/relationships/image" Target="../media/image35.png"/><Relationship Id="rId23" Type="http://schemas.openxmlformats.org/officeDocument/2006/relationships/image" Target="../media/image53.png"/><Relationship Id="rId1" Type="http://schemas.openxmlformats.org/officeDocument/2006/relationships/slideLayout" Target="../slideLayouts/slideLayout66.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6.jpg"/><Relationship Id="rId9" Type="http://schemas.openxmlformats.org/officeDocument/2006/relationships/image" Target="../media/image31.jpg"/><Relationship Id="rId26" Type="http://schemas.openxmlformats.org/officeDocument/2006/relationships/image" Target="../media/image60.png"/><Relationship Id="rId25" Type="http://schemas.openxmlformats.org/officeDocument/2006/relationships/image" Target="../media/image40.png"/><Relationship Id="rId27" Type="http://schemas.openxmlformats.org/officeDocument/2006/relationships/image" Target="../media/image38.png"/><Relationship Id="rId5" Type="http://schemas.openxmlformats.org/officeDocument/2006/relationships/image" Target="../media/image21.jpg"/><Relationship Id="rId6" Type="http://schemas.openxmlformats.org/officeDocument/2006/relationships/image" Target="../media/image18.jpg"/><Relationship Id="rId7" Type="http://schemas.openxmlformats.org/officeDocument/2006/relationships/image" Target="../media/image14.jpg"/><Relationship Id="rId8" Type="http://schemas.openxmlformats.org/officeDocument/2006/relationships/image" Target="../media/image30.jpg"/><Relationship Id="rId11" Type="http://schemas.openxmlformats.org/officeDocument/2006/relationships/image" Target="../media/image13.jpg"/><Relationship Id="rId10" Type="http://schemas.openxmlformats.org/officeDocument/2006/relationships/image" Target="../media/image20.jpg"/><Relationship Id="rId13" Type="http://schemas.openxmlformats.org/officeDocument/2006/relationships/image" Target="../media/image12.png"/><Relationship Id="rId12" Type="http://schemas.openxmlformats.org/officeDocument/2006/relationships/image" Target="../media/image17.jpg"/><Relationship Id="rId15" Type="http://schemas.openxmlformats.org/officeDocument/2006/relationships/image" Target="../media/image37.png"/><Relationship Id="rId14" Type="http://schemas.openxmlformats.org/officeDocument/2006/relationships/image" Target="../media/image24.png"/><Relationship Id="rId17" Type="http://schemas.openxmlformats.org/officeDocument/2006/relationships/image" Target="../media/image28.png"/><Relationship Id="rId16" Type="http://schemas.openxmlformats.org/officeDocument/2006/relationships/image" Target="../media/image23.png"/><Relationship Id="rId19" Type="http://schemas.openxmlformats.org/officeDocument/2006/relationships/image" Target="../media/image25.png"/><Relationship Id="rId18"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xml"/><Relationship Id="rId3"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70.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68.png"/><Relationship Id="rId8" Type="http://schemas.openxmlformats.org/officeDocument/2006/relationships/image" Target="../media/image64.png"/><Relationship Id="rId10"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 Id="rId3" Type="http://schemas.openxmlformats.org/officeDocument/2006/relationships/image" Target="../media/image61.jp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5.xml"/><Relationship Id="rId3" Type="http://schemas.openxmlformats.org/officeDocument/2006/relationships/hyperlink" Target="http://drive.google.com/file/d/1SluJqrV3ONTOTxTqvBtuvONOaKXFks_q/view" TargetMode="External"/><Relationship Id="rId4" Type="http://schemas.openxmlformats.org/officeDocument/2006/relationships/image" Target="../media/image72.jpg"/><Relationship Id="rId5" Type="http://schemas.openxmlformats.org/officeDocument/2006/relationships/image" Target="../media/image71.png"/><Relationship Id="rId6" Type="http://schemas.openxmlformats.org/officeDocument/2006/relationships/image" Target="../media/image76.png"/><Relationship Id="rId7"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6.xml"/><Relationship Id="rId3" Type="http://schemas.openxmlformats.org/officeDocument/2006/relationships/image" Target="../media/image78.png"/><Relationship Id="rId4" Type="http://schemas.openxmlformats.org/officeDocument/2006/relationships/image" Target="../media/image93.png"/><Relationship Id="rId5" Type="http://schemas.openxmlformats.org/officeDocument/2006/relationships/image" Target="../media/image91.png"/><Relationship Id="rId6"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7.xml"/><Relationship Id="rId3" Type="http://schemas.openxmlformats.org/officeDocument/2006/relationships/hyperlink" Target="http://drive.google.com/file/d/1zR3qeTXkbT6E-hLZIv6jjeErz9ZvJwsk/view" TargetMode="External"/><Relationship Id="rId4" Type="http://schemas.openxmlformats.org/officeDocument/2006/relationships/image" Target="../media/image7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9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image" Target="../media/image8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1.xml"/><Relationship Id="rId3" Type="http://schemas.openxmlformats.org/officeDocument/2006/relationships/image" Target="../media/image61.jp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hyperlink" Target="https://ue.ucr.edu/resources-mentor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5.xml"/><Relationship Id="rId3" Type="http://schemas.openxmlformats.org/officeDocument/2006/relationships/image" Target="../media/image86.jp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81.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hyperlink" Target="https://blog.mentorcollective.org/mentorship-masterclass-march-2021" TargetMode="External"/><Relationship Id="rId7" Type="http://schemas.openxmlformats.org/officeDocument/2006/relationships/hyperlink" Target="https://blog.mentorcollective.org/mentorship-rt-march-2021" TargetMode="External"/><Relationship Id="rId8" Type="http://schemas.openxmlformats.org/officeDocument/2006/relationships/hyperlink" Target="https://www.mentorcollective.org/upcoming-event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7.xml"/><Relationship Id="rId3" Type="http://schemas.openxmlformats.org/officeDocument/2006/relationships/image" Target="../media/image85.jpg"/><Relationship Id="rId4" Type="http://schemas.openxmlformats.org/officeDocument/2006/relationships/hyperlink" Target="mailto:laurenharnett@mentorcollective.org" TargetMode="External"/><Relationship Id="rId5" Type="http://schemas.openxmlformats.org/officeDocument/2006/relationships/hyperlink" Target="mailto:vanessa@mentorcollective.org" TargetMode="External"/><Relationship Id="rId6"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xml"/><Relationship Id="rId3" Type="http://schemas.openxmlformats.org/officeDocument/2006/relationships/image" Target="../media/image90.png"/><Relationship Id="rId4" Type="http://schemas.openxmlformats.org/officeDocument/2006/relationships/image" Target="../media/image3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xml"/><Relationship Id="rId3" Type="http://schemas.openxmlformats.org/officeDocument/2006/relationships/image" Target="../media/image75.png"/><Relationship Id="rId4" Type="http://schemas.openxmlformats.org/officeDocument/2006/relationships/image" Target="../media/image57.gif"/><Relationship Id="rId5"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xml"/><Relationship Id="rId3" Type="http://schemas.openxmlformats.org/officeDocument/2006/relationships/image" Target="../media/image75.png"/><Relationship Id="rId4" Type="http://schemas.openxmlformats.org/officeDocument/2006/relationships/image" Target="../media/image3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87.png"/><Relationship Id="rId5" Type="http://schemas.openxmlformats.org/officeDocument/2006/relationships/image" Target="../media/image36.png"/><Relationship Id="rId6" Type="http://schemas.openxmlformats.org/officeDocument/2006/relationships/image" Target="../media/image43.png"/><Relationship Id="rId7" Type="http://schemas.openxmlformats.org/officeDocument/2006/relationships/image" Target="../media/image5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 Id="rId3" Type="http://schemas.openxmlformats.org/officeDocument/2006/relationships/image" Target="../media/image75.png"/><Relationship Id="rId4" Type="http://schemas.openxmlformats.org/officeDocument/2006/relationships/image" Target="../media/image4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9.xml"/><Relationship Id="rId3" Type="http://schemas.openxmlformats.org/officeDocument/2006/relationships/image" Target="../media/image75.png"/><Relationship Id="rId4" Type="http://schemas.openxmlformats.org/officeDocument/2006/relationships/image" Target="../media/image5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A person wearing a suit and tie&#10;&#10;Description automatically generated" id="546" name="Google Shape;546;p87"/>
          <p:cNvPicPr preferRelativeResize="0"/>
          <p:nvPr>
            <p:ph idx="2" type="pic"/>
          </p:nvPr>
        </p:nvPicPr>
        <p:blipFill rotWithShape="1">
          <a:blip r:embed="rId3">
            <a:alphaModFix/>
          </a:blip>
          <a:srcRect b="0" l="0" r="0" t="0"/>
          <a:stretch/>
        </p:blipFill>
        <p:spPr>
          <a:xfrm flipH="1">
            <a:off x="0" y="1"/>
            <a:ext cx="9144000" cy="5143500"/>
          </a:xfrm>
          <a:prstGeom prst="rect">
            <a:avLst/>
          </a:prstGeom>
          <a:noFill/>
          <a:ln>
            <a:noFill/>
          </a:ln>
        </p:spPr>
      </p:pic>
      <p:sp>
        <p:nvSpPr>
          <p:cNvPr id="547" name="Google Shape;547;p87"/>
          <p:cNvSpPr txBox="1"/>
          <p:nvPr>
            <p:ph idx="1" type="body"/>
          </p:nvPr>
        </p:nvSpPr>
        <p:spPr>
          <a:xfrm>
            <a:off x="392906" y="0"/>
            <a:ext cx="4179000" cy="5143500"/>
          </a:xfrm>
          <a:prstGeom prst="rect">
            <a:avLst/>
          </a:prstGeom>
          <a:solidFill>
            <a:schemeClr val="accent1">
              <a:alpha val="89800"/>
            </a:schemeClr>
          </a:solidFill>
          <a:ln>
            <a:noFill/>
          </a:ln>
        </p:spPr>
        <p:txBody>
          <a:bodyPr anchorCtr="0" anchor="t" bIns="1851650" lIns="137150" spcFirstLastPara="1" rIns="137150" wrap="square" tIns="34275">
            <a:noAutofit/>
          </a:bodyPr>
          <a:lstStyle/>
          <a:p>
            <a:pPr indent="0" lvl="0" marL="0" marR="0" rtl="0" algn="ctr">
              <a:lnSpc>
                <a:spcPct val="70000"/>
              </a:lnSpc>
              <a:spcBef>
                <a:spcPts val="0"/>
              </a:spcBef>
              <a:spcAft>
                <a:spcPts val="0"/>
              </a:spcAft>
              <a:buClr>
                <a:schemeClr val="accent2"/>
              </a:buClr>
              <a:buSzPts val="2800"/>
              <a:buFont typeface="Noto Sans Symbols"/>
              <a:buNone/>
            </a:pPr>
            <a:r>
              <a:t/>
            </a:r>
            <a:endParaRPr b="1" i="0" sz="2800" u="none" cap="none" strike="noStrike">
              <a:solidFill>
                <a:schemeClr val="lt1"/>
              </a:solidFill>
              <a:latin typeface="Arial"/>
              <a:ea typeface="Arial"/>
              <a:cs typeface="Arial"/>
              <a:sym typeface="Arial"/>
            </a:endParaRPr>
          </a:p>
          <a:p>
            <a:pPr indent="0" lvl="0" marL="0" marR="0" rtl="0" algn="ctr">
              <a:lnSpc>
                <a:spcPct val="70000"/>
              </a:lnSpc>
              <a:spcBef>
                <a:spcPts val="800"/>
              </a:spcBef>
              <a:spcAft>
                <a:spcPts val="0"/>
              </a:spcAft>
              <a:buClr>
                <a:schemeClr val="accent2"/>
              </a:buClr>
              <a:buSzPts val="2800"/>
              <a:buFont typeface="Noto Sans Symbols"/>
              <a:buNone/>
            </a:pPr>
            <a:r>
              <a:t/>
            </a:r>
            <a:endParaRPr b="1" i="0" sz="2800" u="none" cap="none" strike="noStrike">
              <a:solidFill>
                <a:schemeClr val="lt1"/>
              </a:solidFill>
              <a:latin typeface="Arial"/>
              <a:ea typeface="Arial"/>
              <a:cs typeface="Arial"/>
              <a:sym typeface="Arial"/>
            </a:endParaRPr>
          </a:p>
          <a:p>
            <a:pPr indent="0" lvl="0" marL="0" marR="0" rtl="0" algn="ctr">
              <a:lnSpc>
                <a:spcPct val="70000"/>
              </a:lnSpc>
              <a:spcBef>
                <a:spcPts val="800"/>
              </a:spcBef>
              <a:spcAft>
                <a:spcPts val="0"/>
              </a:spcAft>
              <a:buClr>
                <a:schemeClr val="accent2"/>
              </a:buClr>
              <a:buSzPts val="2800"/>
              <a:buFont typeface="Noto Sans Symbols"/>
              <a:buNone/>
            </a:pPr>
            <a:r>
              <a:t/>
            </a:r>
            <a:endParaRPr b="1" i="0" sz="2800" u="none" cap="none" strike="noStrike">
              <a:solidFill>
                <a:schemeClr val="lt1"/>
              </a:solidFill>
              <a:latin typeface="Arial"/>
              <a:ea typeface="Arial"/>
              <a:cs typeface="Arial"/>
              <a:sym typeface="Arial"/>
            </a:endParaRPr>
          </a:p>
          <a:p>
            <a:pPr indent="0" lvl="0" marL="0" marR="0" rtl="0" algn="ctr">
              <a:lnSpc>
                <a:spcPct val="70000"/>
              </a:lnSpc>
              <a:spcBef>
                <a:spcPts val="800"/>
              </a:spcBef>
              <a:spcAft>
                <a:spcPts val="0"/>
              </a:spcAft>
              <a:buClr>
                <a:schemeClr val="accent2"/>
              </a:buClr>
              <a:buSzPts val="2400"/>
              <a:buFont typeface="Noto Sans Symbols"/>
              <a:buNone/>
            </a:pPr>
            <a:r>
              <a:t/>
            </a:r>
            <a:endParaRPr b="1" i="0" sz="2400" u="none" cap="none" strike="noStrike">
              <a:solidFill>
                <a:schemeClr val="lt1"/>
              </a:solidFill>
              <a:latin typeface="Arial"/>
              <a:ea typeface="Arial"/>
              <a:cs typeface="Arial"/>
              <a:sym typeface="Arial"/>
            </a:endParaRPr>
          </a:p>
          <a:p>
            <a:pPr indent="0" lvl="0" marL="0" marR="0" rtl="0" algn="ctr">
              <a:lnSpc>
                <a:spcPct val="70000"/>
              </a:lnSpc>
              <a:spcBef>
                <a:spcPts val="800"/>
              </a:spcBef>
              <a:spcAft>
                <a:spcPts val="0"/>
              </a:spcAft>
              <a:buClr>
                <a:schemeClr val="accent2"/>
              </a:buClr>
              <a:buSzPts val="2400"/>
              <a:buFont typeface="Noto Sans Symbols"/>
              <a:buNone/>
            </a:pPr>
            <a:r>
              <a:t/>
            </a:r>
            <a:endParaRPr b="1" i="0" sz="2400" u="none" cap="none" strike="noStrike">
              <a:solidFill>
                <a:schemeClr val="lt1"/>
              </a:solidFill>
              <a:latin typeface="Arial"/>
              <a:ea typeface="Arial"/>
              <a:cs typeface="Arial"/>
              <a:sym typeface="Arial"/>
            </a:endParaRPr>
          </a:p>
          <a:p>
            <a:pPr indent="0" lvl="0" marL="0" marR="0" rtl="0" algn="ctr">
              <a:lnSpc>
                <a:spcPct val="70000"/>
              </a:lnSpc>
              <a:spcBef>
                <a:spcPts val="800"/>
              </a:spcBef>
              <a:spcAft>
                <a:spcPts val="0"/>
              </a:spcAft>
              <a:buClr>
                <a:schemeClr val="accent2"/>
              </a:buClr>
              <a:buSzPts val="2400"/>
              <a:buFont typeface="Noto Sans Symbols"/>
              <a:buNone/>
            </a:pPr>
            <a:r>
              <a:t/>
            </a:r>
            <a:endParaRPr b="1" sz="2400">
              <a:solidFill>
                <a:schemeClr val="lt1"/>
              </a:solidFill>
            </a:endParaRPr>
          </a:p>
          <a:p>
            <a:pPr indent="0" lvl="0" marL="0" marR="0" rtl="0" algn="ctr">
              <a:lnSpc>
                <a:spcPct val="70000"/>
              </a:lnSpc>
              <a:spcBef>
                <a:spcPts val="800"/>
              </a:spcBef>
              <a:spcAft>
                <a:spcPts val="0"/>
              </a:spcAft>
              <a:buClr>
                <a:schemeClr val="accent2"/>
              </a:buClr>
              <a:buSzPts val="2400"/>
              <a:buFont typeface="Noto Sans Symbols"/>
              <a:buNone/>
            </a:pPr>
            <a:r>
              <a:t/>
            </a:r>
            <a:endParaRPr sz="1100"/>
          </a:p>
          <a:p>
            <a:pPr indent="0" lvl="0" marL="0" marR="0" rtl="0" algn="ctr">
              <a:lnSpc>
                <a:spcPct val="70000"/>
              </a:lnSpc>
              <a:spcBef>
                <a:spcPts val="800"/>
              </a:spcBef>
              <a:spcAft>
                <a:spcPts val="0"/>
              </a:spcAft>
              <a:buClr>
                <a:schemeClr val="accent2"/>
              </a:buClr>
              <a:buSzPts val="2400"/>
              <a:buFont typeface="Noto Sans Symbols"/>
              <a:buNone/>
            </a:pPr>
            <a:r>
              <a:rPr lang="en" sz="2400"/>
              <a:t>AUM WARHAWK</a:t>
            </a:r>
            <a:endParaRPr sz="2400"/>
          </a:p>
          <a:p>
            <a:pPr indent="0" lvl="0" marL="0" marR="0" rtl="0" algn="ctr">
              <a:lnSpc>
                <a:spcPct val="70000"/>
              </a:lnSpc>
              <a:spcBef>
                <a:spcPts val="800"/>
              </a:spcBef>
              <a:spcAft>
                <a:spcPts val="0"/>
              </a:spcAft>
              <a:buClr>
                <a:schemeClr val="accent2"/>
              </a:buClr>
              <a:buSzPts val="2400"/>
              <a:buFont typeface="Noto Sans Symbols"/>
              <a:buNone/>
            </a:pPr>
            <a:r>
              <a:rPr lang="en" sz="2400"/>
              <a:t>MENTOR COLLECTIVE</a:t>
            </a:r>
            <a:endParaRPr sz="1100"/>
          </a:p>
          <a:p>
            <a:pPr indent="0" lvl="1" marL="12700" marR="0" rtl="0" algn="ctr">
              <a:lnSpc>
                <a:spcPct val="70000"/>
              </a:lnSpc>
              <a:spcBef>
                <a:spcPts val="800"/>
              </a:spcBef>
              <a:spcAft>
                <a:spcPts val="0"/>
              </a:spcAft>
              <a:buClr>
                <a:schemeClr val="accent2"/>
              </a:buClr>
              <a:buSzPts val="1700"/>
              <a:buFont typeface="NTR"/>
              <a:buNone/>
            </a:pPr>
            <a:r>
              <a:t/>
            </a:r>
            <a:endParaRPr sz="1700">
              <a:solidFill>
                <a:schemeClr val="lt1"/>
              </a:solidFill>
            </a:endParaRPr>
          </a:p>
          <a:p>
            <a:pPr indent="0" lvl="1" marL="12700" marR="0" rtl="0" algn="ctr">
              <a:lnSpc>
                <a:spcPct val="70000"/>
              </a:lnSpc>
              <a:spcBef>
                <a:spcPts val="800"/>
              </a:spcBef>
              <a:spcAft>
                <a:spcPts val="0"/>
              </a:spcAft>
              <a:buClr>
                <a:schemeClr val="accent2"/>
              </a:buClr>
              <a:buSzPts val="1700"/>
              <a:buFont typeface="NTR"/>
              <a:buNone/>
            </a:pPr>
            <a:r>
              <a:rPr lang="en"/>
              <a:t>2020-21</a:t>
            </a:r>
            <a:endParaRPr b="0" i="0" sz="1800" u="none" cap="none" strike="noStrike">
              <a:solidFill>
                <a:schemeClr val="lt1"/>
              </a:solidFill>
              <a:latin typeface="Arial"/>
              <a:ea typeface="Arial"/>
              <a:cs typeface="Arial"/>
              <a:sym typeface="Arial"/>
            </a:endParaRPr>
          </a:p>
          <a:p>
            <a:pPr indent="0" lvl="1" marL="12700" marR="0" rtl="0" algn="ctr">
              <a:lnSpc>
                <a:spcPct val="70000"/>
              </a:lnSpc>
              <a:spcBef>
                <a:spcPts val="800"/>
              </a:spcBef>
              <a:spcAft>
                <a:spcPts val="0"/>
              </a:spcAft>
              <a:buClr>
                <a:schemeClr val="accent2"/>
              </a:buClr>
              <a:buSzPts val="1700"/>
              <a:buFont typeface="NTR"/>
              <a:buNone/>
            </a:pPr>
            <a:r>
              <a:t/>
            </a:r>
            <a:endParaRPr sz="1800">
              <a:solidFill>
                <a:schemeClr val="lt1"/>
              </a:solidFill>
            </a:endParaRPr>
          </a:p>
          <a:p>
            <a:pPr indent="0" lvl="1" marL="12700" marR="0" rtl="0" algn="ctr">
              <a:lnSpc>
                <a:spcPct val="70000"/>
              </a:lnSpc>
              <a:spcBef>
                <a:spcPts val="800"/>
              </a:spcBef>
              <a:spcAft>
                <a:spcPts val="0"/>
              </a:spcAft>
              <a:buClr>
                <a:schemeClr val="accent2"/>
              </a:buClr>
              <a:buSzPts val="1700"/>
              <a:buFont typeface="NTR"/>
              <a:buNone/>
            </a:pPr>
            <a:r>
              <a:t/>
            </a:r>
            <a:endParaRPr sz="1800">
              <a:solidFill>
                <a:schemeClr val="lt1"/>
              </a:solidFill>
            </a:endParaRPr>
          </a:p>
          <a:p>
            <a:pPr indent="0" lvl="1" marL="0" marR="0" rtl="0" algn="ctr">
              <a:lnSpc>
                <a:spcPct val="70000"/>
              </a:lnSpc>
              <a:spcBef>
                <a:spcPts val="800"/>
              </a:spcBef>
              <a:spcAft>
                <a:spcPts val="0"/>
              </a:spcAft>
              <a:buClr>
                <a:schemeClr val="accent2"/>
              </a:buClr>
              <a:buSzPts val="1700"/>
              <a:buFont typeface="NTR"/>
              <a:buNone/>
            </a:pPr>
            <a:r>
              <a:rPr lang="en" sz="1400">
                <a:solidFill>
                  <a:schemeClr val="lt1"/>
                </a:solidFill>
              </a:rPr>
              <a:t>mentorcollective.org</a:t>
            </a:r>
            <a:endParaRPr sz="1400">
              <a:solidFill>
                <a:schemeClr val="lt1"/>
              </a:solidFill>
            </a:endParaRPr>
          </a:p>
        </p:txBody>
      </p:sp>
      <p:pic>
        <p:nvPicPr>
          <p:cNvPr id="548" name="Google Shape;548;p87"/>
          <p:cNvPicPr preferRelativeResize="0"/>
          <p:nvPr/>
        </p:nvPicPr>
        <p:blipFill>
          <a:blip r:embed="rId4">
            <a:alphaModFix/>
          </a:blip>
          <a:stretch>
            <a:fillRect/>
          </a:stretch>
        </p:blipFill>
        <p:spPr>
          <a:xfrm>
            <a:off x="1639275" y="295199"/>
            <a:ext cx="1686188" cy="16861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erson sitting on a chair in a room &#10; &#10;Description automatically generated" id="697" name="Google Shape;697;p96"/>
          <p:cNvPicPr preferRelativeResize="0"/>
          <p:nvPr/>
        </p:nvPicPr>
        <p:blipFill rotWithShape="1">
          <a:blip r:embed="rId3">
            <a:alphaModFix amt="21000"/>
          </a:blip>
          <a:srcRect b="0" l="0" r="0" t="0"/>
          <a:stretch/>
        </p:blipFill>
        <p:spPr>
          <a:xfrm>
            <a:off x="0" y="1"/>
            <a:ext cx="9143998" cy="4514850"/>
          </a:xfrm>
          <a:prstGeom prst="rect">
            <a:avLst/>
          </a:prstGeom>
          <a:noFill/>
          <a:ln>
            <a:noFill/>
          </a:ln>
        </p:spPr>
      </p:pic>
      <p:sp>
        <p:nvSpPr>
          <p:cNvPr id="698" name="Google Shape;698;p96"/>
          <p:cNvSpPr txBox="1"/>
          <p:nvPr>
            <p:ph type="title"/>
          </p:nvPr>
        </p:nvSpPr>
        <p:spPr>
          <a:xfrm>
            <a:off x="0" y="703975"/>
            <a:ext cx="3560100" cy="3288300"/>
          </a:xfrm>
          <a:prstGeom prst="rect">
            <a:avLst/>
          </a:prstGeom>
          <a:solidFill>
            <a:schemeClr val="accent1">
              <a:alpha val="89410"/>
            </a:schemeClr>
          </a:solidFill>
          <a:ln>
            <a:noFill/>
          </a:ln>
        </p:spPr>
        <p:txBody>
          <a:bodyPr anchorCtr="0" anchor="ctr" bIns="34275" lIns="342900" spcFirstLastPara="1" rIns="342900" wrap="square" tIns="34275">
            <a:noAutofit/>
          </a:bodyPr>
          <a:lstStyle/>
          <a:p>
            <a:pPr indent="0" lvl="0" marL="0" rtl="0" algn="r">
              <a:spcBef>
                <a:spcPts val="0"/>
              </a:spcBef>
              <a:spcAft>
                <a:spcPts val="0"/>
              </a:spcAft>
              <a:buClr>
                <a:srgbClr val="000000"/>
              </a:buClr>
              <a:buSzPts val="800"/>
              <a:buFont typeface="Arial"/>
              <a:buNone/>
            </a:pPr>
            <a:r>
              <a:rPr lang="en"/>
              <a:t>PROGRAM OVERVIEW</a:t>
            </a:r>
            <a:endParaRPr/>
          </a:p>
        </p:txBody>
      </p:sp>
      <p:sp>
        <p:nvSpPr>
          <p:cNvPr id="699" name="Google Shape;699;p96"/>
          <p:cNvSpPr/>
          <p:nvPr/>
        </p:nvSpPr>
        <p:spPr>
          <a:xfrm>
            <a:off x="6536963" y="1719450"/>
            <a:ext cx="26091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700" name="Google Shape;700;p96"/>
          <p:cNvSpPr/>
          <p:nvPr/>
        </p:nvSpPr>
        <p:spPr>
          <a:xfrm>
            <a:off x="3560100" y="1719400"/>
            <a:ext cx="31032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701" name="Google Shape;701;p96"/>
          <p:cNvPicPr preferRelativeResize="0"/>
          <p:nvPr/>
        </p:nvPicPr>
        <p:blipFill>
          <a:blip r:embed="rId4">
            <a:alphaModFix/>
          </a:blip>
          <a:stretch>
            <a:fillRect/>
          </a:stretch>
        </p:blipFill>
        <p:spPr>
          <a:xfrm>
            <a:off x="5249975" y="1739339"/>
            <a:ext cx="2540700" cy="1470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97"/>
          <p:cNvSpPr txBox="1"/>
          <p:nvPr>
            <p:ph idx="1" type="body"/>
          </p:nvPr>
        </p:nvSpPr>
        <p:spPr>
          <a:xfrm>
            <a:off x="562450" y="880076"/>
            <a:ext cx="8315400" cy="41577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t/>
            </a:r>
            <a:endParaRPr b="1" sz="1700"/>
          </a:p>
          <a:p>
            <a:pPr indent="-336550" lvl="0" marL="457200" rtl="0" algn="l">
              <a:lnSpc>
                <a:spcPct val="100000"/>
              </a:lnSpc>
              <a:spcBef>
                <a:spcPts val="800"/>
              </a:spcBef>
              <a:spcAft>
                <a:spcPts val="0"/>
              </a:spcAft>
              <a:buSzPts val="1700"/>
              <a:buChar char="▪"/>
            </a:pPr>
            <a:r>
              <a:rPr b="1" lang="en" sz="1700"/>
              <a:t>Individualized Support. </a:t>
            </a:r>
            <a:r>
              <a:rPr lang="en" sz="1700"/>
              <a:t>First-year and transfer students are matched with a peer mentor to </a:t>
            </a:r>
            <a:r>
              <a:rPr b="1" lang="en" sz="1700">
                <a:solidFill>
                  <a:srgbClr val="1AA37B"/>
                </a:solidFill>
              </a:rPr>
              <a:t>support them in their first year at AUM</a:t>
            </a:r>
            <a:r>
              <a:rPr lang="en" sz="1700"/>
              <a:t>.</a:t>
            </a:r>
            <a:endParaRPr sz="1700"/>
          </a:p>
          <a:p>
            <a:pPr indent="0" lvl="0" marL="457200" rtl="0" algn="l">
              <a:lnSpc>
                <a:spcPct val="100000"/>
              </a:lnSpc>
              <a:spcBef>
                <a:spcPts val="0"/>
              </a:spcBef>
              <a:spcAft>
                <a:spcPts val="0"/>
              </a:spcAft>
              <a:buNone/>
            </a:pPr>
            <a:r>
              <a:t/>
            </a:r>
            <a:endParaRPr sz="1700"/>
          </a:p>
          <a:p>
            <a:pPr indent="-336550" lvl="0" marL="457200" rtl="0" algn="l">
              <a:lnSpc>
                <a:spcPct val="100000"/>
              </a:lnSpc>
              <a:spcBef>
                <a:spcPts val="0"/>
              </a:spcBef>
              <a:spcAft>
                <a:spcPts val="0"/>
              </a:spcAft>
              <a:buSzPts val="1700"/>
              <a:buChar char="▪"/>
            </a:pPr>
            <a:r>
              <a:rPr b="1" lang="en" sz="1700"/>
              <a:t>Leadership Skill Development. </a:t>
            </a:r>
            <a:r>
              <a:rPr b="1" lang="en" sz="1700">
                <a:solidFill>
                  <a:srgbClr val="1AA37B"/>
                </a:solidFill>
              </a:rPr>
              <a:t>Engage upperclass students in leadership roles</a:t>
            </a:r>
            <a:r>
              <a:rPr lang="en" sz="1700"/>
              <a:t> on campus.</a:t>
            </a:r>
            <a:endParaRPr sz="1700"/>
          </a:p>
          <a:p>
            <a:pPr indent="0" lvl="0" marL="457200" rtl="0" algn="l">
              <a:lnSpc>
                <a:spcPct val="100000"/>
              </a:lnSpc>
              <a:spcBef>
                <a:spcPts val="0"/>
              </a:spcBef>
              <a:spcAft>
                <a:spcPts val="0"/>
              </a:spcAft>
              <a:buNone/>
            </a:pPr>
            <a:r>
              <a:t/>
            </a:r>
            <a:endParaRPr sz="1700"/>
          </a:p>
          <a:p>
            <a:pPr indent="-336550" lvl="0" marL="457200" rtl="0" algn="l">
              <a:lnSpc>
                <a:spcPct val="100000"/>
              </a:lnSpc>
              <a:spcBef>
                <a:spcPts val="0"/>
              </a:spcBef>
              <a:spcAft>
                <a:spcPts val="0"/>
              </a:spcAft>
              <a:buSzPts val="1700"/>
              <a:buChar char="▪"/>
            </a:pPr>
            <a:r>
              <a:rPr b="1" lang="en" sz="1700"/>
              <a:t>Building Connections</a:t>
            </a:r>
            <a:r>
              <a:rPr lang="en" sz="1700"/>
              <a:t>.</a:t>
            </a:r>
            <a:r>
              <a:rPr lang="en" sz="1700"/>
              <a:t> </a:t>
            </a:r>
            <a:r>
              <a:rPr b="1" lang="en" sz="1700">
                <a:solidFill>
                  <a:srgbClr val="1AA37B"/>
                </a:solidFill>
              </a:rPr>
              <a:t>Connect students to AUM and to each other.</a:t>
            </a:r>
            <a:br>
              <a:rPr lang="en" sz="1700"/>
            </a:br>
            <a:endParaRPr sz="1700"/>
          </a:p>
          <a:p>
            <a:pPr indent="-336550" lvl="0" marL="457200" rtl="0" algn="l">
              <a:lnSpc>
                <a:spcPct val="100000"/>
              </a:lnSpc>
              <a:spcBef>
                <a:spcPts val="0"/>
              </a:spcBef>
              <a:spcAft>
                <a:spcPts val="0"/>
              </a:spcAft>
              <a:buSzPts val="1700"/>
              <a:buChar char="▪"/>
            </a:pPr>
            <a:r>
              <a:rPr b="1" lang="en" sz="1700"/>
              <a:t>Impact on Outcomes.</a:t>
            </a:r>
            <a:r>
              <a:rPr lang="en" sz="1700"/>
              <a:t> </a:t>
            </a:r>
            <a:r>
              <a:rPr b="1" lang="en" sz="1700">
                <a:solidFill>
                  <a:srgbClr val="1AA37B"/>
                </a:solidFill>
              </a:rPr>
              <a:t>Improve 1st year retention and persistence</a:t>
            </a:r>
            <a:r>
              <a:rPr lang="en" sz="1700"/>
              <a:t> </a:t>
            </a:r>
            <a:r>
              <a:rPr b="1" lang="en" sz="1700">
                <a:solidFill>
                  <a:schemeClr val="accent2"/>
                </a:solidFill>
              </a:rPr>
              <a:t>rates</a:t>
            </a:r>
            <a:r>
              <a:rPr lang="en" sz="1700"/>
              <a:t>.</a:t>
            </a:r>
            <a:endParaRPr sz="1700"/>
          </a:p>
          <a:p>
            <a:pPr indent="0" lvl="0" marL="457200" rtl="0" algn="l">
              <a:lnSpc>
                <a:spcPct val="100000"/>
              </a:lnSpc>
              <a:spcBef>
                <a:spcPts val="0"/>
              </a:spcBef>
              <a:spcAft>
                <a:spcPts val="0"/>
              </a:spcAft>
              <a:buNone/>
            </a:pPr>
            <a:r>
              <a:t/>
            </a:r>
            <a:endParaRPr b="1" sz="1500">
              <a:solidFill>
                <a:schemeClr val="accent2"/>
              </a:solidFill>
            </a:endParaRPr>
          </a:p>
          <a:p>
            <a:pPr indent="0" lvl="0" marL="457200" rtl="0" algn="l">
              <a:spcBef>
                <a:spcPts val="0"/>
              </a:spcBef>
              <a:spcAft>
                <a:spcPts val="800"/>
              </a:spcAft>
              <a:buNone/>
            </a:pPr>
            <a:r>
              <a:t/>
            </a:r>
            <a:endParaRPr sz="1500"/>
          </a:p>
        </p:txBody>
      </p:sp>
      <p:sp>
        <p:nvSpPr>
          <p:cNvPr id="708" name="Google Shape;708;p97"/>
          <p:cNvSpPr txBox="1"/>
          <p:nvPr>
            <p:ph type="title"/>
          </p:nvPr>
        </p:nvSpPr>
        <p:spPr>
          <a:xfrm>
            <a:off x="414338" y="-42134"/>
            <a:ext cx="8315400" cy="846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Reasons for Collaboration</a:t>
            </a:r>
            <a:endParaRPr/>
          </a:p>
        </p:txBody>
      </p:sp>
      <p:sp>
        <p:nvSpPr>
          <p:cNvPr id="709" name="Google Shape;709;p97"/>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8"/>
          <p:cNvSpPr txBox="1"/>
          <p:nvPr>
            <p:ph type="title"/>
          </p:nvPr>
        </p:nvSpPr>
        <p:spPr>
          <a:xfrm>
            <a:off x="530156"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2020-21 Learnings</a:t>
            </a:r>
            <a:r>
              <a:rPr lang="en"/>
              <a:t> Summary</a:t>
            </a:r>
            <a:endParaRPr/>
          </a:p>
        </p:txBody>
      </p:sp>
      <p:sp>
        <p:nvSpPr>
          <p:cNvPr id="716" name="Google Shape;716;p98"/>
          <p:cNvSpPr txBox="1"/>
          <p:nvPr/>
        </p:nvSpPr>
        <p:spPr>
          <a:xfrm>
            <a:off x="530150" y="834550"/>
            <a:ext cx="8398200" cy="3787200"/>
          </a:xfrm>
          <a:prstGeom prst="rect">
            <a:avLst/>
          </a:prstGeom>
          <a:noFill/>
          <a:ln>
            <a:noFill/>
          </a:ln>
        </p:spPr>
        <p:txBody>
          <a:bodyPr anchorCtr="0" anchor="t" bIns="34275" lIns="68575" spcFirstLastPara="1" rIns="68575" wrap="square" tIns="34275">
            <a:noAutofit/>
          </a:bodyPr>
          <a:lstStyle/>
          <a:p>
            <a:pPr indent="-247650" lvl="0" marL="285750" rtl="0" algn="l">
              <a:lnSpc>
                <a:spcPct val="115000"/>
              </a:lnSpc>
              <a:spcBef>
                <a:spcPts val="0"/>
              </a:spcBef>
              <a:spcAft>
                <a:spcPts val="0"/>
              </a:spcAft>
              <a:buClr>
                <a:schemeClr val="dk1"/>
              </a:buClr>
              <a:buSzPts val="1400"/>
              <a:buChar char="•"/>
            </a:pPr>
            <a:r>
              <a:rPr lang="en">
                <a:solidFill>
                  <a:schemeClr val="dk1"/>
                </a:solidFill>
              </a:rPr>
              <a:t>The program is bringing </a:t>
            </a:r>
            <a:r>
              <a:rPr b="1" lang="en">
                <a:solidFill>
                  <a:srgbClr val="1AA37B"/>
                </a:solidFill>
              </a:rPr>
              <a:t>desired social capital and increasing sense of belonging and retention</a:t>
            </a:r>
            <a:r>
              <a:rPr b="1" lang="en">
                <a:solidFill>
                  <a:schemeClr val="dk1"/>
                </a:solidFill>
              </a:rPr>
              <a:t> </a:t>
            </a:r>
            <a:r>
              <a:rPr lang="en">
                <a:solidFill>
                  <a:schemeClr val="dk1"/>
                </a:solidFill>
              </a:rPr>
              <a:t>by pairing first time students with upper-division mentors: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b="1" lang="en">
                <a:solidFill>
                  <a:srgbClr val="1AA37B"/>
                </a:solidFill>
              </a:rPr>
              <a:t>Higher engagement</a:t>
            </a:r>
            <a:r>
              <a:rPr b="1" lang="en">
                <a:solidFill>
                  <a:schemeClr val="dk1"/>
                </a:solidFill>
              </a:rPr>
              <a:t> </a:t>
            </a:r>
            <a:r>
              <a:rPr lang="en">
                <a:solidFill>
                  <a:schemeClr val="dk1"/>
                </a:solidFill>
              </a:rPr>
              <a:t>when compared to other first-year experience programs</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b="1" lang="en">
                <a:solidFill>
                  <a:srgbClr val="1AA37B"/>
                </a:solidFill>
              </a:rPr>
              <a:t>48</a:t>
            </a:r>
            <a:r>
              <a:rPr b="1" lang="en">
                <a:solidFill>
                  <a:srgbClr val="1AA37B"/>
                </a:solidFill>
              </a:rPr>
              <a:t>%</a:t>
            </a:r>
            <a:r>
              <a:rPr lang="en">
                <a:solidFill>
                  <a:schemeClr val="dk1"/>
                </a:solidFill>
              </a:rPr>
              <a:t> of pairs reporting </a:t>
            </a:r>
            <a:r>
              <a:rPr b="1" lang="en">
                <a:solidFill>
                  <a:srgbClr val="1AA37B"/>
                </a:solidFill>
              </a:rPr>
              <a:t>text conversations</a:t>
            </a:r>
            <a:r>
              <a:rPr b="1" lang="en">
                <a:solidFill>
                  <a:schemeClr val="dk1"/>
                </a:solidFill>
              </a:rPr>
              <a:t>,</a:t>
            </a:r>
            <a:r>
              <a:rPr lang="en">
                <a:solidFill>
                  <a:schemeClr val="dk1"/>
                </a:solidFill>
              </a:rPr>
              <a:t> compared to the MC benchmark of</a:t>
            </a:r>
            <a:r>
              <a:rPr b="1" lang="en">
                <a:solidFill>
                  <a:schemeClr val="dk1"/>
                </a:solidFill>
              </a:rPr>
              <a:t> </a:t>
            </a:r>
            <a:r>
              <a:rPr b="1" lang="en">
                <a:solidFill>
                  <a:srgbClr val="1AA37B"/>
                </a:solidFill>
              </a:rPr>
              <a:t>42%</a:t>
            </a:r>
            <a:br>
              <a:rPr b="1" lang="en">
                <a:solidFill>
                  <a:schemeClr val="dk1"/>
                </a:solidFill>
              </a:rPr>
            </a:br>
            <a:endParaRPr b="1">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Mentees in the program were </a:t>
            </a:r>
            <a:r>
              <a:rPr b="1" lang="en">
                <a:solidFill>
                  <a:srgbClr val="1AA37B"/>
                </a:solidFill>
              </a:rPr>
              <a:t>retained at a 2.3% higher rate</a:t>
            </a:r>
            <a:r>
              <a:rPr lang="en">
                <a:solidFill>
                  <a:schemeClr val="dk1"/>
                </a:solidFill>
              </a:rPr>
              <a:t> than peers not in the program (Fall to Spring).</a:t>
            </a:r>
            <a:endParaRPr b="1">
              <a:solidFill>
                <a:srgbClr val="1AA37B"/>
              </a:solidFill>
            </a:endParaRPr>
          </a:p>
          <a:p>
            <a:pPr indent="0" lvl="0" marL="1371600" rtl="0" algn="l">
              <a:lnSpc>
                <a:spcPct val="115000"/>
              </a:lnSpc>
              <a:spcBef>
                <a:spcPts val="0"/>
              </a:spcBef>
              <a:spcAft>
                <a:spcPts val="0"/>
              </a:spcAft>
              <a:buNone/>
            </a:pPr>
            <a:r>
              <a:t/>
            </a:r>
            <a:endParaRPr>
              <a:solidFill>
                <a:schemeClr val="dk1"/>
              </a:solidFill>
            </a:endParaRPr>
          </a:p>
          <a:p>
            <a:pPr indent="-247650" lvl="0" marL="285750" rtl="0" algn="l">
              <a:lnSpc>
                <a:spcPct val="115000"/>
              </a:lnSpc>
              <a:spcBef>
                <a:spcPts val="0"/>
              </a:spcBef>
              <a:spcAft>
                <a:spcPts val="0"/>
              </a:spcAft>
              <a:buClr>
                <a:schemeClr val="dk1"/>
              </a:buClr>
              <a:buSzPts val="1400"/>
              <a:buChar char="•"/>
            </a:pPr>
            <a:r>
              <a:rPr lang="en">
                <a:solidFill>
                  <a:schemeClr val="dk1"/>
                </a:solidFill>
              </a:rPr>
              <a:t>Both mentors and mentees are having a </a:t>
            </a:r>
            <a:r>
              <a:rPr b="1" lang="en">
                <a:solidFill>
                  <a:srgbClr val="1AA37B"/>
                </a:solidFill>
              </a:rPr>
              <a:t>positive mentorship experience:</a:t>
            </a:r>
            <a:br>
              <a:rPr b="1" lang="en">
                <a:solidFill>
                  <a:schemeClr val="dk1"/>
                </a:solidFill>
              </a:rPr>
            </a:b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Participant’s </a:t>
            </a:r>
            <a:r>
              <a:rPr b="1" lang="en">
                <a:solidFill>
                  <a:srgbClr val="1AA37B"/>
                </a:solidFill>
              </a:rPr>
              <a:t>high satisfaction</a:t>
            </a:r>
            <a:r>
              <a:rPr lang="en">
                <a:solidFill>
                  <a:schemeClr val="dk1"/>
                </a:solidFill>
              </a:rPr>
              <a:t> has been demonstrated throughout the program via </a:t>
            </a:r>
            <a:r>
              <a:rPr b="1" lang="en">
                <a:solidFill>
                  <a:srgbClr val="1AA37B"/>
                </a:solidFill>
              </a:rPr>
              <a:t>surveys and testimonials</a:t>
            </a:r>
            <a:r>
              <a:rPr lang="en">
                <a:solidFill>
                  <a:srgbClr val="1AA37B"/>
                </a:solidFill>
              </a:rPr>
              <a:t>: </a:t>
            </a:r>
            <a:endParaRPr>
              <a:solidFill>
                <a:srgbClr val="1AA37B"/>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90.02</a:t>
            </a:r>
            <a:r>
              <a:rPr lang="en">
                <a:solidFill>
                  <a:schemeClr val="dk1"/>
                </a:solidFill>
              </a:rPr>
              <a:t>% of matched mentees in the program reported high satisfaction (&gt;=5 out of 7)</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97.83% of matched mentors in the program reported high satisfaction (&gt;=5 out of 7)</a:t>
            </a:r>
            <a:endParaRPr b="1">
              <a:solidFill>
                <a:schemeClr val="dk1"/>
              </a:solidFill>
            </a:endParaRPr>
          </a:p>
        </p:txBody>
      </p:sp>
      <p:sp>
        <p:nvSpPr>
          <p:cNvPr id="717" name="Google Shape;717;p98"/>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99"/>
          <p:cNvSpPr txBox="1"/>
          <p:nvPr>
            <p:ph type="title"/>
          </p:nvPr>
        </p:nvSpPr>
        <p:spPr>
          <a:xfrm>
            <a:off x="414338"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Video</a:t>
            </a:r>
            <a:r>
              <a:rPr lang="en"/>
              <a:t> from Lydia Cobb, </a:t>
            </a:r>
            <a:r>
              <a:rPr lang="en">
                <a:highlight>
                  <a:srgbClr val="FFFFFF"/>
                </a:highlight>
              </a:rPr>
              <a:t>Mentee</a:t>
            </a:r>
            <a:endParaRPr>
              <a:highlight>
                <a:srgbClr val="FFFFFF"/>
              </a:highlight>
            </a:endParaRPr>
          </a:p>
        </p:txBody>
      </p:sp>
      <p:pic>
        <p:nvPicPr>
          <p:cNvPr id="724" name="Google Shape;724;p99" title="AUM_Lydia_Mentee.MOV">
            <a:hlinkClick r:id="rId3"/>
          </p:cNvPr>
          <p:cNvPicPr preferRelativeResize="0"/>
          <p:nvPr/>
        </p:nvPicPr>
        <p:blipFill>
          <a:blip r:embed="rId4">
            <a:alphaModFix/>
          </a:blip>
          <a:stretch>
            <a:fillRect/>
          </a:stretch>
        </p:blipFill>
        <p:spPr>
          <a:xfrm>
            <a:off x="471500" y="932449"/>
            <a:ext cx="3963750" cy="2972800"/>
          </a:xfrm>
          <a:prstGeom prst="rect">
            <a:avLst/>
          </a:prstGeom>
          <a:noFill/>
          <a:ln>
            <a:noFill/>
          </a:ln>
        </p:spPr>
      </p:pic>
      <p:sp>
        <p:nvSpPr>
          <p:cNvPr id="725" name="Google Shape;725;p99"/>
          <p:cNvSpPr txBox="1"/>
          <p:nvPr/>
        </p:nvSpPr>
        <p:spPr>
          <a:xfrm>
            <a:off x="4495800" y="747725"/>
            <a:ext cx="4195800" cy="1790700"/>
          </a:xfrm>
          <a:prstGeom prst="rect">
            <a:avLst/>
          </a:prstGeom>
          <a:noFill/>
          <a:ln>
            <a:noFill/>
          </a:ln>
        </p:spPr>
        <p:txBody>
          <a:bodyPr anchorCtr="0" anchor="t" bIns="91425" lIns="91425" spcFirstLastPara="1" rIns="91425" wrap="square" tIns="91425">
            <a:spAutoFit/>
          </a:bodyPr>
          <a:lstStyle/>
          <a:p>
            <a:pPr indent="-241300" lvl="0" marL="342900" rtl="0" algn="l">
              <a:lnSpc>
                <a:spcPct val="100000"/>
              </a:lnSpc>
              <a:spcBef>
                <a:spcPts val="0"/>
              </a:spcBef>
              <a:spcAft>
                <a:spcPts val="0"/>
              </a:spcAft>
              <a:buClr>
                <a:schemeClr val="dk1"/>
              </a:buClr>
              <a:buSzPts val="1200"/>
              <a:buChar char="●"/>
            </a:pPr>
            <a:r>
              <a:rPr b="1" lang="en" sz="1200">
                <a:solidFill>
                  <a:schemeClr val="dk1"/>
                </a:solidFill>
              </a:rPr>
              <a:t>Lydia is </a:t>
            </a:r>
            <a:r>
              <a:rPr b="1" lang="en" sz="1200">
                <a:solidFill>
                  <a:schemeClr val="dk1"/>
                </a:solidFill>
              </a:rPr>
              <a:t>currently matched with mentor:</a:t>
            </a:r>
            <a:br>
              <a:rPr b="1" lang="en" sz="1200">
                <a:solidFill>
                  <a:schemeClr val="dk1"/>
                </a:solidFill>
              </a:rPr>
            </a:br>
            <a:r>
              <a:rPr lang="en" sz="1200">
                <a:solidFill>
                  <a:schemeClr val="dk1"/>
                </a:solidFill>
              </a:rPr>
              <a:t>Bailey Arant</a:t>
            </a:r>
            <a:br>
              <a:rPr lang="en" sz="1200">
                <a:solidFill>
                  <a:schemeClr val="dk1"/>
                </a:solidFill>
              </a:rPr>
            </a:br>
            <a:endParaRPr sz="1200">
              <a:solidFill>
                <a:schemeClr val="dk1"/>
              </a:solidFill>
            </a:endParaRPr>
          </a:p>
          <a:p>
            <a:pPr indent="-241300" lvl="0" marL="342900" rtl="0" algn="l">
              <a:lnSpc>
                <a:spcPct val="100000"/>
              </a:lnSpc>
              <a:spcBef>
                <a:spcPts val="1000"/>
              </a:spcBef>
              <a:spcAft>
                <a:spcPts val="800"/>
              </a:spcAft>
              <a:buClr>
                <a:schemeClr val="dk1"/>
              </a:buClr>
              <a:buSzPts val="1200"/>
              <a:buChar char="●"/>
            </a:pPr>
            <a:r>
              <a:rPr b="1" lang="en" sz="1200">
                <a:solidFill>
                  <a:schemeClr val="dk1"/>
                </a:solidFill>
              </a:rPr>
              <a:t>What is something your mentor has helped you with?: </a:t>
            </a:r>
            <a:br>
              <a:rPr lang="en" sz="1200">
                <a:solidFill>
                  <a:schemeClr val="dk1"/>
                </a:solidFill>
              </a:rPr>
            </a:br>
            <a:r>
              <a:rPr lang="en" sz="1200">
                <a:solidFill>
                  <a:schemeClr val="dk1"/>
                </a:solidFill>
              </a:rPr>
              <a:t>“He has encouraged me when I was stressed about classes/tests because he has done them before and understands how to help me understand the class.”</a:t>
            </a:r>
            <a:endParaRPr/>
          </a:p>
        </p:txBody>
      </p:sp>
      <p:pic>
        <p:nvPicPr>
          <p:cNvPr id="726" name="Google Shape;726;p99"/>
          <p:cNvPicPr preferRelativeResize="0"/>
          <p:nvPr/>
        </p:nvPicPr>
        <p:blipFill>
          <a:blip r:embed="rId5">
            <a:alphaModFix/>
          </a:blip>
          <a:stretch>
            <a:fillRect/>
          </a:stretch>
        </p:blipFill>
        <p:spPr>
          <a:xfrm>
            <a:off x="4761775" y="2576500"/>
            <a:ext cx="1243725" cy="1152525"/>
          </a:xfrm>
          <a:prstGeom prst="rect">
            <a:avLst/>
          </a:prstGeom>
          <a:noFill/>
          <a:ln>
            <a:noFill/>
          </a:ln>
        </p:spPr>
      </p:pic>
      <p:pic>
        <p:nvPicPr>
          <p:cNvPr id="727" name="Google Shape;727;p99"/>
          <p:cNvPicPr preferRelativeResize="0"/>
          <p:nvPr/>
        </p:nvPicPr>
        <p:blipFill>
          <a:blip r:embed="rId6">
            <a:alphaModFix/>
          </a:blip>
          <a:stretch>
            <a:fillRect/>
          </a:stretch>
        </p:blipFill>
        <p:spPr>
          <a:xfrm>
            <a:off x="7877725" y="433400"/>
            <a:ext cx="1222125" cy="1128725"/>
          </a:xfrm>
          <a:prstGeom prst="rect">
            <a:avLst/>
          </a:prstGeom>
          <a:noFill/>
          <a:ln>
            <a:noFill/>
          </a:ln>
        </p:spPr>
      </p:pic>
      <p:sp>
        <p:nvSpPr>
          <p:cNvPr id="728" name="Google Shape;728;p99"/>
          <p:cNvSpPr txBox="1"/>
          <p:nvPr/>
        </p:nvSpPr>
        <p:spPr>
          <a:xfrm>
            <a:off x="5924550" y="2500300"/>
            <a:ext cx="3000000" cy="1293000"/>
          </a:xfrm>
          <a:prstGeom prst="rect">
            <a:avLst/>
          </a:prstGeom>
          <a:noFill/>
          <a:ln>
            <a:noFill/>
          </a:ln>
        </p:spPr>
        <p:txBody>
          <a:bodyPr anchorCtr="0" anchor="t" bIns="91425" lIns="91425" spcFirstLastPara="1" rIns="91425" wrap="square" tIns="91425">
            <a:spAutoFit/>
          </a:bodyPr>
          <a:lstStyle/>
          <a:p>
            <a:pPr indent="-241300" lvl="0" marL="342900" rtl="0" algn="l">
              <a:spcBef>
                <a:spcPts val="1000"/>
              </a:spcBef>
              <a:spcAft>
                <a:spcPts val="800"/>
              </a:spcAft>
              <a:buClr>
                <a:schemeClr val="dk1"/>
              </a:buClr>
              <a:buSzPts val="1200"/>
              <a:buChar char="●"/>
            </a:pPr>
            <a:r>
              <a:rPr b="1" lang="en" sz="1200">
                <a:solidFill>
                  <a:schemeClr val="dk1"/>
                </a:solidFill>
              </a:rPr>
              <a:t>Thoughts from her mentor, Bailey:	</a:t>
            </a:r>
            <a:br>
              <a:rPr b="1" lang="en" sz="1200">
                <a:solidFill>
                  <a:schemeClr val="dk1"/>
                </a:solidFill>
              </a:rPr>
            </a:br>
            <a:r>
              <a:rPr lang="en" sz="1200">
                <a:solidFill>
                  <a:schemeClr val="dk1"/>
                </a:solidFill>
              </a:rPr>
              <a:t>“I just want to make an impact and make it easier for someone who is just starting...I just want to help someone.”</a:t>
            </a:r>
            <a:endParaRPr/>
          </a:p>
        </p:txBody>
      </p:sp>
      <p:pic>
        <p:nvPicPr>
          <p:cNvPr id="729" name="Google Shape;729;p99"/>
          <p:cNvPicPr preferRelativeResize="0"/>
          <p:nvPr/>
        </p:nvPicPr>
        <p:blipFill>
          <a:blip r:embed="rId7">
            <a:alphaModFix/>
          </a:blip>
          <a:stretch>
            <a:fillRect/>
          </a:stretch>
        </p:blipFill>
        <p:spPr>
          <a:xfrm>
            <a:off x="50" y="3981440"/>
            <a:ext cx="9144003" cy="1134071"/>
          </a:xfrm>
          <a:prstGeom prst="rect">
            <a:avLst/>
          </a:prstGeom>
          <a:noFill/>
          <a:ln>
            <a:noFill/>
          </a:ln>
        </p:spPr>
      </p:pic>
      <p:sp>
        <p:nvSpPr>
          <p:cNvPr id="730" name="Google Shape;730;p99"/>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0"/>
          <p:cNvSpPr txBox="1"/>
          <p:nvPr>
            <p:ph type="title"/>
          </p:nvPr>
        </p:nvSpPr>
        <p:spPr>
          <a:xfrm>
            <a:off x="414288" y="-21934"/>
            <a:ext cx="8315400" cy="8460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800"/>
              <a:t>Program </a:t>
            </a:r>
            <a:r>
              <a:rPr lang="en" sz="2800"/>
              <a:t>Usage </a:t>
            </a:r>
            <a:endParaRPr sz="2800"/>
          </a:p>
        </p:txBody>
      </p:sp>
      <p:graphicFrame>
        <p:nvGraphicFramePr>
          <p:cNvPr id="737" name="Google Shape;737;p100"/>
          <p:cNvGraphicFramePr/>
          <p:nvPr/>
        </p:nvGraphicFramePr>
        <p:xfrm>
          <a:off x="497084" y="704917"/>
          <a:ext cx="3000000" cy="3000000"/>
        </p:xfrm>
        <a:graphic>
          <a:graphicData uri="http://schemas.openxmlformats.org/drawingml/2006/table">
            <a:tbl>
              <a:tblPr>
                <a:noFill/>
                <a:tableStyleId>{A651FD36-5F35-46A4-BF16-EDB7AA28FCAD}</a:tableStyleId>
              </a:tblPr>
              <a:tblGrid>
                <a:gridCol w="2746350"/>
                <a:gridCol w="2114100"/>
                <a:gridCol w="1656175"/>
              </a:tblGrid>
              <a:tr h="354800">
                <a:tc>
                  <a:txBody>
                    <a:bodyPr/>
                    <a:lstStyle/>
                    <a:p>
                      <a:pPr indent="0" lvl="0" marL="0" rtl="0" algn="l">
                        <a:spcBef>
                          <a:spcPts val="0"/>
                        </a:spcBef>
                        <a:spcAft>
                          <a:spcPts val="0"/>
                        </a:spcAft>
                        <a:buNone/>
                      </a:pPr>
                      <a:r>
                        <a:t/>
                      </a:r>
                      <a:endParaRPr sz="14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c>
                  <a:txBody>
                    <a:bodyPr/>
                    <a:lstStyle/>
                    <a:p>
                      <a:pPr indent="0" lvl="0" marL="0" rtl="0" algn="ctr">
                        <a:spcBef>
                          <a:spcPts val="0"/>
                        </a:spcBef>
                        <a:spcAft>
                          <a:spcPts val="0"/>
                        </a:spcAft>
                        <a:buNone/>
                      </a:pPr>
                      <a:r>
                        <a:rPr b="1" lang="en">
                          <a:solidFill>
                            <a:schemeClr val="dk2"/>
                          </a:solidFill>
                        </a:rPr>
                        <a:t>AUM</a:t>
                      </a:r>
                      <a:r>
                        <a:rPr b="1" lang="en">
                          <a:solidFill>
                            <a:schemeClr val="dk2"/>
                          </a:solidFill>
                        </a:rPr>
                        <a:t> 2020-21</a:t>
                      </a:r>
                      <a:endParaRPr b="1" sz="1100">
                        <a:solidFill>
                          <a:schemeClr val="dk2"/>
                        </a:solidFill>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b="1" lang="en">
                          <a:solidFill>
                            <a:srgbClr val="FFFFFF"/>
                          </a:solidFill>
                        </a:rPr>
                        <a:t>Benchmark*</a:t>
                      </a:r>
                      <a:endParaRPr b="1">
                        <a:solidFill>
                          <a:srgbClr val="FFFFFF"/>
                        </a:solidFill>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r>
              <a:tr h="383350">
                <a:tc>
                  <a:txBody>
                    <a:bodyPr/>
                    <a:lstStyle/>
                    <a:p>
                      <a:pPr indent="0" lvl="0" marL="0" rtl="0" algn="l">
                        <a:spcBef>
                          <a:spcPts val="0"/>
                        </a:spcBef>
                        <a:spcAft>
                          <a:spcPts val="0"/>
                        </a:spcAft>
                        <a:buNone/>
                      </a:pPr>
                      <a:r>
                        <a:rPr b="1" lang="en" sz="1100">
                          <a:solidFill>
                            <a:schemeClr val="dk1"/>
                          </a:solidFill>
                        </a:rPr>
                        <a:t>Students matched</a:t>
                      </a:r>
                      <a:endParaRPr b="1"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480</a:t>
                      </a:r>
                      <a:endParaRPr sz="1100"/>
                    </a:p>
                    <a:p>
                      <a:pPr indent="0" lvl="0" marL="0" rtl="0" algn="ctr">
                        <a:spcBef>
                          <a:spcPts val="0"/>
                        </a:spcBef>
                        <a:spcAft>
                          <a:spcPts val="0"/>
                        </a:spcAft>
                        <a:buNone/>
                      </a:pPr>
                      <a:r>
                        <a:rPr i="1" lang="en" sz="1100">
                          <a:solidFill>
                            <a:schemeClr val="dk1"/>
                          </a:solidFill>
                        </a:rPr>
                        <a:t>38.74</a:t>
                      </a:r>
                      <a:r>
                        <a:rPr i="1" lang="en" sz="1100">
                          <a:solidFill>
                            <a:schemeClr val="dk1"/>
                          </a:solidFill>
                        </a:rPr>
                        <a:t>% of invited</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i="1" lang="en" sz="1100">
                          <a:solidFill>
                            <a:schemeClr val="dk1"/>
                          </a:solidFill>
                        </a:rPr>
                        <a:t>30.74</a:t>
                      </a:r>
                      <a:r>
                        <a:rPr i="1" lang="en" sz="1100">
                          <a:solidFill>
                            <a:schemeClr val="dk1"/>
                          </a:solidFill>
                        </a:rPr>
                        <a:t>% of invited</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3350">
                <a:tc>
                  <a:txBody>
                    <a:bodyPr/>
                    <a:lstStyle/>
                    <a:p>
                      <a:pPr indent="0" lvl="0" marL="0" rtl="0" algn="l">
                        <a:spcBef>
                          <a:spcPts val="0"/>
                        </a:spcBef>
                        <a:spcAft>
                          <a:spcPts val="0"/>
                        </a:spcAft>
                        <a:buNone/>
                      </a:pPr>
                      <a:r>
                        <a:rPr b="1" lang="en" sz="1100">
                          <a:solidFill>
                            <a:schemeClr val="dk1"/>
                          </a:solidFill>
                        </a:rPr>
                        <a:t>Mentors matched</a:t>
                      </a:r>
                      <a:endParaRPr b="1"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208</a:t>
                      </a:r>
                      <a:endParaRPr sz="1100"/>
                    </a:p>
                    <a:p>
                      <a:pPr indent="0" lvl="0" marL="0" rtl="0" algn="ctr">
                        <a:spcBef>
                          <a:spcPts val="0"/>
                        </a:spcBef>
                        <a:spcAft>
                          <a:spcPts val="0"/>
                        </a:spcAft>
                        <a:buNone/>
                      </a:pPr>
                      <a:r>
                        <a:rPr i="1" lang="en" sz="1100">
                          <a:solidFill>
                            <a:schemeClr val="dk1"/>
                          </a:solidFill>
                        </a:rPr>
                        <a:t>8.02</a:t>
                      </a:r>
                      <a:r>
                        <a:rPr i="1" lang="en" sz="1100">
                          <a:solidFill>
                            <a:schemeClr val="dk1"/>
                          </a:solidFill>
                        </a:rPr>
                        <a:t>% of invited</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i="1" lang="en" sz="1100">
                          <a:solidFill>
                            <a:schemeClr val="dk1"/>
                          </a:solidFill>
                        </a:rPr>
                        <a:t>6.17</a:t>
                      </a:r>
                      <a:r>
                        <a:rPr i="1" lang="en" sz="1100">
                          <a:solidFill>
                            <a:schemeClr val="dk1"/>
                          </a:solidFill>
                        </a:rPr>
                        <a:t>% of invited</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3350">
                <a:tc>
                  <a:txBody>
                    <a:bodyPr/>
                    <a:lstStyle/>
                    <a:p>
                      <a:pPr indent="0" lvl="0" marL="0" rtl="0" algn="l">
                        <a:spcBef>
                          <a:spcPts val="0"/>
                        </a:spcBef>
                        <a:spcAft>
                          <a:spcPts val="0"/>
                        </a:spcAft>
                        <a:buNone/>
                      </a:pPr>
                      <a:r>
                        <a:rPr b="1" lang="en" sz="1100">
                          <a:solidFill>
                            <a:schemeClr val="dk1"/>
                          </a:solidFill>
                        </a:rPr>
                        <a:t>Conversations logged</a:t>
                      </a:r>
                      <a:r>
                        <a:rPr b="1" lang="en" sz="1100">
                          <a:solidFill>
                            <a:schemeClr val="dk1"/>
                          </a:solidFill>
                        </a:rPr>
                        <a:t>*</a:t>
                      </a:r>
                      <a:endParaRPr b="1"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1,748</a:t>
                      </a:r>
                      <a:endParaRPr sz="1100"/>
                    </a:p>
                    <a:p>
                      <a:pPr indent="0" lvl="0" marL="0" rtl="0" algn="ctr">
                        <a:spcBef>
                          <a:spcPts val="0"/>
                        </a:spcBef>
                        <a:spcAft>
                          <a:spcPts val="0"/>
                        </a:spcAft>
                        <a:buNone/>
                      </a:pPr>
                      <a:r>
                        <a:rPr i="1" lang="en" sz="1100">
                          <a:solidFill>
                            <a:schemeClr val="dk1"/>
                          </a:solidFill>
                        </a:rPr>
                        <a:t>3.64 </a:t>
                      </a:r>
                      <a:r>
                        <a:rPr i="1" lang="en" sz="1100">
                          <a:solidFill>
                            <a:schemeClr val="dk1"/>
                          </a:solidFill>
                        </a:rPr>
                        <a:t>per mentorship</a:t>
                      </a:r>
                      <a:endParaRPr i="1"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i="1" lang="en" sz="1100">
                          <a:solidFill>
                            <a:schemeClr val="dk1"/>
                          </a:solidFill>
                        </a:rPr>
                        <a:t>4.</a:t>
                      </a:r>
                      <a:r>
                        <a:rPr i="1" lang="en" sz="1100">
                          <a:solidFill>
                            <a:schemeClr val="dk1"/>
                          </a:solidFill>
                        </a:rPr>
                        <a:t>19 per mentorship</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3350">
                <a:tc>
                  <a:txBody>
                    <a:bodyPr/>
                    <a:lstStyle/>
                    <a:p>
                      <a:pPr indent="0" lvl="0" marL="457200" rtl="0" algn="l">
                        <a:spcBef>
                          <a:spcPts val="0"/>
                        </a:spcBef>
                        <a:spcAft>
                          <a:spcPts val="0"/>
                        </a:spcAft>
                        <a:buNone/>
                      </a:pPr>
                      <a:r>
                        <a:rPr lang="en" sz="1100">
                          <a:solidFill>
                            <a:schemeClr val="dk1"/>
                          </a:solidFill>
                        </a:rPr>
                        <a:t>% pairs logged 1+ conversation</a:t>
                      </a:r>
                      <a:endParaRPr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65.63</a:t>
                      </a:r>
                      <a:r>
                        <a:rPr lang="en" sz="1100"/>
                        <a:t>%</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en" sz="1100"/>
                        <a:t>68.07</a:t>
                      </a:r>
                      <a:r>
                        <a:rPr lang="en" sz="1100"/>
                        <a:t>%</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3350">
                <a:tc>
                  <a:txBody>
                    <a:bodyPr/>
                    <a:lstStyle/>
                    <a:p>
                      <a:pPr indent="0" lvl="0" marL="457200" rtl="0" algn="l">
                        <a:spcBef>
                          <a:spcPts val="0"/>
                        </a:spcBef>
                        <a:spcAft>
                          <a:spcPts val="0"/>
                        </a:spcAft>
                        <a:buNone/>
                      </a:pPr>
                      <a:r>
                        <a:rPr lang="en" sz="1100">
                          <a:solidFill>
                            <a:schemeClr val="dk1"/>
                          </a:solidFill>
                        </a:rPr>
                        <a:t>% pairs logged 3+ conversations</a:t>
                      </a:r>
                      <a:endParaRPr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42.08</a:t>
                      </a:r>
                      <a:r>
                        <a:rPr lang="en" sz="1100"/>
                        <a:t>%</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en" sz="1100"/>
                        <a:t>44.74</a:t>
                      </a:r>
                      <a:r>
                        <a:rPr lang="en" sz="1100"/>
                        <a:t>%</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84750">
                <a:tc>
                  <a:txBody>
                    <a:bodyPr/>
                    <a:lstStyle/>
                    <a:p>
                      <a:pPr indent="0" lvl="0" marL="0" rtl="0" algn="l">
                        <a:spcBef>
                          <a:spcPts val="0"/>
                        </a:spcBef>
                        <a:spcAft>
                          <a:spcPts val="0"/>
                        </a:spcAft>
                        <a:buNone/>
                      </a:pPr>
                      <a:r>
                        <a:rPr b="1" lang="en" sz="1100">
                          <a:solidFill>
                            <a:schemeClr val="dk1"/>
                          </a:solidFill>
                        </a:rPr>
                        <a:t>% pairs using SMS relay</a:t>
                      </a:r>
                      <a:r>
                        <a:rPr b="1" lang="en" sz="1100">
                          <a:solidFill>
                            <a:schemeClr val="dk1"/>
                          </a:solidFill>
                        </a:rPr>
                        <a:t>*</a:t>
                      </a:r>
                      <a:endParaRPr b="1"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48.48</a:t>
                      </a:r>
                      <a:r>
                        <a:rPr lang="en" sz="1100"/>
                        <a:t>%</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en" sz="1100"/>
                        <a:t>42.33%</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3350">
                <a:tc>
                  <a:txBody>
                    <a:bodyPr/>
                    <a:lstStyle/>
                    <a:p>
                      <a:pPr indent="0" lvl="0" marL="457200" rtl="0" algn="l">
                        <a:spcBef>
                          <a:spcPts val="0"/>
                        </a:spcBef>
                        <a:spcAft>
                          <a:spcPts val="0"/>
                        </a:spcAft>
                        <a:buNone/>
                      </a:pPr>
                      <a:r>
                        <a:rPr lang="en" sz="1100">
                          <a:solidFill>
                            <a:schemeClr val="dk1"/>
                          </a:solidFill>
                        </a:rPr>
                        <a:t>Avg </a:t>
                      </a:r>
                      <a:r>
                        <a:rPr lang="en" sz="1100">
                          <a:solidFill>
                            <a:schemeClr val="dk1"/>
                          </a:solidFill>
                        </a:rPr>
                        <a:t>SMS exchanged </a:t>
                      </a:r>
                      <a:r>
                        <a:rPr lang="en" sz="1100">
                          <a:solidFill>
                            <a:schemeClr val="dk1"/>
                          </a:solidFill>
                        </a:rPr>
                        <a:t>per pair</a:t>
                      </a:r>
                      <a:endParaRPr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20.85</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en" sz="1100"/>
                        <a:t>16.3</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6450">
                <a:tc>
                  <a:txBody>
                    <a:bodyPr/>
                    <a:lstStyle/>
                    <a:p>
                      <a:pPr indent="0" lvl="0" marL="0" rtl="0" algn="l">
                        <a:spcBef>
                          <a:spcPts val="0"/>
                        </a:spcBef>
                        <a:spcAft>
                          <a:spcPts val="0"/>
                        </a:spcAft>
                        <a:buNone/>
                      </a:pPr>
                      <a:r>
                        <a:rPr b="1" lang="en" sz="1100">
                          <a:solidFill>
                            <a:schemeClr val="dk1"/>
                          </a:solidFill>
                        </a:rPr>
                        <a:t>Insight Flags </a:t>
                      </a:r>
                      <a:endParaRPr b="1" sz="1100">
                        <a:solidFill>
                          <a:schemeClr val="dk1"/>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119</a:t>
                      </a:r>
                      <a:endParaRPr sz="1100"/>
                    </a:p>
                    <a:p>
                      <a:pPr indent="0" lvl="0" marL="0" rtl="0" algn="ctr">
                        <a:spcBef>
                          <a:spcPts val="0"/>
                        </a:spcBef>
                        <a:spcAft>
                          <a:spcPts val="0"/>
                        </a:spcAft>
                        <a:buNone/>
                      </a:pPr>
                      <a:r>
                        <a:rPr i="1" lang="en" sz="1100">
                          <a:solidFill>
                            <a:schemeClr val="dk1"/>
                          </a:solidFill>
                        </a:rPr>
                        <a:t>0.25 per mentorship</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i="1" lang="en" sz="1100">
                          <a:solidFill>
                            <a:schemeClr val="dk1"/>
                          </a:solidFill>
                        </a:rPr>
                        <a:t>0.12 per mentorship</a:t>
                      </a:r>
                      <a:endParaRPr sz="11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38" name="Google Shape;738;p100"/>
          <p:cNvSpPr txBox="1"/>
          <p:nvPr/>
        </p:nvSpPr>
        <p:spPr>
          <a:xfrm>
            <a:off x="1370750" y="4553925"/>
            <a:ext cx="69771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i="1" lang="en" sz="900">
                <a:solidFill>
                  <a:srgbClr val="065280"/>
                </a:solidFill>
              </a:rPr>
              <a:t>*Conversations are self-reported by mentors and mentees. SMS relay usage is directly measured.</a:t>
            </a:r>
            <a:endParaRPr i="1" sz="900">
              <a:solidFill>
                <a:srgbClr val="065280"/>
              </a:solidFill>
            </a:endParaRPr>
          </a:p>
          <a:p>
            <a:pPr indent="0" lvl="0" marL="457200" rtl="0" algn="l">
              <a:spcBef>
                <a:spcPts val="0"/>
              </a:spcBef>
              <a:spcAft>
                <a:spcPts val="0"/>
              </a:spcAft>
              <a:buNone/>
            </a:pPr>
            <a:r>
              <a:rPr i="1" lang="en" sz="900">
                <a:solidFill>
                  <a:srgbClr val="065280"/>
                </a:solidFill>
              </a:rPr>
              <a:t>*Benchmark based on 93 first-year-experience Mentor Collective programs in 2020-21</a:t>
            </a:r>
            <a:endParaRPr i="1" sz="900">
              <a:solidFill>
                <a:srgbClr val="065280"/>
              </a:solidFill>
            </a:endParaRPr>
          </a:p>
        </p:txBody>
      </p:sp>
      <p:sp>
        <p:nvSpPr>
          <p:cNvPr id="739" name="Google Shape;739;p100"/>
          <p:cNvSpPr txBox="1"/>
          <p:nvPr/>
        </p:nvSpPr>
        <p:spPr>
          <a:xfrm>
            <a:off x="7194000" y="1079150"/>
            <a:ext cx="1950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65280"/>
                </a:solidFill>
              </a:rPr>
              <a:t>Key Findings:</a:t>
            </a:r>
            <a:br>
              <a:rPr b="1" lang="en" sz="1000">
                <a:solidFill>
                  <a:srgbClr val="065280"/>
                </a:solidFill>
              </a:rPr>
            </a:br>
            <a:endParaRPr b="1"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AUM students used the SMS relay more often than their peers in other programs.</a:t>
            </a:r>
            <a:br>
              <a:rPr lang="en" sz="1000">
                <a:solidFill>
                  <a:srgbClr val="065280"/>
                </a:solidFill>
              </a:rPr>
            </a:b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More AUM students signed up for the program than in similar MC programs - both mentors and mentees.</a:t>
            </a:r>
            <a:br>
              <a:rPr lang="en" sz="1000">
                <a:solidFill>
                  <a:srgbClr val="065280"/>
                </a:solidFill>
              </a:rPr>
            </a:b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AUM mentors are using the insight flag feature more often than mentors in similar MC programs.</a:t>
            </a:r>
            <a:endParaRPr sz="1000">
              <a:solidFill>
                <a:srgbClr val="06528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01"/>
          <p:cNvSpPr txBox="1"/>
          <p:nvPr>
            <p:ph type="title"/>
          </p:nvPr>
        </p:nvSpPr>
        <p:spPr>
          <a:xfrm>
            <a:off x="530150" y="186472"/>
            <a:ext cx="8315400" cy="550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Demographic </a:t>
            </a:r>
            <a:r>
              <a:rPr lang="en"/>
              <a:t>Overview</a:t>
            </a:r>
            <a:endParaRPr/>
          </a:p>
        </p:txBody>
      </p:sp>
      <p:graphicFrame>
        <p:nvGraphicFramePr>
          <p:cNvPr id="746" name="Google Shape;746;p101"/>
          <p:cNvGraphicFramePr/>
          <p:nvPr/>
        </p:nvGraphicFramePr>
        <p:xfrm>
          <a:off x="646010" y="746367"/>
          <a:ext cx="3000000" cy="3000000"/>
        </p:xfrm>
        <a:graphic>
          <a:graphicData uri="http://schemas.openxmlformats.org/drawingml/2006/table">
            <a:tbl>
              <a:tblPr>
                <a:noFill/>
                <a:tableStyleId>{63CA4414-8B54-4D8A-98F1-97AE98320FFA}</a:tableStyleId>
              </a:tblPr>
              <a:tblGrid>
                <a:gridCol w="1851000"/>
                <a:gridCol w="1903350"/>
                <a:gridCol w="1918925"/>
              </a:tblGrid>
              <a:tr h="3256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c>
                  <a:txBody>
                    <a:bodyPr/>
                    <a:lstStyle/>
                    <a:p>
                      <a:pPr indent="0" lvl="0" marL="0" rtl="0" algn="ctr">
                        <a:spcBef>
                          <a:spcPts val="0"/>
                        </a:spcBef>
                        <a:spcAft>
                          <a:spcPts val="0"/>
                        </a:spcAft>
                        <a:buNone/>
                      </a:pPr>
                      <a:r>
                        <a:rPr b="1" lang="en">
                          <a:solidFill>
                            <a:schemeClr val="lt1"/>
                          </a:solidFill>
                        </a:rPr>
                        <a:t>Matched Mentees*</a:t>
                      </a:r>
                      <a:endParaRPr b="1">
                        <a:solidFill>
                          <a:srgbClr val="FFFFFF"/>
                        </a:solidFill>
                        <a:latin typeface="Open Sans"/>
                        <a:ea typeface="Open Sans"/>
                        <a:cs typeface="Open Sans"/>
                        <a:sym typeface="Open Sans"/>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c>
                  <a:txBody>
                    <a:bodyPr/>
                    <a:lstStyle/>
                    <a:p>
                      <a:pPr indent="0" lvl="0" marL="0" rtl="0" algn="ctr">
                        <a:spcBef>
                          <a:spcPts val="0"/>
                        </a:spcBef>
                        <a:spcAft>
                          <a:spcPts val="0"/>
                        </a:spcAft>
                        <a:buNone/>
                      </a:pPr>
                      <a:r>
                        <a:rPr b="1" lang="en">
                          <a:solidFill>
                            <a:schemeClr val="lt1"/>
                          </a:solidFill>
                        </a:rPr>
                        <a:t>Matched Mentors*</a:t>
                      </a:r>
                      <a:endParaRPr b="1">
                        <a:solidFill>
                          <a:srgbClr val="FFFFFF"/>
                        </a:solidFill>
                        <a:latin typeface="Open Sans"/>
                        <a:ea typeface="Open Sans"/>
                        <a:cs typeface="Open Sans"/>
                        <a:sym typeface="Open Sans"/>
                      </a:endParaRPr>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r>
              <a:tr h="448775">
                <a:tc>
                  <a:txBody>
                    <a:bodyPr/>
                    <a:lstStyle/>
                    <a:p>
                      <a:pPr indent="0" lvl="0" marL="0" marR="0" rtl="0" algn="l">
                        <a:lnSpc>
                          <a:spcPct val="100000"/>
                        </a:lnSpc>
                        <a:spcBef>
                          <a:spcPts val="0"/>
                        </a:spcBef>
                        <a:spcAft>
                          <a:spcPts val="0"/>
                        </a:spcAft>
                        <a:buNone/>
                      </a:pPr>
                      <a:r>
                        <a:rPr lang="en" sz="1000"/>
                        <a:t>Transfer Students</a:t>
                      </a:r>
                      <a:endParaRPr sz="10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53</a:t>
                      </a:r>
                      <a:endParaRPr sz="1000"/>
                    </a:p>
                    <a:p>
                      <a:pPr indent="0" lvl="0" marL="0" rtl="0" algn="ctr">
                        <a:spcBef>
                          <a:spcPts val="0"/>
                        </a:spcBef>
                        <a:spcAft>
                          <a:spcPts val="0"/>
                        </a:spcAft>
                        <a:buNone/>
                      </a:pPr>
                      <a:r>
                        <a:rPr i="1" lang="en" sz="1000">
                          <a:solidFill>
                            <a:schemeClr val="dk1"/>
                          </a:solidFill>
                        </a:rPr>
                        <a:t>11.40</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78</a:t>
                      </a:r>
                      <a:endParaRPr sz="1000"/>
                    </a:p>
                    <a:p>
                      <a:pPr indent="0" lvl="0" marL="0" rtl="0" algn="ctr">
                        <a:spcBef>
                          <a:spcPts val="0"/>
                        </a:spcBef>
                        <a:spcAft>
                          <a:spcPts val="0"/>
                        </a:spcAft>
                        <a:buNone/>
                      </a:pPr>
                      <a:r>
                        <a:rPr i="1" lang="en" sz="1000">
                          <a:solidFill>
                            <a:schemeClr val="dk1"/>
                          </a:solidFill>
                        </a:rPr>
                        <a:t>36.11</a:t>
                      </a:r>
                      <a:r>
                        <a:rPr i="1" lang="en" sz="1000">
                          <a:solidFill>
                            <a:schemeClr val="dk1"/>
                          </a:solidFill>
                        </a:rPr>
                        <a:t>%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775">
                <a:tc>
                  <a:txBody>
                    <a:bodyPr/>
                    <a:lstStyle/>
                    <a:p>
                      <a:pPr indent="0" lvl="0" marL="0" marR="0" rtl="0" algn="l">
                        <a:lnSpc>
                          <a:spcPct val="100000"/>
                        </a:lnSpc>
                        <a:spcBef>
                          <a:spcPts val="0"/>
                        </a:spcBef>
                        <a:spcAft>
                          <a:spcPts val="0"/>
                        </a:spcAft>
                        <a:buClr>
                          <a:srgbClr val="000000"/>
                        </a:buClr>
                        <a:buSzPts val="1200"/>
                        <a:buFont typeface="Arial"/>
                        <a:buNone/>
                      </a:pPr>
                      <a:r>
                        <a:rPr lang="en" sz="1000"/>
                        <a:t>First Generation Students</a:t>
                      </a:r>
                      <a:endParaRPr sz="1000" u="none" cap="none" strike="noStrike"/>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147</a:t>
                      </a:r>
                      <a:endParaRPr sz="1000"/>
                    </a:p>
                    <a:p>
                      <a:pPr indent="0" lvl="0" marL="0" rtl="0" algn="ctr">
                        <a:spcBef>
                          <a:spcPts val="0"/>
                        </a:spcBef>
                        <a:spcAft>
                          <a:spcPts val="0"/>
                        </a:spcAft>
                        <a:buNone/>
                      </a:pPr>
                      <a:r>
                        <a:rPr i="1" lang="en" sz="1000">
                          <a:solidFill>
                            <a:schemeClr val="dk1"/>
                          </a:solidFill>
                        </a:rPr>
                        <a:t>31.61</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139</a:t>
                      </a:r>
                      <a:endParaRPr sz="1000"/>
                    </a:p>
                    <a:p>
                      <a:pPr indent="0" lvl="0" marL="0" rtl="0" algn="ctr">
                        <a:spcBef>
                          <a:spcPts val="0"/>
                        </a:spcBef>
                        <a:spcAft>
                          <a:spcPts val="0"/>
                        </a:spcAft>
                        <a:buNone/>
                      </a:pPr>
                      <a:r>
                        <a:rPr i="1" lang="en" sz="1000">
                          <a:solidFill>
                            <a:schemeClr val="dk1"/>
                          </a:solidFill>
                        </a:rPr>
                        <a:t>64.35</a:t>
                      </a:r>
                      <a:r>
                        <a:rPr i="1" lang="en" sz="1000">
                          <a:solidFill>
                            <a:schemeClr val="dk1"/>
                          </a:solidFill>
                        </a:rPr>
                        <a:t>%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775">
                <a:tc gridSpan="3">
                  <a:txBody>
                    <a:bodyPr/>
                    <a:lstStyle/>
                    <a:p>
                      <a:pPr indent="0" lvl="0" marL="0" rtl="0" algn="l">
                        <a:spcBef>
                          <a:spcPts val="0"/>
                        </a:spcBef>
                        <a:spcAft>
                          <a:spcPts val="0"/>
                        </a:spcAft>
                        <a:buNone/>
                      </a:pPr>
                      <a:r>
                        <a:rPr b="1" lang="en" sz="1000">
                          <a:solidFill>
                            <a:schemeClr val="dk2"/>
                          </a:solidFill>
                        </a:rPr>
                        <a:t>Race Demographics</a:t>
                      </a:r>
                      <a:endParaRPr b="1" sz="1000">
                        <a:solidFill>
                          <a:schemeClr val="dk2"/>
                        </a:solidFill>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r h="378775">
                <a:tc>
                  <a:txBody>
                    <a:bodyPr/>
                    <a:lstStyle/>
                    <a:p>
                      <a:pPr indent="0" lvl="0" marL="0" marR="0" rtl="0" algn="l">
                        <a:lnSpc>
                          <a:spcPct val="100000"/>
                        </a:lnSpc>
                        <a:spcBef>
                          <a:spcPts val="0"/>
                        </a:spcBef>
                        <a:spcAft>
                          <a:spcPts val="0"/>
                        </a:spcAft>
                        <a:buNone/>
                      </a:pPr>
                      <a:r>
                        <a:rPr lang="en" sz="1000"/>
                        <a:t>Hispanic/Latino</a:t>
                      </a:r>
                      <a:endParaRPr sz="10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9</a:t>
                      </a:r>
                      <a:endParaRPr sz="1000"/>
                    </a:p>
                    <a:p>
                      <a:pPr indent="0" lvl="0" marL="0" rtl="0" algn="ctr">
                        <a:spcBef>
                          <a:spcPts val="0"/>
                        </a:spcBef>
                        <a:spcAft>
                          <a:spcPts val="0"/>
                        </a:spcAft>
                        <a:buNone/>
                      </a:pPr>
                      <a:r>
                        <a:rPr i="1" lang="en" sz="1000">
                          <a:solidFill>
                            <a:schemeClr val="dk1"/>
                          </a:solidFill>
                        </a:rPr>
                        <a:t>1.94</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13</a:t>
                      </a:r>
                      <a:endParaRPr sz="1000"/>
                    </a:p>
                    <a:p>
                      <a:pPr indent="0" lvl="0" marL="0" rtl="0" algn="ctr">
                        <a:spcBef>
                          <a:spcPts val="0"/>
                        </a:spcBef>
                        <a:spcAft>
                          <a:spcPts val="0"/>
                        </a:spcAft>
                        <a:buNone/>
                      </a:pPr>
                      <a:r>
                        <a:rPr i="1" lang="en" sz="1000">
                          <a:solidFill>
                            <a:schemeClr val="dk1"/>
                          </a:solidFill>
                        </a:rPr>
                        <a:t>6.02</a:t>
                      </a:r>
                      <a:r>
                        <a:rPr i="1" lang="en" sz="1000">
                          <a:solidFill>
                            <a:schemeClr val="dk1"/>
                          </a:solidFill>
                        </a:rPr>
                        <a:t>%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775">
                <a:tc>
                  <a:txBody>
                    <a:bodyPr/>
                    <a:lstStyle/>
                    <a:p>
                      <a:pPr indent="0" lvl="0" marL="0" marR="0" rtl="0" algn="l">
                        <a:lnSpc>
                          <a:spcPct val="100000"/>
                        </a:lnSpc>
                        <a:spcBef>
                          <a:spcPts val="0"/>
                        </a:spcBef>
                        <a:spcAft>
                          <a:spcPts val="0"/>
                        </a:spcAft>
                        <a:buNone/>
                      </a:pPr>
                      <a:r>
                        <a:rPr lang="en" sz="1000"/>
                        <a:t>White (non-Hispanic)</a:t>
                      </a:r>
                      <a:endParaRPr sz="10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99</a:t>
                      </a:r>
                      <a:endParaRPr sz="1000"/>
                    </a:p>
                    <a:p>
                      <a:pPr indent="0" lvl="0" marL="0" rtl="0" algn="ctr">
                        <a:spcBef>
                          <a:spcPts val="0"/>
                        </a:spcBef>
                        <a:spcAft>
                          <a:spcPts val="0"/>
                        </a:spcAft>
                        <a:buNone/>
                      </a:pPr>
                      <a:r>
                        <a:rPr i="1" lang="en" sz="1000">
                          <a:solidFill>
                            <a:schemeClr val="dk1"/>
                          </a:solidFill>
                        </a:rPr>
                        <a:t>21.29</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52</a:t>
                      </a:r>
                      <a:endParaRPr sz="1000"/>
                    </a:p>
                    <a:p>
                      <a:pPr indent="0" lvl="0" marL="0" rtl="0" algn="ctr">
                        <a:spcBef>
                          <a:spcPts val="0"/>
                        </a:spcBef>
                        <a:spcAft>
                          <a:spcPts val="0"/>
                        </a:spcAft>
                        <a:buNone/>
                      </a:pPr>
                      <a:r>
                        <a:rPr i="1" lang="en" sz="1000">
                          <a:solidFill>
                            <a:schemeClr val="dk1"/>
                          </a:solidFill>
                        </a:rPr>
                        <a:t>24.07</a:t>
                      </a:r>
                      <a:r>
                        <a:rPr i="1" lang="en" sz="1000">
                          <a:solidFill>
                            <a:schemeClr val="dk1"/>
                          </a:solidFill>
                        </a:rPr>
                        <a:t>%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775">
                <a:tc>
                  <a:txBody>
                    <a:bodyPr/>
                    <a:lstStyle/>
                    <a:p>
                      <a:pPr indent="0" lvl="0" marL="0" marR="0" rtl="0" algn="l">
                        <a:lnSpc>
                          <a:spcPct val="100000"/>
                        </a:lnSpc>
                        <a:spcBef>
                          <a:spcPts val="0"/>
                        </a:spcBef>
                        <a:spcAft>
                          <a:spcPts val="0"/>
                        </a:spcAft>
                        <a:buNone/>
                      </a:pPr>
                      <a:r>
                        <a:rPr lang="en" sz="1000"/>
                        <a:t>Asian or Asian-American</a:t>
                      </a:r>
                      <a:endParaRPr sz="10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19</a:t>
                      </a:r>
                      <a:endParaRPr sz="1000"/>
                    </a:p>
                    <a:p>
                      <a:pPr indent="0" lvl="0" marL="0" rtl="0" algn="ctr">
                        <a:spcBef>
                          <a:spcPts val="0"/>
                        </a:spcBef>
                        <a:spcAft>
                          <a:spcPts val="0"/>
                        </a:spcAft>
                        <a:buNone/>
                      </a:pPr>
                      <a:r>
                        <a:rPr i="1" lang="en" sz="1000">
                          <a:solidFill>
                            <a:schemeClr val="dk1"/>
                          </a:solidFill>
                        </a:rPr>
                        <a:t>4.09</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a:t>
                      </a:r>
                      <a:r>
                        <a:rPr lang="en" sz="1000"/>
                        <a:t>6</a:t>
                      </a:r>
                      <a:endParaRPr sz="1000"/>
                    </a:p>
                    <a:p>
                      <a:pPr indent="0" lvl="0" marL="0" rtl="0" algn="ctr">
                        <a:spcBef>
                          <a:spcPts val="0"/>
                        </a:spcBef>
                        <a:spcAft>
                          <a:spcPts val="0"/>
                        </a:spcAft>
                        <a:buNone/>
                      </a:pPr>
                      <a:r>
                        <a:rPr i="1" lang="en" sz="1000">
                          <a:solidFill>
                            <a:schemeClr val="dk1"/>
                          </a:solidFill>
                        </a:rPr>
                        <a:t>7.41</a:t>
                      </a:r>
                      <a:r>
                        <a:rPr i="1" lang="en" sz="1000">
                          <a:solidFill>
                            <a:schemeClr val="dk1"/>
                          </a:solidFill>
                        </a:rPr>
                        <a:t>%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775">
                <a:tc>
                  <a:txBody>
                    <a:bodyPr/>
                    <a:lstStyle/>
                    <a:p>
                      <a:pPr indent="0" lvl="0" marL="0" marR="0" rtl="0" algn="l">
                        <a:lnSpc>
                          <a:spcPct val="100000"/>
                        </a:lnSpc>
                        <a:spcBef>
                          <a:spcPts val="0"/>
                        </a:spcBef>
                        <a:spcAft>
                          <a:spcPts val="0"/>
                        </a:spcAft>
                        <a:buNone/>
                      </a:pPr>
                      <a:r>
                        <a:rPr lang="en" sz="1000"/>
                        <a:t>Multiracial</a:t>
                      </a:r>
                      <a:endParaRPr sz="10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17</a:t>
                      </a:r>
                      <a:endParaRPr sz="1000"/>
                    </a:p>
                    <a:p>
                      <a:pPr indent="0" lvl="0" marL="0" rtl="0" algn="ctr">
                        <a:spcBef>
                          <a:spcPts val="0"/>
                        </a:spcBef>
                        <a:spcAft>
                          <a:spcPts val="0"/>
                        </a:spcAft>
                        <a:buNone/>
                      </a:pPr>
                      <a:r>
                        <a:rPr i="1" lang="en" sz="1000">
                          <a:solidFill>
                            <a:schemeClr val="dk1"/>
                          </a:solidFill>
                        </a:rPr>
                        <a:t>3.66</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13</a:t>
                      </a:r>
                      <a:endParaRPr sz="1000"/>
                    </a:p>
                    <a:p>
                      <a:pPr indent="0" lvl="0" marL="0" rtl="0" algn="ctr">
                        <a:spcBef>
                          <a:spcPts val="0"/>
                        </a:spcBef>
                        <a:spcAft>
                          <a:spcPts val="0"/>
                        </a:spcAft>
                        <a:buNone/>
                      </a:pPr>
                      <a:r>
                        <a:rPr i="1" lang="en" sz="1000">
                          <a:solidFill>
                            <a:schemeClr val="dk1"/>
                          </a:solidFill>
                        </a:rPr>
                        <a:t>6.02</a:t>
                      </a:r>
                      <a:r>
                        <a:rPr i="1" lang="en" sz="1000">
                          <a:solidFill>
                            <a:schemeClr val="dk1"/>
                          </a:solidFill>
                        </a:rPr>
                        <a:t>%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775">
                <a:tc>
                  <a:txBody>
                    <a:bodyPr/>
                    <a:lstStyle/>
                    <a:p>
                      <a:pPr indent="0" lvl="0" marL="0" marR="0" rtl="0" algn="l">
                        <a:lnSpc>
                          <a:spcPct val="100000"/>
                        </a:lnSpc>
                        <a:spcBef>
                          <a:spcPts val="0"/>
                        </a:spcBef>
                        <a:spcAft>
                          <a:spcPts val="0"/>
                        </a:spcAft>
                        <a:buNone/>
                      </a:pPr>
                      <a:r>
                        <a:rPr lang="en" sz="1000"/>
                        <a:t>Black/African-American</a:t>
                      </a:r>
                      <a:endParaRPr sz="1000"/>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230</a:t>
                      </a:r>
                      <a:endParaRPr sz="1000"/>
                    </a:p>
                    <a:p>
                      <a:pPr indent="0" lvl="0" marL="0" rtl="0" algn="ctr">
                        <a:spcBef>
                          <a:spcPts val="0"/>
                        </a:spcBef>
                        <a:spcAft>
                          <a:spcPts val="0"/>
                        </a:spcAft>
                        <a:buNone/>
                      </a:pPr>
                      <a:r>
                        <a:rPr i="1" lang="en" sz="1000">
                          <a:solidFill>
                            <a:schemeClr val="dk1"/>
                          </a:solidFill>
                        </a:rPr>
                        <a:t>49.46</a:t>
                      </a:r>
                      <a:r>
                        <a:rPr i="1" lang="en" sz="1000">
                          <a:solidFill>
                            <a:schemeClr val="dk1"/>
                          </a:solidFill>
                        </a:rPr>
                        <a:t>% of mentees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t>118</a:t>
                      </a:r>
                      <a:endParaRPr sz="1000"/>
                    </a:p>
                    <a:p>
                      <a:pPr indent="0" lvl="0" marL="0" rtl="0" algn="ctr">
                        <a:spcBef>
                          <a:spcPts val="0"/>
                        </a:spcBef>
                        <a:spcAft>
                          <a:spcPts val="0"/>
                        </a:spcAft>
                        <a:buNone/>
                      </a:pPr>
                      <a:r>
                        <a:rPr i="1" lang="en" sz="1000">
                          <a:solidFill>
                            <a:schemeClr val="dk1"/>
                          </a:solidFill>
                        </a:rPr>
                        <a:t> 54.63% of mentors</a:t>
                      </a:r>
                      <a:endParaRPr sz="1000"/>
                    </a:p>
                  </a:txBody>
                  <a:tcPr marT="68575" marB="68575" marR="68575" marL="6857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47" name="Google Shape;747;p101"/>
          <p:cNvSpPr txBox="1"/>
          <p:nvPr/>
        </p:nvSpPr>
        <p:spPr>
          <a:xfrm>
            <a:off x="1750425" y="4707450"/>
            <a:ext cx="6394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065280"/>
                </a:solidFill>
              </a:rPr>
              <a:t>*</a:t>
            </a:r>
            <a:r>
              <a:rPr b="1" i="1" lang="en" sz="1000">
                <a:solidFill>
                  <a:srgbClr val="065280"/>
                </a:solidFill>
              </a:rPr>
              <a:t>This data is self reported</a:t>
            </a:r>
            <a:r>
              <a:rPr i="1" lang="en" sz="1000">
                <a:solidFill>
                  <a:srgbClr val="065280"/>
                </a:solidFill>
              </a:rPr>
              <a:t>, based on 465 matched mentees and 216 matched mentors.</a:t>
            </a:r>
            <a:endParaRPr i="1" sz="1000">
              <a:solidFill>
                <a:srgbClr val="065280"/>
              </a:solidFill>
            </a:endParaRPr>
          </a:p>
        </p:txBody>
      </p:sp>
      <p:sp>
        <p:nvSpPr>
          <p:cNvPr id="748" name="Google Shape;748;p101"/>
          <p:cNvSpPr txBox="1"/>
          <p:nvPr/>
        </p:nvSpPr>
        <p:spPr>
          <a:xfrm>
            <a:off x="6819225" y="1094100"/>
            <a:ext cx="19500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65280"/>
                </a:solidFill>
              </a:rPr>
              <a:t>Key Findings:</a:t>
            </a:r>
            <a:br>
              <a:rPr b="1" lang="en" sz="1000">
                <a:solidFill>
                  <a:srgbClr val="065280"/>
                </a:solidFill>
              </a:rPr>
            </a:br>
            <a:endParaRPr b="1"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More than ⅓ of mentors were transfer students.</a:t>
            </a:r>
            <a:br>
              <a:rPr lang="en" sz="1000">
                <a:solidFill>
                  <a:srgbClr val="065280"/>
                </a:solidFill>
              </a:rPr>
            </a:b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Almost</a:t>
            </a:r>
            <a:r>
              <a:rPr lang="en" sz="1000">
                <a:solidFill>
                  <a:srgbClr val="065280"/>
                </a:solidFill>
              </a:rPr>
              <a:t> ⅔ of mentors were first-generation students.</a:t>
            </a:r>
            <a:br>
              <a:rPr lang="en" sz="1000">
                <a:solidFill>
                  <a:srgbClr val="065280"/>
                </a:solidFill>
              </a:rPr>
            </a:b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Almost ⅓ of mentees were first-generation students.</a:t>
            </a:r>
            <a:br>
              <a:rPr lang="en" sz="1000">
                <a:solidFill>
                  <a:srgbClr val="065280"/>
                </a:solidFill>
              </a:rPr>
            </a:b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Almost 50% of mentees and more than 50% of mentors identify as Black or African-American.</a:t>
            </a:r>
            <a:endParaRPr sz="1000">
              <a:solidFill>
                <a:srgbClr val="06528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02"/>
          <p:cNvSpPr txBox="1"/>
          <p:nvPr>
            <p:ph type="title"/>
          </p:nvPr>
        </p:nvSpPr>
        <p:spPr>
          <a:xfrm>
            <a:off x="310749" y="197000"/>
            <a:ext cx="8493300" cy="634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First Generation Student Engagement</a:t>
            </a:r>
            <a:endParaRPr/>
          </a:p>
        </p:txBody>
      </p:sp>
      <p:sp>
        <p:nvSpPr>
          <p:cNvPr id="755" name="Google Shape;755;p102"/>
          <p:cNvSpPr txBox="1"/>
          <p:nvPr/>
        </p:nvSpPr>
        <p:spPr>
          <a:xfrm>
            <a:off x="2545250" y="4213000"/>
            <a:ext cx="4473900" cy="524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n">
                <a:solidFill>
                  <a:schemeClr val="accent2"/>
                </a:solidFill>
              </a:rPr>
              <a:t>First generation students are more engaged in mentorship than their peers.</a:t>
            </a:r>
            <a:endParaRPr b="1" sz="1400">
              <a:solidFill>
                <a:schemeClr val="dk1"/>
              </a:solidFill>
            </a:endParaRPr>
          </a:p>
        </p:txBody>
      </p:sp>
      <p:grpSp>
        <p:nvGrpSpPr>
          <p:cNvPr id="756" name="Google Shape;756;p102"/>
          <p:cNvGrpSpPr/>
          <p:nvPr/>
        </p:nvGrpSpPr>
        <p:grpSpPr>
          <a:xfrm>
            <a:off x="292125" y="1427775"/>
            <a:ext cx="2032625" cy="2014975"/>
            <a:chOff x="6971325" y="1726875"/>
            <a:chExt cx="2032625" cy="2014975"/>
          </a:xfrm>
        </p:grpSpPr>
        <p:sp>
          <p:nvSpPr>
            <p:cNvPr id="757" name="Google Shape;757;p102"/>
            <p:cNvSpPr txBox="1"/>
            <p:nvPr/>
          </p:nvSpPr>
          <p:spPr>
            <a:xfrm>
              <a:off x="7019150" y="2955250"/>
              <a:ext cx="1984800" cy="786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800">
                  <a:solidFill>
                    <a:srgbClr val="28517B"/>
                  </a:solidFill>
                </a:rPr>
                <a:t>8.0</a:t>
              </a:r>
              <a:endParaRPr b="1" sz="1800">
                <a:solidFill>
                  <a:srgbClr val="28517B"/>
                </a:solidFill>
              </a:endParaRPr>
            </a:p>
            <a:p>
              <a:pPr indent="0" lvl="0" marL="0" rtl="0" algn="ctr">
                <a:spcBef>
                  <a:spcPts val="0"/>
                </a:spcBef>
                <a:spcAft>
                  <a:spcPts val="0"/>
                </a:spcAft>
                <a:buNone/>
              </a:pPr>
              <a:r>
                <a:rPr lang="en" sz="1100">
                  <a:solidFill>
                    <a:srgbClr val="666666"/>
                  </a:solidFill>
                </a:rPr>
                <a:t>average conversations reported by </a:t>
              </a:r>
              <a:r>
                <a:rPr b="1" lang="en" sz="1100">
                  <a:solidFill>
                    <a:srgbClr val="666666"/>
                  </a:solidFill>
                </a:rPr>
                <a:t>non-FG-identifying</a:t>
              </a:r>
              <a:r>
                <a:rPr lang="en" sz="1100">
                  <a:solidFill>
                    <a:srgbClr val="666666"/>
                  </a:solidFill>
                </a:rPr>
                <a:t> mentors</a:t>
              </a:r>
              <a:endParaRPr b="1" sz="1800">
                <a:solidFill>
                  <a:srgbClr val="28517B"/>
                </a:solidFill>
              </a:endParaRPr>
            </a:p>
          </p:txBody>
        </p:sp>
        <p:sp>
          <p:nvSpPr>
            <p:cNvPr id="758" name="Google Shape;758;p102"/>
            <p:cNvSpPr txBox="1"/>
            <p:nvPr/>
          </p:nvSpPr>
          <p:spPr>
            <a:xfrm>
              <a:off x="6971325" y="1726875"/>
              <a:ext cx="2032500" cy="786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800">
                  <a:solidFill>
                    <a:srgbClr val="28517B"/>
                  </a:solidFill>
                </a:rPr>
                <a:t>8.9</a:t>
              </a:r>
              <a:endParaRPr b="1" sz="1800">
                <a:solidFill>
                  <a:srgbClr val="28517B"/>
                </a:solidFill>
              </a:endParaRPr>
            </a:p>
            <a:p>
              <a:pPr indent="0" lvl="0" marL="0" rtl="0" algn="ctr">
                <a:spcBef>
                  <a:spcPts val="0"/>
                </a:spcBef>
                <a:spcAft>
                  <a:spcPts val="0"/>
                </a:spcAft>
                <a:buNone/>
              </a:pPr>
              <a:r>
                <a:rPr lang="en" sz="1100">
                  <a:solidFill>
                    <a:schemeClr val="dk1"/>
                  </a:solidFill>
                </a:rPr>
                <a:t>average conversations reported by </a:t>
              </a:r>
              <a:r>
                <a:rPr b="1" lang="en" sz="1100">
                  <a:solidFill>
                    <a:schemeClr val="dk1"/>
                  </a:solidFill>
                </a:rPr>
                <a:t>FG-identifying</a:t>
              </a:r>
              <a:r>
                <a:rPr lang="en" sz="1100">
                  <a:solidFill>
                    <a:schemeClr val="dk1"/>
                  </a:solidFill>
                </a:rPr>
                <a:t> mentors</a:t>
              </a:r>
              <a:endParaRPr sz="1100">
                <a:solidFill>
                  <a:srgbClr val="666666"/>
                </a:solidFill>
              </a:endParaRPr>
            </a:p>
          </p:txBody>
        </p:sp>
        <p:sp>
          <p:nvSpPr>
            <p:cNvPr id="759" name="Google Shape;759;p102"/>
            <p:cNvSpPr txBox="1"/>
            <p:nvPr/>
          </p:nvSpPr>
          <p:spPr>
            <a:xfrm>
              <a:off x="7812492" y="2638381"/>
              <a:ext cx="350100" cy="4377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b="1" lang="en" sz="1400">
                  <a:solidFill>
                    <a:srgbClr val="28517B"/>
                  </a:solidFill>
                </a:rPr>
                <a:t>vs</a:t>
              </a:r>
              <a:endParaRPr sz="1100"/>
            </a:p>
          </p:txBody>
        </p:sp>
      </p:grpSp>
      <p:pic>
        <p:nvPicPr>
          <p:cNvPr id="760" name="Google Shape;760;p102"/>
          <p:cNvPicPr preferRelativeResize="0"/>
          <p:nvPr/>
        </p:nvPicPr>
        <p:blipFill>
          <a:blip r:embed="rId3">
            <a:alphaModFix/>
          </a:blip>
          <a:stretch>
            <a:fillRect/>
          </a:stretch>
        </p:blipFill>
        <p:spPr>
          <a:xfrm>
            <a:off x="2460125" y="1136300"/>
            <a:ext cx="4358799" cy="2695296"/>
          </a:xfrm>
          <a:prstGeom prst="rect">
            <a:avLst/>
          </a:prstGeom>
          <a:noFill/>
          <a:ln>
            <a:noFill/>
          </a:ln>
        </p:spPr>
      </p:pic>
      <p:grpSp>
        <p:nvGrpSpPr>
          <p:cNvPr id="761" name="Google Shape;761;p102"/>
          <p:cNvGrpSpPr/>
          <p:nvPr/>
        </p:nvGrpSpPr>
        <p:grpSpPr>
          <a:xfrm>
            <a:off x="6954300" y="1427775"/>
            <a:ext cx="2065800" cy="2388700"/>
            <a:chOff x="241925" y="1819875"/>
            <a:chExt cx="2065800" cy="2388700"/>
          </a:xfrm>
        </p:grpSpPr>
        <p:sp>
          <p:nvSpPr>
            <p:cNvPr id="762" name="Google Shape;762;p102"/>
            <p:cNvSpPr txBox="1"/>
            <p:nvPr/>
          </p:nvSpPr>
          <p:spPr>
            <a:xfrm>
              <a:off x="241925" y="1819875"/>
              <a:ext cx="2013900" cy="1080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800">
                  <a:solidFill>
                    <a:schemeClr val="accent1"/>
                  </a:solidFill>
                </a:rPr>
                <a:t>4.1</a:t>
              </a:r>
              <a:endParaRPr b="1" sz="1800">
                <a:solidFill>
                  <a:schemeClr val="accent1"/>
                </a:solidFill>
              </a:endParaRPr>
            </a:p>
            <a:p>
              <a:pPr indent="0" lvl="0" marL="0" rtl="0" algn="ctr">
                <a:spcBef>
                  <a:spcPts val="0"/>
                </a:spcBef>
                <a:spcAft>
                  <a:spcPts val="0"/>
                </a:spcAft>
                <a:buNone/>
              </a:pPr>
              <a:r>
                <a:rPr lang="en" sz="1100">
                  <a:solidFill>
                    <a:schemeClr val="dk1"/>
                  </a:solidFill>
                </a:rPr>
                <a:t>average conversations </a:t>
              </a:r>
              <a:endParaRPr sz="1100">
                <a:solidFill>
                  <a:schemeClr val="dk1"/>
                </a:solidFill>
              </a:endParaRPr>
            </a:p>
            <a:p>
              <a:pPr indent="0" lvl="0" marL="0" rtl="0" algn="ctr">
                <a:spcBef>
                  <a:spcPts val="0"/>
                </a:spcBef>
                <a:spcAft>
                  <a:spcPts val="0"/>
                </a:spcAft>
                <a:buNone/>
              </a:pPr>
              <a:r>
                <a:rPr lang="en" sz="1100">
                  <a:solidFill>
                    <a:schemeClr val="dk1"/>
                  </a:solidFill>
                </a:rPr>
                <a:t>reported by </a:t>
              </a:r>
              <a:r>
                <a:rPr b="1" lang="en" sz="1100">
                  <a:solidFill>
                    <a:schemeClr val="dk1"/>
                  </a:solidFill>
                </a:rPr>
                <a:t>FG-identifying</a:t>
              </a:r>
              <a:r>
                <a:rPr lang="en" sz="1100">
                  <a:solidFill>
                    <a:schemeClr val="dk1"/>
                  </a:solidFill>
                </a:rPr>
                <a:t> mentees</a:t>
              </a:r>
              <a:endParaRPr sz="1100">
                <a:solidFill>
                  <a:schemeClr val="dk1"/>
                </a:solidFill>
              </a:endParaRPr>
            </a:p>
          </p:txBody>
        </p:sp>
        <p:sp>
          <p:nvSpPr>
            <p:cNvPr id="763" name="Google Shape;763;p102"/>
            <p:cNvSpPr txBox="1"/>
            <p:nvPr/>
          </p:nvSpPr>
          <p:spPr>
            <a:xfrm>
              <a:off x="241925" y="2989075"/>
              <a:ext cx="2065800" cy="12195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800">
                  <a:solidFill>
                    <a:schemeClr val="accent1"/>
                  </a:solidFill>
                </a:rPr>
                <a:t>3.7 </a:t>
              </a:r>
              <a:endParaRPr b="1" sz="1800">
                <a:solidFill>
                  <a:schemeClr val="accent1"/>
                </a:solidFill>
              </a:endParaRPr>
            </a:p>
            <a:p>
              <a:pPr indent="0" lvl="0" marL="0" rtl="0" algn="ctr">
                <a:spcBef>
                  <a:spcPts val="0"/>
                </a:spcBef>
                <a:spcAft>
                  <a:spcPts val="0"/>
                </a:spcAft>
                <a:buNone/>
              </a:pPr>
              <a:r>
                <a:rPr lang="en" sz="1100">
                  <a:solidFill>
                    <a:schemeClr val="dk1"/>
                  </a:solidFill>
                </a:rPr>
                <a:t>average conversations </a:t>
              </a:r>
              <a:endParaRPr sz="1100">
                <a:solidFill>
                  <a:schemeClr val="dk1"/>
                </a:solidFill>
              </a:endParaRPr>
            </a:p>
            <a:p>
              <a:pPr indent="0" lvl="0" marL="0" rtl="0" algn="ctr">
                <a:spcBef>
                  <a:spcPts val="0"/>
                </a:spcBef>
                <a:spcAft>
                  <a:spcPts val="0"/>
                </a:spcAft>
                <a:buNone/>
              </a:pPr>
              <a:r>
                <a:rPr lang="en" sz="1100">
                  <a:solidFill>
                    <a:schemeClr val="dk1"/>
                  </a:solidFill>
                </a:rPr>
                <a:t>reported by </a:t>
              </a:r>
              <a:r>
                <a:rPr b="1" lang="en" sz="1100">
                  <a:solidFill>
                    <a:schemeClr val="dk1"/>
                  </a:solidFill>
                </a:rPr>
                <a:t>non-FG-identifying</a:t>
              </a:r>
              <a:r>
                <a:rPr lang="en" sz="1100">
                  <a:solidFill>
                    <a:schemeClr val="dk1"/>
                  </a:solidFill>
                </a:rPr>
                <a:t> mentees</a:t>
              </a:r>
              <a:endParaRPr sz="1100">
                <a:solidFill>
                  <a:schemeClr val="dk1"/>
                </a:solidFill>
              </a:endParaRPr>
            </a:p>
          </p:txBody>
        </p:sp>
        <p:sp>
          <p:nvSpPr>
            <p:cNvPr id="764" name="Google Shape;764;p102"/>
            <p:cNvSpPr txBox="1"/>
            <p:nvPr/>
          </p:nvSpPr>
          <p:spPr>
            <a:xfrm>
              <a:off x="1061500" y="2704208"/>
              <a:ext cx="350100" cy="5247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b="1" lang="en" sz="1400">
                  <a:solidFill>
                    <a:schemeClr val="accent1"/>
                  </a:solidFill>
                </a:rPr>
                <a:t>vs</a:t>
              </a:r>
              <a:endParaRPr sz="1100"/>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03"/>
          <p:cNvSpPr txBox="1"/>
          <p:nvPr>
            <p:ph type="title"/>
          </p:nvPr>
        </p:nvSpPr>
        <p:spPr>
          <a:xfrm>
            <a:off x="530156"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sz="2400"/>
              <a:t>Fall to Spring</a:t>
            </a:r>
            <a:r>
              <a:rPr lang="en" sz="2400"/>
              <a:t> Retention: 2020-21 Participants v. Non-Participants </a:t>
            </a:r>
            <a:endParaRPr sz="2400"/>
          </a:p>
        </p:txBody>
      </p:sp>
      <p:sp>
        <p:nvSpPr>
          <p:cNvPr id="771" name="Google Shape;771;p103"/>
          <p:cNvSpPr txBox="1"/>
          <p:nvPr/>
        </p:nvSpPr>
        <p:spPr>
          <a:xfrm>
            <a:off x="813750" y="3543575"/>
            <a:ext cx="7664100" cy="615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500">
                <a:solidFill>
                  <a:schemeClr val="accent1"/>
                </a:solidFill>
              </a:rPr>
              <a:t>New students matched with a mentor were retained at a 2.3% higher rate than new students not matched with a mentor in 2020-21.</a:t>
            </a:r>
            <a:endParaRPr b="1" sz="1500">
              <a:solidFill>
                <a:schemeClr val="accent1"/>
              </a:solidFill>
            </a:endParaRPr>
          </a:p>
          <a:p>
            <a:pPr indent="0" lvl="0" marL="0" rtl="0" algn="ctr">
              <a:spcBef>
                <a:spcPts val="0"/>
              </a:spcBef>
              <a:spcAft>
                <a:spcPts val="0"/>
              </a:spcAft>
              <a:buNone/>
            </a:pPr>
            <a:r>
              <a:t/>
            </a:r>
            <a:endParaRPr b="1" sz="1500">
              <a:solidFill>
                <a:schemeClr val="accent1"/>
              </a:solidFill>
            </a:endParaRPr>
          </a:p>
          <a:p>
            <a:pPr indent="0" lvl="0" marL="0" rtl="0" algn="ctr">
              <a:spcBef>
                <a:spcPts val="0"/>
              </a:spcBef>
              <a:spcAft>
                <a:spcPts val="0"/>
              </a:spcAft>
              <a:buNone/>
            </a:pPr>
            <a:r>
              <a:rPr b="1" lang="en" sz="1000">
                <a:solidFill>
                  <a:schemeClr val="accent2"/>
                </a:solidFill>
              </a:rPr>
              <a:t>For the 2021-22 academic year, we have offered mentorship to incoming students sooner than we did in 2020-21, and hope to see the retention rate increase for mentored students. We will do a Fall to Fall retention analysis for this cohort in December.</a:t>
            </a:r>
            <a:endParaRPr b="1" sz="1000">
              <a:solidFill>
                <a:schemeClr val="accent2"/>
              </a:solidFill>
            </a:endParaRPr>
          </a:p>
        </p:txBody>
      </p:sp>
      <p:graphicFrame>
        <p:nvGraphicFramePr>
          <p:cNvPr id="772" name="Google Shape;772;p103"/>
          <p:cNvGraphicFramePr/>
          <p:nvPr/>
        </p:nvGraphicFramePr>
        <p:xfrm>
          <a:off x="5548725" y="1556375"/>
          <a:ext cx="3000000" cy="3000000"/>
        </p:xfrm>
        <a:graphic>
          <a:graphicData uri="http://schemas.openxmlformats.org/drawingml/2006/table">
            <a:tbl>
              <a:tblPr>
                <a:noFill/>
                <a:tableStyleId>{5F4D26E8-1232-4FEF-97E8-B19F2ACD366E}</a:tableStyleId>
              </a:tblPr>
              <a:tblGrid>
                <a:gridCol w="1140100"/>
                <a:gridCol w="857075"/>
                <a:gridCol w="670925"/>
                <a:gridCol w="527125"/>
              </a:tblGrid>
              <a:tr h="180975">
                <a:tc>
                  <a:txBody>
                    <a:bodyPr/>
                    <a:lstStyle/>
                    <a:p>
                      <a:pPr indent="0" lvl="0" marL="0" rtl="0" algn="l">
                        <a:lnSpc>
                          <a:spcPct val="115000"/>
                        </a:lnSpc>
                        <a:spcBef>
                          <a:spcPts val="0"/>
                        </a:spcBef>
                        <a:spcAft>
                          <a:spcPts val="0"/>
                        </a:spcAft>
                        <a:buNone/>
                      </a:pPr>
                      <a:r>
                        <a:rPr b="1" lang="en" sz="1000">
                          <a:solidFill>
                            <a:srgbClr val="FFFFFF"/>
                          </a:solidFill>
                        </a:rPr>
                        <a:t>Fall to Spring 2020-21</a:t>
                      </a:r>
                      <a:endParaRPr b="1" sz="1000">
                        <a:solidFill>
                          <a:srgbClr val="FFFFFF"/>
                        </a:solidFill>
                      </a:endParaRPr>
                    </a:p>
                  </a:txBody>
                  <a:tcPr marT="91425" marB="91425"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28575">
                      <a:solidFill>
                        <a:srgbClr val="6883A4">
                          <a:alpha val="0"/>
                        </a:srgbClr>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en" sz="1000">
                          <a:solidFill>
                            <a:srgbClr val="FFFFFF"/>
                          </a:solidFill>
                        </a:rPr>
                        <a:t>Not retained</a:t>
                      </a:r>
                      <a:endParaRPr b="1" sz="1000">
                        <a:solidFill>
                          <a:srgbClr val="FFFFFF"/>
                        </a:solidFill>
                      </a:endParaRPr>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28575">
                      <a:solidFill>
                        <a:srgbClr val="6883A4">
                          <a:alpha val="0"/>
                        </a:srgbClr>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en" sz="1000">
                          <a:solidFill>
                            <a:srgbClr val="FFFFFF"/>
                          </a:solidFill>
                        </a:rPr>
                        <a:t>Retained</a:t>
                      </a:r>
                      <a:endParaRPr b="1" sz="1000">
                        <a:solidFill>
                          <a:srgbClr val="FFFFFF"/>
                        </a:solidFill>
                      </a:endParaRPr>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28575">
                      <a:solidFill>
                        <a:srgbClr val="6883A4">
                          <a:alpha val="0"/>
                        </a:srgbClr>
                      </a:solidFill>
                      <a:prstDash val="solid"/>
                      <a:round/>
                      <a:headEnd len="sm" w="sm" type="none"/>
                      <a:tailEnd len="sm" w="sm" type="none"/>
                    </a:lnB>
                    <a:solidFill>
                      <a:schemeClr val="accent1"/>
                    </a:solidFill>
                  </a:tcPr>
                </a:tc>
                <a:tc>
                  <a:txBody>
                    <a:bodyPr/>
                    <a:lstStyle/>
                    <a:p>
                      <a:pPr indent="0" lvl="0" marL="0" rtl="0" algn="ctr">
                        <a:lnSpc>
                          <a:spcPct val="115000"/>
                        </a:lnSpc>
                        <a:spcBef>
                          <a:spcPts val="0"/>
                        </a:spcBef>
                        <a:spcAft>
                          <a:spcPts val="0"/>
                        </a:spcAft>
                        <a:buNone/>
                      </a:pPr>
                      <a:r>
                        <a:rPr b="1" lang="en" sz="1000">
                          <a:solidFill>
                            <a:srgbClr val="FFFFFF"/>
                          </a:solidFill>
                        </a:rPr>
                        <a:t>Grand Total</a:t>
                      </a:r>
                      <a:endParaRPr b="1" sz="1000">
                        <a:solidFill>
                          <a:srgbClr val="FFFFFF"/>
                        </a:solidFill>
                      </a:endParaRPr>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28575">
                      <a:solidFill>
                        <a:srgbClr val="6883A4">
                          <a:alpha val="0"/>
                        </a:srgbClr>
                      </a:solidFill>
                      <a:prstDash val="solid"/>
                      <a:round/>
                      <a:headEnd len="sm" w="sm" type="none"/>
                      <a:tailEnd len="sm" w="sm" type="none"/>
                    </a:lnB>
                    <a:solidFill>
                      <a:schemeClr val="accent1"/>
                    </a:solidFill>
                  </a:tcPr>
                </a:tc>
              </a:tr>
              <a:tr h="180975">
                <a:tc>
                  <a:txBody>
                    <a:bodyPr/>
                    <a:lstStyle/>
                    <a:p>
                      <a:pPr indent="0" lvl="0" marL="0" rtl="0" algn="l">
                        <a:lnSpc>
                          <a:spcPct val="115000"/>
                        </a:lnSpc>
                        <a:spcBef>
                          <a:spcPts val="0"/>
                        </a:spcBef>
                        <a:spcAft>
                          <a:spcPts val="0"/>
                        </a:spcAft>
                        <a:buNone/>
                      </a:pPr>
                      <a:r>
                        <a:rPr lang="en" sz="1000"/>
                        <a:t>MC Participant</a:t>
                      </a:r>
                      <a:endParaRPr sz="1000"/>
                    </a:p>
                  </a:txBody>
                  <a:tcPr marT="91425" marB="91425" marR="28575" marL="28575" anchor="b">
                    <a:lnL cap="flat" cmpd="sng" w="9525">
                      <a:solidFill>
                        <a:srgbClr val="CCCCCC">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28575">
                      <a:solidFill>
                        <a:srgbClr val="6883A4">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2F5F7"/>
                    </a:solidFill>
                  </a:tcPr>
                </a:tc>
                <a:tc>
                  <a:txBody>
                    <a:bodyPr/>
                    <a:lstStyle/>
                    <a:p>
                      <a:pPr indent="0" lvl="0" marL="0" rtl="0" algn="ctr">
                        <a:lnSpc>
                          <a:spcPct val="115000"/>
                        </a:lnSpc>
                        <a:spcBef>
                          <a:spcPts val="0"/>
                        </a:spcBef>
                        <a:spcAft>
                          <a:spcPts val="0"/>
                        </a:spcAft>
                        <a:buNone/>
                      </a:pPr>
                      <a:r>
                        <a:rPr lang="en" sz="1000"/>
                        <a:t>78</a:t>
                      </a:r>
                      <a:endParaRPr sz="1000"/>
                    </a:p>
                    <a:p>
                      <a:pPr indent="0" lvl="0" marL="0" rtl="0" algn="ctr">
                        <a:lnSpc>
                          <a:spcPct val="115000"/>
                        </a:lnSpc>
                        <a:spcBef>
                          <a:spcPts val="0"/>
                        </a:spcBef>
                        <a:spcAft>
                          <a:spcPts val="0"/>
                        </a:spcAft>
                        <a:buNone/>
                      </a:pPr>
                      <a:r>
                        <a:rPr lang="en" sz="900">
                          <a:solidFill>
                            <a:schemeClr val="dk1"/>
                          </a:solidFill>
                        </a:rPr>
                        <a:t>(20.8%)</a:t>
                      </a:r>
                      <a:endParaRPr sz="900">
                        <a:solidFill>
                          <a:schemeClr val="dk1"/>
                        </a:solidFill>
                      </a:endParaRPr>
                    </a:p>
                  </a:txBody>
                  <a:tcPr marT="91425" marB="91425" marR="28575" marL="28575" anchor="ctr">
                    <a:lnL cap="flat" cmpd="sng" w="9525">
                      <a:solidFill>
                        <a:srgbClr val="FFFFFF">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6883A4">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297</a:t>
                      </a:r>
                      <a:endParaRPr sz="1000"/>
                    </a:p>
                    <a:p>
                      <a:pPr indent="0" lvl="0" marL="0" rtl="0" algn="ctr">
                        <a:lnSpc>
                          <a:spcPct val="115000"/>
                        </a:lnSpc>
                        <a:spcBef>
                          <a:spcPts val="0"/>
                        </a:spcBef>
                        <a:spcAft>
                          <a:spcPts val="0"/>
                        </a:spcAft>
                        <a:buNone/>
                      </a:pPr>
                      <a:r>
                        <a:rPr lang="en" sz="900">
                          <a:solidFill>
                            <a:schemeClr val="dk1"/>
                          </a:solidFill>
                        </a:rPr>
                        <a:t>(79.2%)</a:t>
                      </a:r>
                      <a:endParaRPr sz="900">
                        <a:solidFill>
                          <a:schemeClr val="dk1"/>
                        </a:solidFill>
                      </a:endParaRPr>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6883A4">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375</a:t>
                      </a:r>
                      <a:endParaRPr sz="1000"/>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6883A4">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FFF"/>
                    </a:solidFill>
                  </a:tcPr>
                </a:tc>
              </a:tr>
              <a:tr h="180975">
                <a:tc>
                  <a:txBody>
                    <a:bodyPr/>
                    <a:lstStyle/>
                    <a:p>
                      <a:pPr indent="0" lvl="0" marL="0" rtl="0" algn="l">
                        <a:lnSpc>
                          <a:spcPct val="115000"/>
                        </a:lnSpc>
                        <a:spcBef>
                          <a:spcPts val="0"/>
                        </a:spcBef>
                        <a:spcAft>
                          <a:spcPts val="0"/>
                        </a:spcAft>
                        <a:buNone/>
                      </a:pPr>
                      <a:r>
                        <a:rPr lang="en" sz="1000"/>
                        <a:t>Not MC Participant</a:t>
                      </a:r>
                      <a:endParaRPr sz="1000"/>
                    </a:p>
                  </a:txBody>
                  <a:tcPr marT="91425" marB="91425" marR="28575" marL="28575" anchor="b">
                    <a:lnL cap="flat" cmpd="sng" w="9525">
                      <a:solidFill>
                        <a:srgbClr val="CCCCCC">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2F5F7"/>
                    </a:solidFill>
                  </a:tcPr>
                </a:tc>
                <a:tc>
                  <a:txBody>
                    <a:bodyPr/>
                    <a:lstStyle/>
                    <a:p>
                      <a:pPr indent="0" lvl="0" marL="0" rtl="0" algn="ctr">
                        <a:lnSpc>
                          <a:spcPct val="115000"/>
                        </a:lnSpc>
                        <a:spcBef>
                          <a:spcPts val="0"/>
                        </a:spcBef>
                        <a:spcAft>
                          <a:spcPts val="0"/>
                        </a:spcAft>
                        <a:buNone/>
                      </a:pPr>
                      <a:r>
                        <a:rPr lang="en" sz="1000"/>
                        <a:t>225</a:t>
                      </a:r>
                      <a:endParaRPr sz="1000"/>
                    </a:p>
                    <a:p>
                      <a:pPr indent="0" lvl="0" marL="0" rtl="0" algn="ctr">
                        <a:lnSpc>
                          <a:spcPct val="115000"/>
                        </a:lnSpc>
                        <a:spcBef>
                          <a:spcPts val="0"/>
                        </a:spcBef>
                        <a:spcAft>
                          <a:spcPts val="0"/>
                        </a:spcAft>
                        <a:buNone/>
                      </a:pPr>
                      <a:r>
                        <a:rPr lang="en" sz="900">
                          <a:solidFill>
                            <a:schemeClr val="dk1"/>
                          </a:solidFill>
                        </a:rPr>
                        <a:t>(22.4%)</a:t>
                      </a:r>
                      <a:endParaRPr sz="900">
                        <a:solidFill>
                          <a:schemeClr val="dk1"/>
                        </a:solidFill>
                      </a:endParaRPr>
                    </a:p>
                  </a:txBody>
                  <a:tcPr marT="91425" marB="91425" marR="28575" marL="28575" anchor="ctr">
                    <a:lnL cap="flat" cmpd="sng" w="9525">
                      <a:solidFill>
                        <a:srgbClr val="FFFFFF">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750</a:t>
                      </a:r>
                      <a:endParaRPr sz="1000"/>
                    </a:p>
                    <a:p>
                      <a:pPr indent="0" lvl="0" marL="0" rtl="0" algn="ctr">
                        <a:lnSpc>
                          <a:spcPct val="115000"/>
                        </a:lnSpc>
                        <a:spcBef>
                          <a:spcPts val="0"/>
                        </a:spcBef>
                        <a:spcAft>
                          <a:spcPts val="0"/>
                        </a:spcAft>
                        <a:buNone/>
                      </a:pPr>
                      <a:r>
                        <a:rPr lang="en" sz="900">
                          <a:solidFill>
                            <a:schemeClr val="dk1"/>
                          </a:solidFill>
                        </a:rPr>
                        <a:t>(77.6%)</a:t>
                      </a:r>
                      <a:endParaRPr sz="900">
                        <a:solidFill>
                          <a:schemeClr val="dk1"/>
                        </a:solidFill>
                      </a:endParaRPr>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000"/>
                        <a:t>975</a:t>
                      </a:r>
                      <a:endParaRPr sz="1000"/>
                    </a:p>
                  </a:txBody>
                  <a:tcPr marT="91425" marB="91425" marR="28575" marL="28575" anchor="ctr">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FFFFFF"/>
                    </a:solidFill>
                  </a:tcPr>
                </a:tc>
              </a:tr>
            </a:tbl>
          </a:graphicData>
        </a:graphic>
      </p:graphicFrame>
      <p:pic>
        <p:nvPicPr>
          <p:cNvPr id="773" name="Google Shape;773;p103" title="Retained and Not Retained"/>
          <p:cNvPicPr preferRelativeResize="0"/>
          <p:nvPr/>
        </p:nvPicPr>
        <p:blipFill>
          <a:blip r:embed="rId3">
            <a:alphaModFix/>
          </a:blip>
          <a:stretch>
            <a:fillRect/>
          </a:stretch>
        </p:blipFill>
        <p:spPr>
          <a:xfrm>
            <a:off x="696075" y="1023752"/>
            <a:ext cx="4075212" cy="2519825"/>
          </a:xfrm>
          <a:prstGeom prst="rect">
            <a:avLst/>
          </a:prstGeom>
          <a:noFill/>
          <a:ln>
            <a:noFill/>
          </a:ln>
        </p:spPr>
      </p:pic>
      <p:sp>
        <p:nvSpPr>
          <p:cNvPr id="774" name="Google Shape;774;p103"/>
          <p:cNvSpPr txBox="1"/>
          <p:nvPr/>
        </p:nvSpPr>
        <p:spPr>
          <a:xfrm>
            <a:off x="2749800" y="4846700"/>
            <a:ext cx="6394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065280"/>
                </a:solidFill>
              </a:rPr>
              <a:t>*This data was provided by AUM’s Institutional Research team.</a:t>
            </a:r>
            <a:endParaRPr i="1" sz="1000">
              <a:solidFill>
                <a:srgbClr val="06528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04"/>
          <p:cNvSpPr txBox="1"/>
          <p:nvPr>
            <p:ph type="title"/>
          </p:nvPr>
        </p:nvSpPr>
        <p:spPr>
          <a:xfrm>
            <a:off x="414350" y="262672"/>
            <a:ext cx="8315400" cy="5469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a:t>Conversation Reports and Trends</a:t>
            </a:r>
            <a:endParaRPr/>
          </a:p>
        </p:txBody>
      </p:sp>
      <p:sp>
        <p:nvSpPr>
          <p:cNvPr id="781" name="Google Shape;781;p104"/>
          <p:cNvSpPr txBox="1"/>
          <p:nvPr>
            <p:ph idx="12" type="sldNum"/>
          </p:nvPr>
        </p:nvSpPr>
        <p:spPr>
          <a:xfrm>
            <a:off x="8503150" y="4767263"/>
            <a:ext cx="6408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sz="1000">
                <a:solidFill>
                  <a:schemeClr val="lt1"/>
                </a:solidFill>
              </a:rPr>
              <a:t>‹#›</a:t>
            </a:fld>
            <a:endParaRPr sz="1000">
              <a:solidFill>
                <a:schemeClr val="lt1"/>
              </a:solidFill>
            </a:endParaRPr>
          </a:p>
        </p:txBody>
      </p:sp>
      <p:sp>
        <p:nvSpPr>
          <p:cNvPr id="782" name="Google Shape;782;p104"/>
          <p:cNvSpPr txBox="1"/>
          <p:nvPr/>
        </p:nvSpPr>
        <p:spPr>
          <a:xfrm>
            <a:off x="1460075" y="961725"/>
            <a:ext cx="3359100" cy="9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"[My mentor did not] necessarily [help with] a question, but </a:t>
            </a:r>
            <a:r>
              <a:rPr b="1" lang="en">
                <a:solidFill>
                  <a:schemeClr val="dk1"/>
                </a:solidFill>
              </a:rPr>
              <a:t>it was nice to have common ground with a student who has experienced similar challenges.</a:t>
            </a:r>
            <a:r>
              <a:rPr lang="en">
                <a:solidFill>
                  <a:schemeClr val="dk1"/>
                </a:solidFill>
              </a:rPr>
              <a:t>" - mentee Naomi Higby about mentor, Carol Tyson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783" name="Google Shape;783;p104"/>
          <p:cNvSpPr txBox="1"/>
          <p:nvPr/>
        </p:nvSpPr>
        <p:spPr>
          <a:xfrm>
            <a:off x="641350" y="2797900"/>
            <a:ext cx="3618300" cy="15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t>
            </a:r>
            <a:r>
              <a:rPr b="1" lang="en">
                <a:solidFill>
                  <a:schemeClr val="dk1"/>
                </a:solidFill>
              </a:rPr>
              <a:t>Participating in this mentorship has brought me to love my school even more. </a:t>
            </a:r>
            <a:r>
              <a:rPr lang="en">
                <a:solidFill>
                  <a:schemeClr val="dk1"/>
                </a:solidFill>
              </a:rPr>
              <a:t>This is such a good thing to be a part of, especially helping others." </a:t>
            </a:r>
            <a:br>
              <a:rPr lang="en">
                <a:solidFill>
                  <a:schemeClr val="dk1"/>
                </a:solidFill>
              </a:rPr>
            </a:br>
            <a:r>
              <a:rPr lang="en">
                <a:solidFill>
                  <a:schemeClr val="dk1"/>
                </a:solidFill>
              </a:rPr>
              <a:t>- mentor Tyranie Henderson about her mentorships with mentees Zekera Watts and Heath Horn</a:t>
            </a:r>
            <a:endParaRPr/>
          </a:p>
        </p:txBody>
      </p:sp>
      <p:pic>
        <p:nvPicPr>
          <p:cNvPr id="784" name="Google Shape;784;p104"/>
          <p:cNvPicPr preferRelativeResize="0"/>
          <p:nvPr/>
        </p:nvPicPr>
        <p:blipFill rotWithShape="1">
          <a:blip r:embed="rId3">
            <a:alphaModFix/>
          </a:blip>
          <a:srcRect b="0" l="4905" r="4914" t="0"/>
          <a:stretch/>
        </p:blipFill>
        <p:spPr>
          <a:xfrm>
            <a:off x="4031200" y="3133975"/>
            <a:ext cx="1201200" cy="1213200"/>
          </a:xfrm>
          <a:prstGeom prst="ellipse">
            <a:avLst/>
          </a:prstGeom>
          <a:noFill/>
          <a:ln>
            <a:noFill/>
          </a:ln>
        </p:spPr>
      </p:pic>
      <p:pic>
        <p:nvPicPr>
          <p:cNvPr id="785" name="Google Shape;785;p104"/>
          <p:cNvPicPr preferRelativeResize="0"/>
          <p:nvPr/>
        </p:nvPicPr>
        <p:blipFill rotWithShape="1">
          <a:blip r:embed="rId4">
            <a:alphaModFix/>
          </a:blip>
          <a:srcRect b="583" l="0" r="0" t="592"/>
          <a:stretch/>
        </p:blipFill>
        <p:spPr>
          <a:xfrm>
            <a:off x="5257075" y="1113125"/>
            <a:ext cx="3788401" cy="3003349"/>
          </a:xfrm>
          <a:prstGeom prst="rect">
            <a:avLst/>
          </a:prstGeom>
          <a:noFill/>
          <a:ln>
            <a:noFill/>
          </a:ln>
        </p:spPr>
      </p:pic>
      <p:sp>
        <p:nvSpPr>
          <p:cNvPr id="786" name="Google Shape;786;p104"/>
          <p:cNvSpPr txBox="1"/>
          <p:nvPr>
            <p:ph type="title"/>
          </p:nvPr>
        </p:nvSpPr>
        <p:spPr>
          <a:xfrm>
            <a:off x="5661900" y="803825"/>
            <a:ext cx="3533700" cy="546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1300"/>
              <a:t>Conversation Topics Logged by Students</a:t>
            </a:r>
            <a:endParaRPr sz="1300"/>
          </a:p>
        </p:txBody>
      </p:sp>
      <p:pic>
        <p:nvPicPr>
          <p:cNvPr id="787" name="Google Shape;787;p104"/>
          <p:cNvPicPr preferRelativeResize="0"/>
          <p:nvPr/>
        </p:nvPicPr>
        <p:blipFill rotWithShape="1">
          <a:blip r:embed="rId5">
            <a:alphaModFix/>
          </a:blip>
          <a:srcRect b="4463" l="0" r="0" t="4453"/>
          <a:stretch/>
        </p:blipFill>
        <p:spPr>
          <a:xfrm>
            <a:off x="128700" y="956225"/>
            <a:ext cx="1249800" cy="1114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5"/>
          <p:cNvSpPr txBox="1"/>
          <p:nvPr>
            <p:ph type="title"/>
          </p:nvPr>
        </p:nvSpPr>
        <p:spPr>
          <a:xfrm>
            <a:off x="414288" y="214891"/>
            <a:ext cx="8315400" cy="846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Mentee and Mentor Satisfaction - Conversation Reports (1-7 scale)</a:t>
            </a:r>
            <a:endParaRPr/>
          </a:p>
        </p:txBody>
      </p:sp>
      <p:sp>
        <p:nvSpPr>
          <p:cNvPr id="794" name="Google Shape;794;p105"/>
          <p:cNvSpPr txBox="1"/>
          <p:nvPr>
            <p:ph idx="12" type="sldNum"/>
          </p:nvPr>
        </p:nvSpPr>
        <p:spPr>
          <a:xfrm>
            <a:off x="8503150" y="4712168"/>
            <a:ext cx="6408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795" name="Google Shape;795;p105"/>
          <p:cNvSpPr txBox="1"/>
          <p:nvPr/>
        </p:nvSpPr>
        <p:spPr>
          <a:xfrm>
            <a:off x="5513175" y="2598025"/>
            <a:ext cx="3569400" cy="201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300">
                <a:solidFill>
                  <a:srgbClr val="065280"/>
                </a:solidFill>
              </a:rPr>
              <a:t>What can we learn?</a:t>
            </a:r>
            <a:br>
              <a:rPr b="1" i="1" lang="en" sz="1300">
                <a:solidFill>
                  <a:srgbClr val="065280"/>
                </a:solidFill>
              </a:rPr>
            </a:br>
            <a:endParaRPr sz="1300"/>
          </a:p>
          <a:p>
            <a:pPr indent="-304800" lvl="0" marL="457200" marR="0" rtl="0" algn="l">
              <a:lnSpc>
                <a:spcPct val="115000"/>
              </a:lnSpc>
              <a:spcBef>
                <a:spcPts val="0"/>
              </a:spcBef>
              <a:spcAft>
                <a:spcPts val="0"/>
              </a:spcAft>
              <a:buClr>
                <a:srgbClr val="065280"/>
              </a:buClr>
              <a:buSzPts val="1200"/>
              <a:buChar char="●"/>
            </a:pPr>
            <a:r>
              <a:rPr lang="en" sz="1200">
                <a:solidFill>
                  <a:srgbClr val="065280"/>
                </a:solidFill>
              </a:rPr>
              <a:t>When asking </a:t>
            </a:r>
            <a:r>
              <a:rPr b="1" lang="en" sz="1200">
                <a:solidFill>
                  <a:srgbClr val="065280"/>
                </a:solidFill>
              </a:rPr>
              <a:t>mentors </a:t>
            </a:r>
            <a:r>
              <a:rPr lang="en" sz="1200">
                <a:solidFill>
                  <a:srgbClr val="065280"/>
                </a:solidFill>
              </a:rPr>
              <a:t>if they are enjoying their experience as a mentor, their average response is </a:t>
            </a:r>
            <a:r>
              <a:rPr b="1" lang="en" sz="1200">
                <a:solidFill>
                  <a:srgbClr val="065280"/>
                </a:solidFill>
              </a:rPr>
              <a:t>6.56</a:t>
            </a:r>
            <a:r>
              <a:rPr b="1" lang="en" sz="1200">
                <a:solidFill>
                  <a:srgbClr val="065280"/>
                </a:solidFill>
              </a:rPr>
              <a:t>/7. </a:t>
            </a:r>
            <a:br>
              <a:rPr b="1" lang="en" sz="1200">
                <a:solidFill>
                  <a:srgbClr val="065280"/>
                </a:solidFill>
              </a:rPr>
            </a:br>
            <a:endParaRPr b="1" sz="1200">
              <a:solidFill>
                <a:srgbClr val="065280"/>
              </a:solidFill>
            </a:endParaRPr>
          </a:p>
          <a:p>
            <a:pPr indent="-304800" lvl="0" marL="457200" marR="0" rtl="0" algn="l">
              <a:lnSpc>
                <a:spcPct val="115000"/>
              </a:lnSpc>
              <a:spcBef>
                <a:spcPts val="0"/>
              </a:spcBef>
              <a:spcAft>
                <a:spcPts val="0"/>
              </a:spcAft>
              <a:buClr>
                <a:srgbClr val="065280"/>
              </a:buClr>
              <a:buSzPts val="1200"/>
              <a:buChar char="●"/>
            </a:pPr>
            <a:r>
              <a:rPr lang="en" sz="1200">
                <a:solidFill>
                  <a:srgbClr val="065280"/>
                </a:solidFill>
              </a:rPr>
              <a:t>When asking </a:t>
            </a:r>
            <a:r>
              <a:rPr b="1" lang="en" sz="1200">
                <a:solidFill>
                  <a:srgbClr val="065280"/>
                </a:solidFill>
              </a:rPr>
              <a:t>mentees</a:t>
            </a:r>
            <a:r>
              <a:rPr lang="en" sz="1200">
                <a:solidFill>
                  <a:srgbClr val="065280"/>
                </a:solidFill>
              </a:rPr>
              <a:t> how likely it is that they would recommend this program to a peer/friend, their average response is </a:t>
            </a:r>
            <a:r>
              <a:rPr b="1" lang="en" sz="1200">
                <a:solidFill>
                  <a:srgbClr val="065280"/>
                </a:solidFill>
              </a:rPr>
              <a:t>6.05</a:t>
            </a:r>
            <a:r>
              <a:rPr b="1" lang="en" sz="1200">
                <a:solidFill>
                  <a:srgbClr val="065280"/>
                </a:solidFill>
              </a:rPr>
              <a:t>/7</a:t>
            </a:r>
            <a:r>
              <a:rPr lang="en" sz="1200">
                <a:solidFill>
                  <a:srgbClr val="065280"/>
                </a:solidFill>
              </a:rPr>
              <a:t>.</a:t>
            </a:r>
            <a:endParaRPr sz="1200">
              <a:solidFill>
                <a:srgbClr val="065280"/>
              </a:solidFill>
            </a:endParaRPr>
          </a:p>
          <a:p>
            <a:pPr indent="0" lvl="0" marL="0" rtl="0" algn="l">
              <a:spcBef>
                <a:spcPts val="0"/>
              </a:spcBef>
              <a:spcAft>
                <a:spcPts val="0"/>
              </a:spcAft>
              <a:buNone/>
            </a:pPr>
            <a:r>
              <a:t/>
            </a:r>
            <a:endParaRPr sz="1300">
              <a:solidFill>
                <a:srgbClr val="065280"/>
              </a:solidFill>
              <a:highlight>
                <a:srgbClr val="FFFF00"/>
              </a:highlight>
            </a:endParaRPr>
          </a:p>
        </p:txBody>
      </p:sp>
      <p:graphicFrame>
        <p:nvGraphicFramePr>
          <p:cNvPr id="796" name="Google Shape;796;p105"/>
          <p:cNvGraphicFramePr/>
          <p:nvPr/>
        </p:nvGraphicFramePr>
        <p:xfrm>
          <a:off x="5513163" y="1398097"/>
          <a:ext cx="3000000" cy="3000000"/>
        </p:xfrm>
        <a:graphic>
          <a:graphicData uri="http://schemas.openxmlformats.org/drawingml/2006/table">
            <a:tbl>
              <a:tblPr>
                <a:noFill/>
                <a:tableStyleId>{A651FD36-5F35-46A4-BF16-EDB7AA28FCAD}</a:tableStyleId>
              </a:tblPr>
              <a:tblGrid>
                <a:gridCol w="766825"/>
                <a:gridCol w="1149375"/>
                <a:gridCol w="1122200"/>
              </a:tblGrid>
              <a:tr h="377975">
                <a:tc>
                  <a:txBody>
                    <a:bodyPr/>
                    <a:lstStyle/>
                    <a:p>
                      <a:pPr indent="0" lvl="0" marL="0" rtl="0" algn="l">
                        <a:spcBef>
                          <a:spcPts val="0"/>
                        </a:spcBef>
                        <a:spcAft>
                          <a:spcPts val="0"/>
                        </a:spcAft>
                        <a:buNone/>
                      </a:pPr>
                      <a:r>
                        <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c>
                  <a:txBody>
                    <a:bodyPr/>
                    <a:lstStyle/>
                    <a:p>
                      <a:pPr indent="0" lvl="0" marL="0" rtl="0" algn="ctr">
                        <a:spcBef>
                          <a:spcPts val="0"/>
                        </a:spcBef>
                        <a:spcAft>
                          <a:spcPts val="0"/>
                        </a:spcAft>
                        <a:buNone/>
                      </a:pPr>
                      <a:r>
                        <a:rPr b="1" lang="en" sz="1100">
                          <a:solidFill>
                            <a:srgbClr val="FFFFFF"/>
                          </a:solidFill>
                        </a:rPr>
                        <a:t># respondents</a:t>
                      </a:r>
                      <a:endParaRPr b="1" sz="1100">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c>
                  <a:txBody>
                    <a:bodyPr/>
                    <a:lstStyle/>
                    <a:p>
                      <a:pPr indent="0" lvl="0" marL="0" rtl="0" algn="ctr">
                        <a:spcBef>
                          <a:spcPts val="0"/>
                        </a:spcBef>
                        <a:spcAft>
                          <a:spcPts val="0"/>
                        </a:spcAft>
                        <a:buNone/>
                      </a:pPr>
                      <a:r>
                        <a:rPr b="1" lang="en" sz="1100">
                          <a:solidFill>
                            <a:schemeClr val="lt1"/>
                          </a:solidFill>
                        </a:rPr>
                        <a:t># responses</a:t>
                      </a:r>
                      <a:endParaRPr b="1" sz="1100">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065280"/>
                    </a:solidFill>
                  </a:tcPr>
                </a:tc>
              </a:tr>
              <a:tr h="265200">
                <a:tc>
                  <a:txBody>
                    <a:bodyPr/>
                    <a:lstStyle/>
                    <a:p>
                      <a:pPr indent="0" lvl="0" marL="0" rtl="0" algn="l">
                        <a:spcBef>
                          <a:spcPts val="0"/>
                        </a:spcBef>
                        <a:spcAft>
                          <a:spcPts val="0"/>
                        </a:spcAft>
                        <a:buNone/>
                      </a:pPr>
                      <a:r>
                        <a:rPr b="1" lang="en" sz="1100"/>
                        <a:t>Mentees</a:t>
                      </a:r>
                      <a:endParaRPr b="1"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61</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102</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5600">
                <a:tc>
                  <a:txBody>
                    <a:bodyPr/>
                    <a:lstStyle/>
                    <a:p>
                      <a:pPr indent="0" lvl="0" marL="0" rtl="0" algn="l">
                        <a:spcBef>
                          <a:spcPts val="0"/>
                        </a:spcBef>
                        <a:spcAft>
                          <a:spcPts val="0"/>
                        </a:spcAft>
                        <a:buNone/>
                      </a:pPr>
                      <a:r>
                        <a:rPr b="1" lang="en" sz="1100"/>
                        <a:t>Mentors</a:t>
                      </a:r>
                      <a:endParaRPr b="1"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134</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646</a:t>
                      </a:r>
                      <a:endParaRPr sz="11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797" name="Google Shape;797;p105"/>
          <p:cNvPicPr preferRelativeResize="0"/>
          <p:nvPr/>
        </p:nvPicPr>
        <p:blipFill>
          <a:blip r:embed="rId3">
            <a:alphaModFix/>
          </a:blip>
          <a:stretch>
            <a:fillRect/>
          </a:stretch>
        </p:blipFill>
        <p:spPr>
          <a:xfrm>
            <a:off x="152400" y="1213291"/>
            <a:ext cx="5208374" cy="32184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88"/>
          <p:cNvPicPr preferRelativeResize="0"/>
          <p:nvPr/>
        </p:nvPicPr>
        <p:blipFill>
          <a:blip r:embed="rId3">
            <a:alphaModFix/>
          </a:blip>
          <a:stretch>
            <a:fillRect/>
          </a:stretch>
        </p:blipFill>
        <p:spPr>
          <a:xfrm>
            <a:off x="9507537" y="2954394"/>
            <a:ext cx="2078831" cy="1485900"/>
          </a:xfrm>
          <a:prstGeom prst="rect">
            <a:avLst/>
          </a:prstGeom>
          <a:noFill/>
          <a:ln>
            <a:noFill/>
          </a:ln>
        </p:spPr>
      </p:pic>
      <p:sp>
        <p:nvSpPr>
          <p:cNvPr id="554" name="Google Shape;554;p88"/>
          <p:cNvSpPr/>
          <p:nvPr/>
        </p:nvSpPr>
        <p:spPr>
          <a:xfrm>
            <a:off x="6022181" y="0"/>
            <a:ext cx="3123000" cy="5143500"/>
          </a:xfrm>
          <a:prstGeom prst="rect">
            <a:avLst/>
          </a:prstGeom>
          <a:solidFill>
            <a:srgbClr val="28517B"/>
          </a:solidFill>
          <a:ln>
            <a:noFill/>
          </a:ln>
        </p:spPr>
        <p:txBody>
          <a:bodyPr anchorCtr="0" anchor="ctr" bIns="17150" lIns="17150" spcFirstLastPara="1" rIns="17150" wrap="square" tIns="171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400" u="none" cap="none" strike="noStrike">
              <a:solidFill>
                <a:srgbClr val="FFFFFF"/>
              </a:solidFill>
              <a:latin typeface="Helvetica Neue"/>
              <a:ea typeface="Helvetica Neue"/>
              <a:cs typeface="Helvetica Neue"/>
              <a:sym typeface="Helvetica Neue"/>
            </a:endParaRPr>
          </a:p>
        </p:txBody>
      </p:sp>
      <p:sp>
        <p:nvSpPr>
          <p:cNvPr id="555" name="Google Shape;555;p88"/>
          <p:cNvSpPr txBox="1"/>
          <p:nvPr>
            <p:ph idx="1" type="body"/>
          </p:nvPr>
        </p:nvSpPr>
        <p:spPr>
          <a:xfrm>
            <a:off x="6331650" y="2690813"/>
            <a:ext cx="2571000" cy="1881600"/>
          </a:xfrm>
          <a:prstGeom prst="rect">
            <a:avLst/>
          </a:prstGeom>
          <a:noFill/>
          <a:ln>
            <a:noFill/>
          </a:ln>
        </p:spPr>
        <p:txBody>
          <a:bodyPr anchorCtr="0" anchor="t" bIns="17150" lIns="17150" spcFirstLastPara="1" rIns="17150" wrap="square" tIns="17150">
            <a:noAutofit/>
          </a:bodyPr>
          <a:lstStyle/>
          <a:p>
            <a:pPr indent="0" lvl="0" marL="0" marR="0" rtl="0" algn="l">
              <a:lnSpc>
                <a:spcPct val="150000"/>
              </a:lnSpc>
              <a:spcBef>
                <a:spcPts val="0"/>
              </a:spcBef>
              <a:spcAft>
                <a:spcPts val="0"/>
              </a:spcAft>
              <a:buNone/>
            </a:pPr>
            <a:r>
              <a:rPr lang="en" sz="1100">
                <a:solidFill>
                  <a:srgbClr val="FFFFFF"/>
                </a:solidFill>
              </a:rPr>
              <a:t>A group of Higher Education leaders and institutions dedicated to making life-changing relationships a feature of every student’s college experience. </a:t>
            </a:r>
            <a:endParaRPr sz="1100">
              <a:solidFill>
                <a:srgbClr val="FFFFFF"/>
              </a:solidFill>
            </a:endParaRPr>
          </a:p>
          <a:p>
            <a:pPr indent="0" lvl="0" marL="0" marR="0" rtl="0" algn="l">
              <a:lnSpc>
                <a:spcPct val="150000"/>
              </a:lnSpc>
              <a:spcBef>
                <a:spcPts val="0"/>
              </a:spcBef>
              <a:spcAft>
                <a:spcPts val="0"/>
              </a:spcAft>
              <a:buNone/>
            </a:pPr>
            <a:r>
              <a:t/>
            </a:r>
            <a:endParaRPr>
              <a:solidFill>
                <a:srgbClr val="FFFFFF"/>
              </a:solidFill>
            </a:endParaRPr>
          </a:p>
          <a:p>
            <a:pPr indent="0" lvl="0" marL="0" marR="0" rtl="0" algn="l">
              <a:lnSpc>
                <a:spcPct val="150000"/>
              </a:lnSpc>
              <a:spcBef>
                <a:spcPts val="0"/>
              </a:spcBef>
              <a:spcAft>
                <a:spcPts val="0"/>
              </a:spcAft>
              <a:buClr>
                <a:srgbClr val="FFFFFF"/>
              </a:buClr>
              <a:buSzPts val="800"/>
              <a:buFont typeface="Helvetica Neue"/>
              <a:buNone/>
            </a:pPr>
            <a:r>
              <a:t/>
            </a:r>
            <a:endParaRPr>
              <a:solidFill>
                <a:srgbClr val="FFFFFF"/>
              </a:solidFill>
            </a:endParaRPr>
          </a:p>
        </p:txBody>
      </p:sp>
      <p:sp>
        <p:nvSpPr>
          <p:cNvPr id="556" name="Google Shape;556;p88"/>
          <p:cNvSpPr txBox="1"/>
          <p:nvPr>
            <p:ph idx="3" type="body"/>
          </p:nvPr>
        </p:nvSpPr>
        <p:spPr>
          <a:xfrm>
            <a:off x="6292750" y="770776"/>
            <a:ext cx="2811900" cy="1881600"/>
          </a:xfrm>
          <a:prstGeom prst="rect">
            <a:avLst/>
          </a:prstGeom>
          <a:noFill/>
          <a:ln>
            <a:noFill/>
          </a:ln>
        </p:spPr>
        <p:txBody>
          <a:bodyPr anchorCtr="0" anchor="t" bIns="17150" lIns="17150" spcFirstLastPara="1" rIns="17150" wrap="square" tIns="17150">
            <a:noAutofit/>
          </a:bodyPr>
          <a:lstStyle/>
          <a:p>
            <a:pPr indent="0" lvl="0" marL="0" rtl="0" algn="l">
              <a:lnSpc>
                <a:spcPct val="100000"/>
              </a:lnSpc>
              <a:spcBef>
                <a:spcPts val="0"/>
              </a:spcBef>
              <a:spcAft>
                <a:spcPts val="0"/>
              </a:spcAft>
              <a:buClr>
                <a:srgbClr val="FFFFFF"/>
              </a:buClr>
              <a:buSzPts val="4300"/>
              <a:buFont typeface="Belleza"/>
              <a:buNone/>
            </a:pPr>
            <a:r>
              <a:rPr b="1" lang="en" sz="4100">
                <a:solidFill>
                  <a:srgbClr val="FFFFFF"/>
                </a:solidFill>
                <a:latin typeface="Arial"/>
                <a:ea typeface="Arial"/>
                <a:cs typeface="Arial"/>
                <a:sym typeface="Arial"/>
              </a:rPr>
              <a:t>A Collective Mission</a:t>
            </a:r>
            <a:endParaRPr b="1" sz="4100">
              <a:latin typeface="Arial"/>
              <a:ea typeface="Arial"/>
              <a:cs typeface="Arial"/>
              <a:sym typeface="Arial"/>
            </a:endParaRPr>
          </a:p>
        </p:txBody>
      </p:sp>
      <p:pic>
        <p:nvPicPr>
          <p:cNvPr id="557" name="Google Shape;557;p88"/>
          <p:cNvPicPr preferRelativeResize="0"/>
          <p:nvPr/>
        </p:nvPicPr>
        <p:blipFill rotWithShape="1">
          <a:blip r:embed="rId4">
            <a:alphaModFix/>
          </a:blip>
          <a:srcRect b="8381" l="0" r="0" t="8381"/>
          <a:stretch/>
        </p:blipFill>
        <p:spPr>
          <a:xfrm>
            <a:off x="1601101" y="834490"/>
            <a:ext cx="837462" cy="837634"/>
          </a:xfrm>
          <a:prstGeom prst="rect">
            <a:avLst/>
          </a:prstGeom>
          <a:noFill/>
          <a:ln>
            <a:noFill/>
          </a:ln>
        </p:spPr>
      </p:pic>
      <p:pic>
        <p:nvPicPr>
          <p:cNvPr id="558" name="Google Shape;558;p88"/>
          <p:cNvPicPr preferRelativeResize="0"/>
          <p:nvPr/>
        </p:nvPicPr>
        <p:blipFill rotWithShape="1">
          <a:blip r:embed="rId5">
            <a:alphaModFix/>
          </a:blip>
          <a:srcRect b="8381" l="0" r="0" t="8381"/>
          <a:stretch/>
        </p:blipFill>
        <p:spPr>
          <a:xfrm>
            <a:off x="3542639" y="834490"/>
            <a:ext cx="837462" cy="837634"/>
          </a:xfrm>
          <a:prstGeom prst="rect">
            <a:avLst/>
          </a:prstGeom>
          <a:noFill/>
          <a:ln>
            <a:noFill/>
          </a:ln>
        </p:spPr>
      </p:pic>
      <p:pic>
        <p:nvPicPr>
          <p:cNvPr descr="_SxOimp3663Rq1baw_0AhzYB-dO9dOmSjbXSbFpysN0XUk6tpd3mWt6NwjPRUJIONQdPmip8RlZx5Qrh2NMg1iN2lTRH1d80vOkX2-ESAc1wgMIoZK7H-VhGhoerqKkb.jpg" id="559" name="Google Shape;559;p88"/>
          <p:cNvPicPr preferRelativeResize="0"/>
          <p:nvPr/>
        </p:nvPicPr>
        <p:blipFill rotWithShape="1">
          <a:blip r:embed="rId6">
            <a:alphaModFix/>
          </a:blip>
          <a:srcRect b="18719" l="6799" r="6799" t="9363"/>
          <a:stretch/>
        </p:blipFill>
        <p:spPr>
          <a:xfrm>
            <a:off x="2599195" y="1801278"/>
            <a:ext cx="837462" cy="837634"/>
          </a:xfrm>
          <a:prstGeom prst="rect">
            <a:avLst/>
          </a:prstGeom>
          <a:noFill/>
          <a:ln>
            <a:noFill/>
          </a:ln>
        </p:spPr>
      </p:pic>
      <p:pic>
        <p:nvPicPr>
          <p:cNvPr descr="WX-_NpZWRE5nXXSIzNcLtPEtTEGmE_GO4nFOhagBonv428uPpnILliPi1S4z7mBYomTSnq8QNQOurpk7HqRRoSLewvEBvR-aVAojRJvCGppduYuCGOrwzI1DMV5enXXs.jpg" id="560" name="Google Shape;560;p88"/>
          <p:cNvPicPr preferRelativeResize="0"/>
          <p:nvPr/>
        </p:nvPicPr>
        <p:blipFill rotWithShape="1">
          <a:blip r:embed="rId7">
            <a:alphaModFix/>
          </a:blip>
          <a:srcRect b="10183" l="2363" r="2353" t="10508"/>
          <a:stretch/>
        </p:blipFill>
        <p:spPr>
          <a:xfrm>
            <a:off x="3542639" y="1801278"/>
            <a:ext cx="837462" cy="837634"/>
          </a:xfrm>
          <a:prstGeom prst="rect">
            <a:avLst/>
          </a:prstGeom>
          <a:noFill/>
          <a:ln>
            <a:noFill/>
          </a:ln>
        </p:spPr>
      </p:pic>
      <p:pic>
        <p:nvPicPr>
          <p:cNvPr id="561" name="Google Shape;561;p88"/>
          <p:cNvPicPr preferRelativeResize="0"/>
          <p:nvPr/>
        </p:nvPicPr>
        <p:blipFill rotWithShape="1">
          <a:blip r:embed="rId8">
            <a:alphaModFix/>
          </a:blip>
          <a:srcRect b="8381" l="0" r="0" t="8381"/>
          <a:stretch/>
        </p:blipFill>
        <p:spPr>
          <a:xfrm>
            <a:off x="630333" y="1801278"/>
            <a:ext cx="837462" cy="837634"/>
          </a:xfrm>
          <a:prstGeom prst="rect">
            <a:avLst/>
          </a:prstGeom>
          <a:noFill/>
          <a:ln>
            <a:noFill/>
          </a:ln>
        </p:spPr>
      </p:pic>
      <p:pic>
        <p:nvPicPr>
          <p:cNvPr id="562" name="Google Shape;562;p88"/>
          <p:cNvPicPr preferRelativeResize="0"/>
          <p:nvPr/>
        </p:nvPicPr>
        <p:blipFill rotWithShape="1">
          <a:blip r:embed="rId9">
            <a:alphaModFix/>
          </a:blip>
          <a:srcRect b="8381" l="0" r="0" t="8381"/>
          <a:stretch/>
        </p:blipFill>
        <p:spPr>
          <a:xfrm>
            <a:off x="4513408" y="2768065"/>
            <a:ext cx="837462" cy="837634"/>
          </a:xfrm>
          <a:prstGeom prst="rect">
            <a:avLst/>
          </a:prstGeom>
          <a:noFill/>
          <a:ln>
            <a:noFill/>
          </a:ln>
        </p:spPr>
      </p:pic>
      <p:pic>
        <p:nvPicPr>
          <p:cNvPr descr="ZQholx-f9Zc5E0V9Jk5RRq6qITItU3VKCugDHgNxdTPH8BZrkBOTkanbv6EcDMV3CYQEyri_l-rOdLyOKq-yXtZzoQTj1JUpZsWzIbaOGC6vwIiLqsUrb3CChUNJIC89.jpg" id="563" name="Google Shape;563;p88"/>
          <p:cNvPicPr preferRelativeResize="0"/>
          <p:nvPr/>
        </p:nvPicPr>
        <p:blipFill rotWithShape="1">
          <a:blip r:embed="rId10">
            <a:alphaModFix/>
          </a:blip>
          <a:srcRect b="21401" l="8151" r="8151" t="8931"/>
          <a:stretch/>
        </p:blipFill>
        <p:spPr>
          <a:xfrm>
            <a:off x="4531514" y="1801278"/>
            <a:ext cx="837462" cy="837634"/>
          </a:xfrm>
          <a:prstGeom prst="rect">
            <a:avLst/>
          </a:prstGeom>
          <a:noFill/>
          <a:ln>
            <a:noFill/>
          </a:ln>
        </p:spPr>
      </p:pic>
      <p:pic>
        <p:nvPicPr>
          <p:cNvPr descr="qhpYqVp1MBYnG95nNYNz0o2N2ZRT_OZ2tvdvVBrCrCpgs49R4GiMLHBn4tJjgJ7c-38sA4JbJpsvgHaA4cREuTdxZsSf3YkaloUO_pPx8lNh-FaDF7-fG3Hf0GIjhV78.jpg" id="564" name="Google Shape;564;p88"/>
          <p:cNvPicPr preferRelativeResize="0"/>
          <p:nvPr/>
        </p:nvPicPr>
        <p:blipFill rotWithShape="1">
          <a:blip r:embed="rId11">
            <a:alphaModFix/>
          </a:blip>
          <a:srcRect b="9914" l="903" r="893" t="8345"/>
          <a:stretch/>
        </p:blipFill>
        <p:spPr>
          <a:xfrm>
            <a:off x="630329" y="834471"/>
            <a:ext cx="837464" cy="837634"/>
          </a:xfrm>
          <a:prstGeom prst="rect">
            <a:avLst/>
          </a:prstGeom>
          <a:noFill/>
          <a:ln>
            <a:noFill/>
          </a:ln>
        </p:spPr>
      </p:pic>
      <p:pic>
        <p:nvPicPr>
          <p:cNvPr descr="7h3VOhl_FCv7rs38AeoB5HE52aEt2_cuixIl7y5NN-0xxjyqRhDVYnTzLyPLIteAHnQZ1rrOZCyLm1SUgyjV-kz5iEYB1BGL-bkO4cJtxbFVAvvsqmBJjOzbkOOc413P.jpg" id="565" name="Google Shape;565;p88"/>
          <p:cNvPicPr preferRelativeResize="0"/>
          <p:nvPr/>
        </p:nvPicPr>
        <p:blipFill rotWithShape="1">
          <a:blip r:embed="rId12">
            <a:alphaModFix/>
          </a:blip>
          <a:srcRect b="15268" l="3609" r="3600" t="7499"/>
          <a:stretch/>
        </p:blipFill>
        <p:spPr>
          <a:xfrm>
            <a:off x="3542639" y="3734853"/>
            <a:ext cx="837462" cy="837634"/>
          </a:xfrm>
          <a:prstGeom prst="rect">
            <a:avLst/>
          </a:prstGeom>
          <a:noFill/>
          <a:ln>
            <a:noFill/>
          </a:ln>
        </p:spPr>
      </p:pic>
      <p:sp>
        <p:nvSpPr>
          <p:cNvPr id="566" name="Google Shape;566;p88"/>
          <p:cNvSpPr txBox="1"/>
          <p:nvPr/>
        </p:nvSpPr>
        <p:spPr>
          <a:xfrm>
            <a:off x="649341" y="458775"/>
            <a:ext cx="4961100" cy="312000"/>
          </a:xfrm>
          <a:prstGeom prst="rect">
            <a:avLst/>
          </a:prstGeom>
          <a:noFill/>
          <a:ln>
            <a:noFill/>
          </a:ln>
        </p:spPr>
        <p:txBody>
          <a:bodyPr anchorCtr="0" anchor="ctr" bIns="19050" lIns="19050" spcFirstLastPara="1" rIns="19050" wrap="square" tIns="19050">
            <a:noAutofit/>
          </a:bodyPr>
          <a:lstStyle/>
          <a:p>
            <a:pPr indent="0" lvl="0" marL="0" marR="0" rtl="0" algn="l">
              <a:lnSpc>
                <a:spcPct val="150000"/>
              </a:lnSpc>
              <a:spcBef>
                <a:spcPts val="0"/>
              </a:spcBef>
              <a:spcAft>
                <a:spcPts val="0"/>
              </a:spcAft>
              <a:buClr>
                <a:srgbClr val="262626"/>
              </a:buClr>
              <a:buSzPts val="800"/>
              <a:buFont typeface="Belleza"/>
              <a:buNone/>
            </a:pPr>
            <a:r>
              <a:rPr lang="en" sz="800">
                <a:solidFill>
                  <a:schemeClr val="dk2"/>
                </a:solidFill>
              </a:rPr>
              <a:t>Mentorship Experts </a:t>
            </a:r>
            <a:r>
              <a:rPr i="0" lang="en" sz="800" u="none" cap="none" strike="noStrike">
                <a:solidFill>
                  <a:schemeClr val="dk2"/>
                </a:solidFill>
              </a:rPr>
              <a:t>• </a:t>
            </a:r>
            <a:r>
              <a:rPr lang="en" sz="800">
                <a:solidFill>
                  <a:schemeClr val="dk2"/>
                </a:solidFill>
              </a:rPr>
              <a:t>Partner Institutions </a:t>
            </a:r>
            <a:r>
              <a:rPr i="0" lang="en" sz="800" u="none" cap="none" strike="noStrike">
                <a:solidFill>
                  <a:schemeClr val="dk2"/>
                </a:solidFill>
              </a:rPr>
              <a:t>• </a:t>
            </a:r>
            <a:r>
              <a:rPr lang="en" sz="800">
                <a:solidFill>
                  <a:schemeClr val="dk2"/>
                </a:solidFill>
              </a:rPr>
              <a:t>Mentorship Scholars &amp; Institutes </a:t>
            </a:r>
            <a:r>
              <a:rPr i="0" lang="en" sz="800" u="none" cap="none" strike="noStrike">
                <a:solidFill>
                  <a:schemeClr val="dk2"/>
                </a:solidFill>
              </a:rPr>
              <a:t>• </a:t>
            </a:r>
            <a:r>
              <a:rPr lang="en" sz="800">
                <a:solidFill>
                  <a:schemeClr val="dk2"/>
                </a:solidFill>
              </a:rPr>
              <a:t>Mission-Aligned Investors</a:t>
            </a:r>
            <a:r>
              <a:rPr i="0" lang="en" sz="800" u="none" cap="none" strike="noStrike">
                <a:solidFill>
                  <a:schemeClr val="dk2"/>
                </a:solidFill>
              </a:rPr>
              <a:t> </a:t>
            </a:r>
            <a:endParaRPr sz="500">
              <a:solidFill>
                <a:schemeClr val="dk2"/>
              </a:solidFill>
            </a:endParaRPr>
          </a:p>
        </p:txBody>
      </p:sp>
      <p:pic>
        <p:nvPicPr>
          <p:cNvPr id="567" name="Google Shape;567;p88"/>
          <p:cNvPicPr preferRelativeResize="0"/>
          <p:nvPr/>
        </p:nvPicPr>
        <p:blipFill>
          <a:blip r:embed="rId13">
            <a:alphaModFix/>
          </a:blip>
          <a:stretch>
            <a:fillRect/>
          </a:stretch>
        </p:blipFill>
        <p:spPr>
          <a:xfrm>
            <a:off x="1660759" y="1972706"/>
            <a:ext cx="735638" cy="472281"/>
          </a:xfrm>
          <a:prstGeom prst="rect">
            <a:avLst/>
          </a:prstGeom>
          <a:noFill/>
          <a:ln>
            <a:noFill/>
          </a:ln>
        </p:spPr>
      </p:pic>
      <p:pic>
        <p:nvPicPr>
          <p:cNvPr id="568" name="Google Shape;568;p88"/>
          <p:cNvPicPr preferRelativeResize="0"/>
          <p:nvPr/>
        </p:nvPicPr>
        <p:blipFill>
          <a:blip r:embed="rId14">
            <a:alphaModFix/>
          </a:blip>
          <a:stretch>
            <a:fillRect/>
          </a:stretch>
        </p:blipFill>
        <p:spPr>
          <a:xfrm>
            <a:off x="2613440" y="2782402"/>
            <a:ext cx="808979" cy="808979"/>
          </a:xfrm>
          <a:prstGeom prst="rect">
            <a:avLst/>
          </a:prstGeom>
          <a:noFill/>
          <a:ln>
            <a:noFill/>
          </a:ln>
        </p:spPr>
      </p:pic>
      <p:pic>
        <p:nvPicPr>
          <p:cNvPr id="569" name="Google Shape;569;p88"/>
          <p:cNvPicPr preferRelativeResize="0"/>
          <p:nvPr/>
        </p:nvPicPr>
        <p:blipFill>
          <a:blip r:embed="rId15">
            <a:alphaModFix/>
          </a:blip>
          <a:stretch>
            <a:fillRect/>
          </a:stretch>
        </p:blipFill>
        <p:spPr>
          <a:xfrm>
            <a:off x="4541990" y="863147"/>
            <a:ext cx="808980" cy="808980"/>
          </a:xfrm>
          <a:prstGeom prst="rect">
            <a:avLst/>
          </a:prstGeom>
          <a:noFill/>
          <a:ln>
            <a:noFill/>
          </a:ln>
        </p:spPr>
      </p:pic>
      <p:grpSp>
        <p:nvGrpSpPr>
          <p:cNvPr id="570" name="Google Shape;570;p88"/>
          <p:cNvGrpSpPr/>
          <p:nvPr/>
        </p:nvGrpSpPr>
        <p:grpSpPr>
          <a:xfrm>
            <a:off x="4553528" y="3838772"/>
            <a:ext cx="735638" cy="652612"/>
            <a:chOff x="4553528" y="3838772"/>
            <a:chExt cx="735638" cy="652612"/>
          </a:xfrm>
        </p:grpSpPr>
        <p:pic>
          <p:nvPicPr>
            <p:cNvPr id="571" name="Google Shape;571;p88"/>
            <p:cNvPicPr preferRelativeResize="0"/>
            <p:nvPr/>
          </p:nvPicPr>
          <p:blipFill>
            <a:blip r:embed="rId16">
              <a:alphaModFix/>
            </a:blip>
            <a:stretch>
              <a:fillRect/>
            </a:stretch>
          </p:blipFill>
          <p:spPr>
            <a:xfrm>
              <a:off x="4732111" y="3838772"/>
              <a:ext cx="393947" cy="413644"/>
            </a:xfrm>
            <a:prstGeom prst="rect">
              <a:avLst/>
            </a:prstGeom>
            <a:noFill/>
            <a:ln>
              <a:noFill/>
            </a:ln>
          </p:spPr>
        </p:pic>
        <p:pic>
          <p:nvPicPr>
            <p:cNvPr id="572" name="Google Shape;572;p88"/>
            <p:cNvPicPr preferRelativeResize="0"/>
            <p:nvPr/>
          </p:nvPicPr>
          <p:blipFill>
            <a:blip r:embed="rId17">
              <a:alphaModFix/>
            </a:blip>
            <a:stretch>
              <a:fillRect/>
            </a:stretch>
          </p:blipFill>
          <p:spPr>
            <a:xfrm>
              <a:off x="4553528" y="4250466"/>
              <a:ext cx="735638" cy="240919"/>
            </a:xfrm>
            <a:prstGeom prst="rect">
              <a:avLst/>
            </a:prstGeom>
            <a:noFill/>
            <a:ln>
              <a:noFill/>
            </a:ln>
          </p:spPr>
        </p:pic>
      </p:grpSp>
      <p:sp>
        <p:nvSpPr>
          <p:cNvPr id="573" name="Google Shape;573;p88"/>
          <p:cNvSpPr txBox="1"/>
          <p:nvPr/>
        </p:nvSpPr>
        <p:spPr>
          <a:xfrm>
            <a:off x="749369" y="2865797"/>
            <a:ext cx="1570200" cy="2232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b="1" lang="en" sz="1000">
                <a:solidFill>
                  <a:srgbClr val="4284C7"/>
                </a:solidFill>
                <a:latin typeface="Helvetica Neue"/>
                <a:ea typeface="Helvetica Neue"/>
                <a:cs typeface="Helvetica Neue"/>
                <a:sym typeface="Helvetica Neue"/>
              </a:rPr>
              <a:t>100+ Partners</a:t>
            </a:r>
            <a:endParaRPr b="1" sz="1000">
              <a:solidFill>
                <a:srgbClr val="4284C7"/>
              </a:solidFill>
              <a:latin typeface="Helvetica Neue"/>
              <a:ea typeface="Helvetica Neue"/>
              <a:cs typeface="Helvetica Neue"/>
              <a:sym typeface="Helvetica Neue"/>
            </a:endParaRPr>
          </a:p>
        </p:txBody>
      </p:sp>
      <p:pic>
        <p:nvPicPr>
          <p:cNvPr id="574" name="Google Shape;574;p88"/>
          <p:cNvPicPr preferRelativeResize="0"/>
          <p:nvPr/>
        </p:nvPicPr>
        <p:blipFill>
          <a:blip r:embed="rId18">
            <a:alphaModFix/>
          </a:blip>
          <a:stretch>
            <a:fillRect/>
          </a:stretch>
        </p:blipFill>
        <p:spPr>
          <a:xfrm>
            <a:off x="2572262" y="3734864"/>
            <a:ext cx="836676" cy="836676"/>
          </a:xfrm>
          <a:prstGeom prst="rect">
            <a:avLst/>
          </a:prstGeom>
          <a:noFill/>
          <a:ln>
            <a:noFill/>
          </a:ln>
        </p:spPr>
      </p:pic>
      <p:pic>
        <p:nvPicPr>
          <p:cNvPr id="575" name="Google Shape;575;p88"/>
          <p:cNvPicPr preferRelativeResize="0"/>
          <p:nvPr/>
        </p:nvPicPr>
        <p:blipFill>
          <a:blip r:embed="rId19">
            <a:alphaModFix/>
          </a:blip>
          <a:stretch>
            <a:fillRect/>
          </a:stretch>
        </p:blipFill>
        <p:spPr>
          <a:xfrm>
            <a:off x="3549578" y="2768545"/>
            <a:ext cx="836676" cy="836676"/>
          </a:xfrm>
          <a:prstGeom prst="rect">
            <a:avLst/>
          </a:prstGeom>
          <a:noFill/>
          <a:ln>
            <a:noFill/>
          </a:ln>
        </p:spPr>
      </p:pic>
      <p:pic>
        <p:nvPicPr>
          <p:cNvPr descr="Xk8bKmrH4ZkXDowuzzoI1uk0TOoabFPGIA3rZdeTeZNe5Ujyg1enwCJv4gl7dhEdUfPqmBU6meq5SJIE5XJrFiUg8ZAnQRcdm8aJIX7BsvvGmrBxPpJnmzhzv01kBFA7.jpg" id="576" name="Google Shape;576;p88"/>
          <p:cNvPicPr preferRelativeResize="0"/>
          <p:nvPr/>
        </p:nvPicPr>
        <p:blipFill rotWithShape="1">
          <a:blip r:embed="rId20">
            <a:alphaModFix/>
          </a:blip>
          <a:srcRect b="11519" l="0" r="0" t="5243"/>
          <a:stretch/>
        </p:blipFill>
        <p:spPr>
          <a:xfrm>
            <a:off x="4541987" y="2768063"/>
            <a:ext cx="808979" cy="836672"/>
          </a:xfrm>
          <a:prstGeom prst="rect">
            <a:avLst/>
          </a:prstGeom>
          <a:noFill/>
          <a:ln>
            <a:noFill/>
          </a:ln>
        </p:spPr>
      </p:pic>
      <p:sp>
        <p:nvSpPr>
          <p:cNvPr id="577" name="Google Shape;577;p88"/>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578" name="Google Shape;578;p88"/>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chemeClr val="lt1"/>
                </a:solidFill>
              </a:rPr>
              <a:t>© Mentor Collective 2021 All Rights Reserved</a:t>
            </a:r>
            <a:endParaRPr sz="700">
              <a:solidFill>
                <a:schemeClr val="lt1"/>
              </a:solidFill>
            </a:endParaRPr>
          </a:p>
        </p:txBody>
      </p:sp>
      <p:pic>
        <p:nvPicPr>
          <p:cNvPr id="579" name="Google Shape;579;p88"/>
          <p:cNvPicPr preferRelativeResize="0"/>
          <p:nvPr/>
        </p:nvPicPr>
        <p:blipFill>
          <a:blip r:embed="rId21">
            <a:alphaModFix/>
          </a:blip>
          <a:stretch>
            <a:fillRect/>
          </a:stretch>
        </p:blipFill>
        <p:spPr>
          <a:xfrm>
            <a:off x="2596894" y="1118847"/>
            <a:ext cx="902443" cy="268877"/>
          </a:xfrm>
          <a:prstGeom prst="rect">
            <a:avLst/>
          </a:prstGeom>
          <a:noFill/>
          <a:ln>
            <a:noFill/>
          </a:ln>
        </p:spPr>
      </p:pic>
      <p:pic>
        <p:nvPicPr>
          <p:cNvPr id="580" name="Google Shape;580;p88"/>
          <p:cNvPicPr preferRelativeResize="0"/>
          <p:nvPr/>
        </p:nvPicPr>
        <p:blipFill>
          <a:blip r:embed="rId22">
            <a:alphaModFix/>
          </a:blip>
          <a:stretch>
            <a:fillRect/>
          </a:stretch>
        </p:blipFill>
        <p:spPr>
          <a:xfrm>
            <a:off x="630326" y="3315873"/>
            <a:ext cx="677665" cy="296002"/>
          </a:xfrm>
          <a:prstGeom prst="rect">
            <a:avLst/>
          </a:prstGeom>
          <a:noFill/>
          <a:ln>
            <a:noFill/>
          </a:ln>
        </p:spPr>
      </p:pic>
      <p:pic>
        <p:nvPicPr>
          <p:cNvPr id="581" name="Google Shape;581;p88"/>
          <p:cNvPicPr preferRelativeResize="0"/>
          <p:nvPr/>
        </p:nvPicPr>
        <p:blipFill>
          <a:blip r:embed="rId23">
            <a:alphaModFix/>
          </a:blip>
          <a:stretch>
            <a:fillRect/>
          </a:stretch>
        </p:blipFill>
        <p:spPr>
          <a:xfrm>
            <a:off x="1802380" y="3353847"/>
            <a:ext cx="327195" cy="220053"/>
          </a:xfrm>
          <a:prstGeom prst="rect">
            <a:avLst/>
          </a:prstGeom>
          <a:noFill/>
          <a:ln>
            <a:noFill/>
          </a:ln>
        </p:spPr>
      </p:pic>
      <p:pic>
        <p:nvPicPr>
          <p:cNvPr descr="California State University Long Beach | College of Business" id="582" name="Google Shape;582;p88"/>
          <p:cNvPicPr preferRelativeResize="0"/>
          <p:nvPr/>
        </p:nvPicPr>
        <p:blipFill>
          <a:blip r:embed="rId24">
            <a:alphaModFix/>
          </a:blip>
          <a:stretch>
            <a:fillRect/>
          </a:stretch>
        </p:blipFill>
        <p:spPr>
          <a:xfrm>
            <a:off x="1535551" y="4172923"/>
            <a:ext cx="860849" cy="296013"/>
          </a:xfrm>
          <a:prstGeom prst="rect">
            <a:avLst/>
          </a:prstGeom>
          <a:noFill/>
          <a:ln>
            <a:noFill/>
          </a:ln>
        </p:spPr>
      </p:pic>
      <p:pic>
        <p:nvPicPr>
          <p:cNvPr descr="University of North Carolina Greensboro – Project STAND" id="583" name="Google Shape;583;p88"/>
          <p:cNvPicPr preferRelativeResize="0"/>
          <p:nvPr/>
        </p:nvPicPr>
        <p:blipFill>
          <a:blip r:embed="rId25">
            <a:alphaModFix/>
          </a:blip>
          <a:stretch>
            <a:fillRect/>
          </a:stretch>
        </p:blipFill>
        <p:spPr>
          <a:xfrm>
            <a:off x="645683" y="3783219"/>
            <a:ext cx="646951" cy="179264"/>
          </a:xfrm>
          <a:prstGeom prst="rect">
            <a:avLst/>
          </a:prstGeom>
          <a:noFill/>
          <a:ln>
            <a:noFill/>
          </a:ln>
        </p:spPr>
      </p:pic>
      <p:pic>
        <p:nvPicPr>
          <p:cNvPr descr="UCCS Logo Downloads | The UCCS Brand" id="584" name="Google Shape;584;p88"/>
          <p:cNvPicPr preferRelativeResize="0"/>
          <p:nvPr/>
        </p:nvPicPr>
        <p:blipFill>
          <a:blip r:embed="rId26">
            <a:alphaModFix/>
          </a:blip>
          <a:stretch>
            <a:fillRect/>
          </a:stretch>
        </p:blipFill>
        <p:spPr>
          <a:xfrm>
            <a:off x="1600814" y="3820762"/>
            <a:ext cx="730325" cy="104177"/>
          </a:xfrm>
          <a:prstGeom prst="rect">
            <a:avLst/>
          </a:prstGeom>
          <a:noFill/>
          <a:ln>
            <a:noFill/>
          </a:ln>
        </p:spPr>
      </p:pic>
      <p:pic>
        <p:nvPicPr>
          <p:cNvPr descr="www.naz.edu :: Logo" id="585" name="Google Shape;585;p88"/>
          <p:cNvPicPr preferRelativeResize="0"/>
          <p:nvPr/>
        </p:nvPicPr>
        <p:blipFill>
          <a:blip r:embed="rId27">
            <a:alphaModFix/>
          </a:blip>
          <a:stretch>
            <a:fillRect/>
          </a:stretch>
        </p:blipFill>
        <p:spPr>
          <a:xfrm>
            <a:off x="645687" y="4217460"/>
            <a:ext cx="646943" cy="2069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descr="A person sitting on a chair in a room &#10; &#10;Description automatically generated" id="802" name="Google Shape;802;p106"/>
          <p:cNvPicPr preferRelativeResize="0"/>
          <p:nvPr/>
        </p:nvPicPr>
        <p:blipFill rotWithShape="1">
          <a:blip r:embed="rId3">
            <a:alphaModFix amt="21000"/>
          </a:blip>
          <a:srcRect b="0" l="0" r="0" t="0"/>
          <a:stretch/>
        </p:blipFill>
        <p:spPr>
          <a:xfrm>
            <a:off x="0" y="1"/>
            <a:ext cx="9143998" cy="4514850"/>
          </a:xfrm>
          <a:prstGeom prst="rect">
            <a:avLst/>
          </a:prstGeom>
          <a:noFill/>
          <a:ln>
            <a:noFill/>
          </a:ln>
        </p:spPr>
      </p:pic>
      <p:sp>
        <p:nvSpPr>
          <p:cNvPr id="803" name="Google Shape;803;p106"/>
          <p:cNvSpPr txBox="1"/>
          <p:nvPr>
            <p:ph type="title"/>
          </p:nvPr>
        </p:nvSpPr>
        <p:spPr>
          <a:xfrm>
            <a:off x="0" y="703969"/>
            <a:ext cx="3906300" cy="3288300"/>
          </a:xfrm>
          <a:prstGeom prst="rect">
            <a:avLst/>
          </a:prstGeom>
          <a:solidFill>
            <a:schemeClr val="accent1">
              <a:alpha val="89410"/>
            </a:schemeClr>
          </a:solidFill>
          <a:ln>
            <a:noFill/>
          </a:ln>
        </p:spPr>
        <p:txBody>
          <a:bodyPr anchorCtr="0" anchor="ctr" bIns="34275" lIns="342900" spcFirstLastPara="1" rIns="342900" wrap="square" tIns="34275">
            <a:noAutofit/>
          </a:bodyPr>
          <a:lstStyle/>
          <a:p>
            <a:pPr indent="0" lvl="0" marL="0" rtl="0" algn="r">
              <a:spcBef>
                <a:spcPts val="0"/>
              </a:spcBef>
              <a:spcAft>
                <a:spcPts val="0"/>
              </a:spcAft>
              <a:buClr>
                <a:srgbClr val="000000"/>
              </a:buClr>
              <a:buSzPts val="800"/>
              <a:buFont typeface="Arial"/>
              <a:buNone/>
            </a:pPr>
            <a:r>
              <a:rPr lang="en"/>
              <a:t>Learnings from Insight Flags</a:t>
            </a:r>
            <a:endParaRPr/>
          </a:p>
        </p:txBody>
      </p:sp>
      <p:sp>
        <p:nvSpPr>
          <p:cNvPr id="804" name="Google Shape;804;p106"/>
          <p:cNvSpPr/>
          <p:nvPr/>
        </p:nvSpPr>
        <p:spPr>
          <a:xfrm>
            <a:off x="6536963" y="1567050"/>
            <a:ext cx="26091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805" name="Google Shape;805;p106"/>
          <p:cNvSpPr/>
          <p:nvPr/>
        </p:nvSpPr>
        <p:spPr>
          <a:xfrm>
            <a:off x="3906450" y="1566994"/>
            <a:ext cx="27567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806" name="Google Shape;806;p106"/>
          <p:cNvPicPr preferRelativeResize="0"/>
          <p:nvPr/>
        </p:nvPicPr>
        <p:blipFill>
          <a:blip r:embed="rId4">
            <a:alphaModFix/>
          </a:blip>
          <a:stretch>
            <a:fillRect/>
          </a:stretch>
        </p:blipFill>
        <p:spPr>
          <a:xfrm>
            <a:off x="5326175" y="1586939"/>
            <a:ext cx="2540700" cy="1470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07"/>
          <p:cNvSpPr/>
          <p:nvPr/>
        </p:nvSpPr>
        <p:spPr>
          <a:xfrm>
            <a:off x="105175" y="4617575"/>
            <a:ext cx="389100" cy="43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07"/>
          <p:cNvSpPr/>
          <p:nvPr/>
        </p:nvSpPr>
        <p:spPr>
          <a:xfrm>
            <a:off x="494375" y="4550975"/>
            <a:ext cx="1367400" cy="571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7"/>
          <p:cNvSpPr txBox="1"/>
          <p:nvPr/>
        </p:nvSpPr>
        <p:spPr>
          <a:xfrm>
            <a:off x="1036400" y="3142371"/>
            <a:ext cx="78597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“[My mentee]</a:t>
            </a:r>
            <a:r>
              <a:rPr lang="en" sz="1200">
                <a:solidFill>
                  <a:schemeClr val="dk1"/>
                </a:solidFill>
              </a:rPr>
              <a:t> was struggling with sociology. He had surgery this semester and made some mistakes that may have affected his grade.</a:t>
            </a:r>
            <a:r>
              <a:rPr lang="en" sz="1200">
                <a:solidFill>
                  <a:schemeClr val="dk1"/>
                </a:solidFill>
              </a:rPr>
              <a:t>” - Brendan Collins, Mentor</a:t>
            </a:r>
            <a:endParaRPr sz="1200">
              <a:solidFill>
                <a:schemeClr val="dk1"/>
              </a:solidFill>
            </a:endParaRPr>
          </a:p>
        </p:txBody>
      </p:sp>
      <p:sp>
        <p:nvSpPr>
          <p:cNvPr id="815" name="Google Shape;815;p107"/>
          <p:cNvSpPr txBox="1"/>
          <p:nvPr/>
        </p:nvSpPr>
        <p:spPr>
          <a:xfrm>
            <a:off x="1005200" y="1864891"/>
            <a:ext cx="79221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“[My mentee]</a:t>
            </a:r>
            <a:r>
              <a:rPr lang="en" sz="1100">
                <a:solidFill>
                  <a:schemeClr val="dk1"/>
                </a:solidFill>
              </a:rPr>
              <a:t> stated that she was in need of the contact info for any mental health resources that I knew of. I gave her the contact info for the Counselling Center here on campus. She also said she was struggling in math. I am giving her the info for tutoring services and some tips.</a:t>
            </a:r>
            <a:r>
              <a:rPr lang="en" sz="1100">
                <a:solidFill>
                  <a:schemeClr val="dk1"/>
                </a:solidFill>
              </a:rPr>
              <a:t>” - Christina Buntyn, Mentor</a:t>
            </a:r>
            <a:endParaRPr sz="1100">
              <a:solidFill>
                <a:schemeClr val="dk1"/>
              </a:solidFill>
            </a:endParaRPr>
          </a:p>
          <a:p>
            <a:pPr indent="0" lvl="0" marL="0" rtl="0" algn="l">
              <a:spcBef>
                <a:spcPts val="0"/>
              </a:spcBef>
              <a:spcAft>
                <a:spcPts val="0"/>
              </a:spcAft>
              <a:buNone/>
            </a:pPr>
            <a:r>
              <a:t/>
            </a:r>
            <a:endParaRPr sz="1200">
              <a:solidFill>
                <a:schemeClr val="dk1"/>
              </a:solidFill>
            </a:endParaRPr>
          </a:p>
        </p:txBody>
      </p:sp>
      <p:sp>
        <p:nvSpPr>
          <p:cNvPr id="816" name="Google Shape;816;p107"/>
          <p:cNvSpPr txBox="1"/>
          <p:nvPr/>
        </p:nvSpPr>
        <p:spPr>
          <a:xfrm>
            <a:off x="1036400" y="4389700"/>
            <a:ext cx="7859700" cy="4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“[My mentee]</a:t>
            </a:r>
            <a:r>
              <a:rPr lang="en" sz="1200">
                <a:solidFill>
                  <a:schemeClr val="dk1"/>
                </a:solidFill>
              </a:rPr>
              <a:t> is only taking a couple classes at a time due to finances. She rec'd a scholarship award, but still had to pay out of pocket. She is thankful for what she's got and doing well in her classes.</a:t>
            </a:r>
            <a:r>
              <a:rPr lang="en" sz="1200">
                <a:solidFill>
                  <a:schemeClr val="dk1"/>
                </a:solidFill>
              </a:rPr>
              <a:t>” - Carol Tyson, Mentor</a:t>
            </a:r>
            <a:endParaRPr sz="1200">
              <a:solidFill>
                <a:schemeClr val="dk1"/>
              </a:solidFill>
            </a:endParaRPr>
          </a:p>
        </p:txBody>
      </p:sp>
      <p:pic>
        <p:nvPicPr>
          <p:cNvPr id="817" name="Google Shape;817;p107"/>
          <p:cNvPicPr preferRelativeResize="0"/>
          <p:nvPr/>
        </p:nvPicPr>
        <p:blipFill rotWithShape="1">
          <a:blip r:embed="rId3">
            <a:alphaModFix/>
          </a:blip>
          <a:srcRect b="11674" l="0" r="0" t="11674"/>
          <a:stretch/>
        </p:blipFill>
        <p:spPr>
          <a:xfrm>
            <a:off x="-4575" y="1249025"/>
            <a:ext cx="9144002" cy="552900"/>
          </a:xfrm>
          <a:prstGeom prst="rect">
            <a:avLst/>
          </a:prstGeom>
          <a:noFill/>
          <a:ln>
            <a:noFill/>
          </a:ln>
        </p:spPr>
      </p:pic>
      <p:pic>
        <p:nvPicPr>
          <p:cNvPr id="818" name="Google Shape;818;p107"/>
          <p:cNvPicPr preferRelativeResize="0"/>
          <p:nvPr/>
        </p:nvPicPr>
        <p:blipFill rotWithShape="1">
          <a:blip r:embed="rId4">
            <a:alphaModFix/>
          </a:blip>
          <a:srcRect b="3210" l="0" r="0" t="3200"/>
          <a:stretch/>
        </p:blipFill>
        <p:spPr>
          <a:xfrm>
            <a:off x="-4575" y="2559457"/>
            <a:ext cx="9144003" cy="488500"/>
          </a:xfrm>
          <a:prstGeom prst="rect">
            <a:avLst/>
          </a:prstGeom>
          <a:noFill/>
          <a:ln>
            <a:noFill/>
          </a:ln>
        </p:spPr>
      </p:pic>
      <p:pic>
        <p:nvPicPr>
          <p:cNvPr id="819" name="Google Shape;819;p107"/>
          <p:cNvPicPr preferRelativeResize="0"/>
          <p:nvPr/>
        </p:nvPicPr>
        <p:blipFill rotWithShape="1">
          <a:blip r:embed="rId5">
            <a:alphaModFix/>
          </a:blip>
          <a:srcRect b="20796" l="0" r="0" t="20802"/>
          <a:stretch/>
        </p:blipFill>
        <p:spPr>
          <a:xfrm>
            <a:off x="-4575" y="3844525"/>
            <a:ext cx="9144004" cy="431100"/>
          </a:xfrm>
          <a:prstGeom prst="rect">
            <a:avLst/>
          </a:prstGeom>
          <a:noFill/>
          <a:ln>
            <a:noFill/>
          </a:ln>
        </p:spPr>
      </p:pic>
      <p:pic>
        <p:nvPicPr>
          <p:cNvPr id="820" name="Google Shape;820;p107"/>
          <p:cNvPicPr preferRelativeResize="0"/>
          <p:nvPr/>
        </p:nvPicPr>
        <p:blipFill rotWithShape="1">
          <a:blip r:embed="rId6">
            <a:alphaModFix/>
          </a:blip>
          <a:srcRect b="0" l="406" r="406" t="0"/>
          <a:stretch/>
        </p:blipFill>
        <p:spPr>
          <a:xfrm>
            <a:off x="227375" y="4306052"/>
            <a:ext cx="729379" cy="700800"/>
          </a:xfrm>
          <a:prstGeom prst="rect">
            <a:avLst/>
          </a:prstGeom>
          <a:noFill/>
          <a:ln>
            <a:noFill/>
          </a:ln>
        </p:spPr>
      </p:pic>
      <p:pic>
        <p:nvPicPr>
          <p:cNvPr id="821" name="Google Shape;821;p107"/>
          <p:cNvPicPr preferRelativeResize="0"/>
          <p:nvPr/>
        </p:nvPicPr>
        <p:blipFill rotWithShape="1">
          <a:blip r:embed="rId7">
            <a:alphaModFix/>
          </a:blip>
          <a:srcRect b="1047" l="0" r="0" t="1037"/>
          <a:stretch/>
        </p:blipFill>
        <p:spPr>
          <a:xfrm>
            <a:off x="227375" y="1821425"/>
            <a:ext cx="729375" cy="719022"/>
          </a:xfrm>
          <a:prstGeom prst="rect">
            <a:avLst/>
          </a:prstGeom>
          <a:noFill/>
          <a:ln>
            <a:noFill/>
          </a:ln>
        </p:spPr>
      </p:pic>
      <p:sp>
        <p:nvSpPr>
          <p:cNvPr id="822" name="Google Shape;822;p107"/>
          <p:cNvSpPr txBox="1"/>
          <p:nvPr>
            <p:ph type="title"/>
          </p:nvPr>
        </p:nvSpPr>
        <p:spPr>
          <a:xfrm>
            <a:off x="389836" y="156700"/>
            <a:ext cx="7558500" cy="6063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Early Alerts from Insight Flags</a:t>
            </a:r>
            <a:endParaRPr/>
          </a:p>
        </p:txBody>
      </p:sp>
      <p:pic>
        <p:nvPicPr>
          <p:cNvPr id="823" name="Google Shape;823;p107"/>
          <p:cNvPicPr preferRelativeResize="0"/>
          <p:nvPr/>
        </p:nvPicPr>
        <p:blipFill rotWithShape="1">
          <a:blip r:embed="rId8">
            <a:alphaModFix/>
          </a:blip>
          <a:srcRect b="0" l="2024" r="2015" t="0"/>
          <a:stretch/>
        </p:blipFill>
        <p:spPr>
          <a:xfrm>
            <a:off x="227425" y="3088008"/>
            <a:ext cx="694800" cy="704100"/>
          </a:xfrm>
          <a:prstGeom prst="ellipse">
            <a:avLst/>
          </a:prstGeom>
          <a:noFill/>
          <a:ln cap="flat" cmpd="sng" w="9525">
            <a:solidFill>
              <a:srgbClr val="CCCCCC"/>
            </a:solidFill>
            <a:prstDash val="solid"/>
            <a:round/>
            <a:headEnd len="sm" w="sm" type="none"/>
            <a:tailEnd len="sm" w="sm" type="none"/>
          </a:ln>
        </p:spPr>
      </p:pic>
      <p:pic>
        <p:nvPicPr>
          <p:cNvPr id="824" name="Google Shape;824;p107"/>
          <p:cNvPicPr preferRelativeResize="0"/>
          <p:nvPr/>
        </p:nvPicPr>
        <p:blipFill>
          <a:blip r:embed="rId9">
            <a:alphaModFix/>
          </a:blip>
          <a:stretch>
            <a:fillRect/>
          </a:stretch>
        </p:blipFill>
        <p:spPr>
          <a:xfrm>
            <a:off x="-4575" y="739863"/>
            <a:ext cx="9143998" cy="534024"/>
          </a:xfrm>
          <a:prstGeom prst="rect">
            <a:avLst/>
          </a:prstGeom>
          <a:noFill/>
          <a:ln>
            <a:noFill/>
          </a:ln>
        </p:spPr>
      </p:pic>
      <p:pic>
        <p:nvPicPr>
          <p:cNvPr id="825" name="Google Shape;825;p107"/>
          <p:cNvPicPr preferRelativeResize="0"/>
          <p:nvPr/>
        </p:nvPicPr>
        <p:blipFill>
          <a:blip r:embed="rId10">
            <a:alphaModFix/>
          </a:blip>
          <a:stretch>
            <a:fillRect/>
          </a:stretch>
        </p:blipFill>
        <p:spPr>
          <a:xfrm rot="5400000">
            <a:off x="670912" y="614962"/>
            <a:ext cx="503700" cy="1845525"/>
          </a:xfrm>
          <a:prstGeom prst="rect">
            <a:avLst/>
          </a:prstGeom>
          <a:noFill/>
          <a:ln>
            <a:noFill/>
          </a:ln>
        </p:spPr>
      </p:pic>
      <p:pic>
        <p:nvPicPr>
          <p:cNvPr id="826" name="Google Shape;826;p107"/>
          <p:cNvPicPr preferRelativeResize="0"/>
          <p:nvPr/>
        </p:nvPicPr>
        <p:blipFill>
          <a:blip r:embed="rId10">
            <a:alphaModFix/>
          </a:blip>
          <a:stretch>
            <a:fillRect/>
          </a:stretch>
        </p:blipFill>
        <p:spPr>
          <a:xfrm rot="5400000">
            <a:off x="710788" y="1861513"/>
            <a:ext cx="462200" cy="1883775"/>
          </a:xfrm>
          <a:prstGeom prst="rect">
            <a:avLst/>
          </a:prstGeom>
          <a:noFill/>
          <a:ln>
            <a:noFill/>
          </a:ln>
        </p:spPr>
      </p:pic>
      <p:pic>
        <p:nvPicPr>
          <p:cNvPr id="827" name="Google Shape;827;p107"/>
          <p:cNvPicPr preferRelativeResize="0"/>
          <p:nvPr/>
        </p:nvPicPr>
        <p:blipFill>
          <a:blip r:embed="rId10">
            <a:alphaModFix/>
          </a:blip>
          <a:stretch>
            <a:fillRect/>
          </a:stretch>
        </p:blipFill>
        <p:spPr>
          <a:xfrm rot="5400000">
            <a:off x="710788" y="3149013"/>
            <a:ext cx="462200" cy="1883775"/>
          </a:xfrm>
          <a:prstGeom prst="rect">
            <a:avLst/>
          </a:prstGeom>
          <a:noFill/>
          <a:ln>
            <a:noFill/>
          </a:ln>
        </p:spPr>
      </p:pic>
      <p:sp>
        <p:nvSpPr>
          <p:cNvPr id="828" name="Google Shape;828;p107"/>
          <p:cNvSpPr txBox="1"/>
          <p:nvPr/>
        </p:nvSpPr>
        <p:spPr>
          <a:xfrm>
            <a:off x="6179575" y="88150"/>
            <a:ext cx="25062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065280"/>
                </a:solidFill>
              </a:rPr>
              <a:t>Note: mentors are trained to ask mentees for </a:t>
            </a:r>
            <a:r>
              <a:rPr i="1" lang="en" sz="1000">
                <a:solidFill>
                  <a:srgbClr val="065280"/>
                </a:solidFill>
              </a:rPr>
              <a:t>permission to share information with AUM before doing so.</a:t>
            </a:r>
            <a:endParaRPr i="1" sz="1000">
              <a:solidFill>
                <a:srgbClr val="06528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8"/>
          <p:cNvSpPr/>
          <p:nvPr/>
        </p:nvSpPr>
        <p:spPr>
          <a:xfrm>
            <a:off x="105175" y="4617575"/>
            <a:ext cx="389100" cy="43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08"/>
          <p:cNvSpPr txBox="1"/>
          <p:nvPr>
            <p:ph type="title"/>
          </p:nvPr>
        </p:nvSpPr>
        <p:spPr>
          <a:xfrm>
            <a:off x="389836" y="156700"/>
            <a:ext cx="7558500" cy="6063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Blackboard Resource Page for Mentors</a:t>
            </a:r>
            <a:endParaRPr/>
          </a:p>
        </p:txBody>
      </p:sp>
      <p:pic>
        <p:nvPicPr>
          <p:cNvPr id="836" name="Google Shape;836;p108"/>
          <p:cNvPicPr preferRelativeResize="0"/>
          <p:nvPr/>
        </p:nvPicPr>
        <p:blipFill>
          <a:blip r:embed="rId3">
            <a:alphaModFix/>
          </a:blip>
          <a:stretch>
            <a:fillRect/>
          </a:stretch>
        </p:blipFill>
        <p:spPr>
          <a:xfrm>
            <a:off x="375150" y="763000"/>
            <a:ext cx="8344929" cy="3850566"/>
          </a:xfrm>
          <a:prstGeom prst="rect">
            <a:avLst/>
          </a:prstGeom>
          <a:noFill/>
          <a:ln>
            <a:noFill/>
          </a:ln>
        </p:spPr>
      </p:pic>
      <p:sp>
        <p:nvSpPr>
          <p:cNvPr id="837" name="Google Shape;837;p108"/>
          <p:cNvSpPr txBox="1"/>
          <p:nvPr/>
        </p:nvSpPr>
        <p:spPr>
          <a:xfrm>
            <a:off x="1981350" y="4627200"/>
            <a:ext cx="63942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065280"/>
                </a:solidFill>
              </a:rPr>
              <a:t>The chat feature will be available for mentors to reach me or one of our Student Success Mentors (faculty) during certain hours.</a:t>
            </a:r>
            <a:endParaRPr i="1" sz="1000">
              <a:solidFill>
                <a:srgbClr val="06528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09"/>
          <p:cNvSpPr txBox="1"/>
          <p:nvPr>
            <p:ph type="title"/>
          </p:nvPr>
        </p:nvSpPr>
        <p:spPr>
          <a:xfrm>
            <a:off x="389836" y="156700"/>
            <a:ext cx="7558500" cy="6063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Early Alerts from Insight Flags</a:t>
            </a:r>
            <a:endParaRPr/>
          </a:p>
        </p:txBody>
      </p:sp>
      <p:sp>
        <p:nvSpPr>
          <p:cNvPr id="844" name="Google Shape;844;p109"/>
          <p:cNvSpPr txBox="1"/>
          <p:nvPr/>
        </p:nvSpPr>
        <p:spPr>
          <a:xfrm>
            <a:off x="6563725" y="1002950"/>
            <a:ext cx="24279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65280"/>
                </a:solidFill>
              </a:rPr>
              <a:t>Key Findings:</a:t>
            </a:r>
            <a:br>
              <a:rPr b="1" lang="en" sz="1000">
                <a:solidFill>
                  <a:srgbClr val="065280"/>
                </a:solidFill>
              </a:rPr>
            </a:br>
            <a:endParaRPr b="1"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The majority of insight flags were related to academic struggles. </a:t>
            </a:r>
            <a:br>
              <a:rPr lang="en" sz="1000">
                <a:solidFill>
                  <a:srgbClr val="065280"/>
                </a:solidFill>
              </a:rPr>
            </a:b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“Other” is the second most flagged, and includes themes like health difficulties, deaths in the family, social struggles, language barriers, and being both a student and parent.</a:t>
            </a:r>
            <a:br>
              <a:rPr lang="en" sz="1000">
                <a:solidFill>
                  <a:srgbClr val="065280"/>
                </a:solidFill>
              </a:rPr>
            </a:br>
            <a:r>
              <a:rPr lang="en" sz="1000">
                <a:solidFill>
                  <a:srgbClr val="065280"/>
                </a:solidFill>
              </a:rPr>
              <a:t> </a:t>
            </a:r>
            <a:endParaRPr sz="1000">
              <a:solidFill>
                <a:srgbClr val="065280"/>
              </a:solidFill>
            </a:endParaRPr>
          </a:p>
          <a:p>
            <a:pPr indent="-292100" lvl="0" marL="457200" rtl="0" algn="l">
              <a:spcBef>
                <a:spcPts val="0"/>
              </a:spcBef>
              <a:spcAft>
                <a:spcPts val="0"/>
              </a:spcAft>
              <a:buClr>
                <a:srgbClr val="065280"/>
              </a:buClr>
              <a:buSzPts val="1000"/>
              <a:buChar char="●"/>
            </a:pPr>
            <a:r>
              <a:rPr lang="en" sz="1000">
                <a:solidFill>
                  <a:srgbClr val="065280"/>
                </a:solidFill>
              </a:rPr>
              <a:t>Financial concerns is the third highest flag, including themes around difficulties paying for classes, balancing work and school, and the inability to begin classes due to financial holds.</a:t>
            </a:r>
            <a:endParaRPr sz="1000">
              <a:solidFill>
                <a:srgbClr val="065280"/>
              </a:solidFill>
            </a:endParaRPr>
          </a:p>
        </p:txBody>
      </p:sp>
      <p:pic>
        <p:nvPicPr>
          <p:cNvPr id="845" name="Google Shape;845;p109"/>
          <p:cNvPicPr preferRelativeResize="0"/>
          <p:nvPr/>
        </p:nvPicPr>
        <p:blipFill>
          <a:blip r:embed="rId3">
            <a:alphaModFix/>
          </a:blip>
          <a:stretch>
            <a:fillRect/>
          </a:stretch>
        </p:blipFill>
        <p:spPr>
          <a:xfrm>
            <a:off x="404651" y="763000"/>
            <a:ext cx="6116252" cy="3778624"/>
          </a:xfrm>
          <a:prstGeom prst="rect">
            <a:avLst/>
          </a:prstGeom>
          <a:noFill/>
          <a:ln>
            <a:noFill/>
          </a:ln>
        </p:spPr>
      </p:pic>
      <p:sp>
        <p:nvSpPr>
          <p:cNvPr id="846" name="Google Shape;846;p109"/>
          <p:cNvSpPr txBox="1"/>
          <p:nvPr/>
        </p:nvSpPr>
        <p:spPr>
          <a:xfrm>
            <a:off x="1809325" y="4674700"/>
            <a:ext cx="68268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065280"/>
                </a:solidFill>
              </a:rPr>
              <a:t>*Categories represented above reflect the options available to mentors in the insight flag form used to alert AUM.</a:t>
            </a:r>
            <a:endParaRPr i="1" sz="1000">
              <a:solidFill>
                <a:srgbClr val="06528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A person sitting on a chair in a room &#10; &#10;Description automatically generated" id="851" name="Google Shape;851;p110"/>
          <p:cNvPicPr preferRelativeResize="0"/>
          <p:nvPr/>
        </p:nvPicPr>
        <p:blipFill rotWithShape="1">
          <a:blip r:embed="rId3">
            <a:alphaModFix amt="21000"/>
          </a:blip>
          <a:srcRect b="0" l="0" r="0" t="0"/>
          <a:stretch/>
        </p:blipFill>
        <p:spPr>
          <a:xfrm>
            <a:off x="0" y="1"/>
            <a:ext cx="9143998" cy="4514850"/>
          </a:xfrm>
          <a:prstGeom prst="rect">
            <a:avLst/>
          </a:prstGeom>
          <a:noFill/>
          <a:ln>
            <a:noFill/>
          </a:ln>
        </p:spPr>
      </p:pic>
      <p:sp>
        <p:nvSpPr>
          <p:cNvPr id="852" name="Google Shape;852;p110"/>
          <p:cNvSpPr txBox="1"/>
          <p:nvPr>
            <p:ph type="title"/>
          </p:nvPr>
        </p:nvSpPr>
        <p:spPr>
          <a:xfrm>
            <a:off x="0" y="703969"/>
            <a:ext cx="3906300" cy="3288300"/>
          </a:xfrm>
          <a:prstGeom prst="rect">
            <a:avLst/>
          </a:prstGeom>
          <a:solidFill>
            <a:schemeClr val="accent1">
              <a:alpha val="89410"/>
            </a:schemeClr>
          </a:solidFill>
          <a:ln>
            <a:noFill/>
          </a:ln>
        </p:spPr>
        <p:txBody>
          <a:bodyPr anchorCtr="0" anchor="ctr" bIns="34275" lIns="342900" spcFirstLastPara="1" rIns="342900" wrap="square" tIns="34275">
            <a:noAutofit/>
          </a:bodyPr>
          <a:lstStyle/>
          <a:p>
            <a:pPr indent="0" lvl="0" marL="0" rtl="0" algn="r">
              <a:spcBef>
                <a:spcPts val="0"/>
              </a:spcBef>
              <a:spcAft>
                <a:spcPts val="0"/>
              </a:spcAft>
              <a:buClr>
                <a:srgbClr val="000000"/>
              </a:buClr>
              <a:buSzPts val="800"/>
              <a:buFont typeface="Arial"/>
              <a:buNone/>
            </a:pPr>
            <a:r>
              <a:rPr lang="en"/>
              <a:t>In Their Own Words</a:t>
            </a:r>
            <a:endParaRPr/>
          </a:p>
        </p:txBody>
      </p:sp>
      <p:sp>
        <p:nvSpPr>
          <p:cNvPr id="853" name="Google Shape;853;p110"/>
          <p:cNvSpPr/>
          <p:nvPr/>
        </p:nvSpPr>
        <p:spPr>
          <a:xfrm>
            <a:off x="6536963" y="1567050"/>
            <a:ext cx="26091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854" name="Google Shape;854;p110"/>
          <p:cNvSpPr/>
          <p:nvPr/>
        </p:nvSpPr>
        <p:spPr>
          <a:xfrm>
            <a:off x="3906450" y="1566994"/>
            <a:ext cx="27567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855" name="Google Shape;855;p110"/>
          <p:cNvPicPr preferRelativeResize="0"/>
          <p:nvPr/>
        </p:nvPicPr>
        <p:blipFill>
          <a:blip r:embed="rId4">
            <a:alphaModFix/>
          </a:blip>
          <a:stretch>
            <a:fillRect/>
          </a:stretch>
        </p:blipFill>
        <p:spPr>
          <a:xfrm>
            <a:off x="5326175" y="1586939"/>
            <a:ext cx="2540700" cy="1470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11"/>
          <p:cNvSpPr txBox="1"/>
          <p:nvPr>
            <p:ph type="title"/>
          </p:nvPr>
        </p:nvSpPr>
        <p:spPr>
          <a:xfrm>
            <a:off x="414338"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Video</a:t>
            </a:r>
            <a:r>
              <a:rPr lang="en"/>
              <a:t> from Brendan Collins, </a:t>
            </a:r>
            <a:r>
              <a:rPr lang="en">
                <a:highlight>
                  <a:srgbClr val="FFFFFF"/>
                </a:highlight>
              </a:rPr>
              <a:t>Mentor</a:t>
            </a:r>
            <a:endParaRPr>
              <a:highlight>
                <a:srgbClr val="FFFFFF"/>
              </a:highlight>
            </a:endParaRPr>
          </a:p>
        </p:txBody>
      </p:sp>
      <p:pic>
        <p:nvPicPr>
          <p:cNvPr id="862" name="Google Shape;862;p111" title="AFM - Brendan Collins - AUM - Mentor.mp4">
            <a:hlinkClick r:id="rId3"/>
          </p:cNvPr>
          <p:cNvPicPr preferRelativeResize="0"/>
          <p:nvPr/>
        </p:nvPicPr>
        <p:blipFill>
          <a:blip r:embed="rId4">
            <a:alphaModFix/>
          </a:blip>
          <a:stretch>
            <a:fillRect/>
          </a:stretch>
        </p:blipFill>
        <p:spPr>
          <a:xfrm>
            <a:off x="833425" y="989600"/>
            <a:ext cx="3505224" cy="3115676"/>
          </a:xfrm>
          <a:prstGeom prst="rect">
            <a:avLst/>
          </a:prstGeom>
          <a:noFill/>
          <a:ln>
            <a:noFill/>
          </a:ln>
          <a:effectLst>
            <a:outerShdw blurRad="57150" rotWithShape="0" algn="bl" dir="5400000" dist="19050">
              <a:srgbClr val="000000">
                <a:alpha val="50000"/>
              </a:srgbClr>
            </a:outerShdw>
          </a:effectLst>
        </p:spPr>
      </p:pic>
      <p:sp>
        <p:nvSpPr>
          <p:cNvPr id="863" name="Google Shape;863;p111"/>
          <p:cNvSpPr txBox="1"/>
          <p:nvPr/>
        </p:nvSpPr>
        <p:spPr>
          <a:xfrm>
            <a:off x="4538675" y="900125"/>
            <a:ext cx="3152700" cy="2560200"/>
          </a:xfrm>
          <a:prstGeom prst="rect">
            <a:avLst/>
          </a:prstGeom>
          <a:noFill/>
          <a:ln>
            <a:noFill/>
          </a:ln>
        </p:spPr>
        <p:txBody>
          <a:bodyPr anchorCtr="0" anchor="t" bIns="91425" lIns="91425" spcFirstLastPara="1" rIns="91425" wrap="square" tIns="91425">
            <a:spAutoFit/>
          </a:bodyPr>
          <a:lstStyle/>
          <a:p>
            <a:pPr indent="-241300" lvl="0" marL="342900" rtl="0" algn="l">
              <a:spcBef>
                <a:spcPts val="0"/>
              </a:spcBef>
              <a:spcAft>
                <a:spcPts val="0"/>
              </a:spcAft>
              <a:buClr>
                <a:schemeClr val="dk1"/>
              </a:buClr>
              <a:buSzPts val="1200"/>
              <a:buChar char="●"/>
            </a:pPr>
            <a:r>
              <a:rPr b="1" lang="en" sz="1200">
                <a:solidFill>
                  <a:schemeClr val="dk1"/>
                </a:solidFill>
              </a:rPr>
              <a:t>Brendan</a:t>
            </a:r>
            <a:r>
              <a:rPr b="1" lang="en" sz="1200">
                <a:solidFill>
                  <a:schemeClr val="dk1"/>
                </a:solidFill>
              </a:rPr>
              <a:t> is currently supporting 1 mentee:</a:t>
            </a:r>
            <a:br>
              <a:rPr b="1" lang="en" sz="1200">
                <a:solidFill>
                  <a:schemeClr val="dk1"/>
                </a:solidFill>
              </a:rPr>
            </a:br>
            <a:r>
              <a:rPr lang="en" sz="1200">
                <a:solidFill>
                  <a:schemeClr val="dk1"/>
                </a:solidFill>
              </a:rPr>
              <a:t>Richard Wills</a:t>
            </a:r>
            <a:br>
              <a:rPr lang="en" sz="1200">
                <a:solidFill>
                  <a:schemeClr val="dk1"/>
                </a:solidFill>
              </a:rPr>
            </a:br>
            <a:endParaRPr sz="1200">
              <a:solidFill>
                <a:schemeClr val="dk1"/>
              </a:solidFill>
            </a:endParaRPr>
          </a:p>
          <a:p>
            <a:pPr indent="-241300" lvl="0" marL="342900" rtl="0" algn="l">
              <a:spcBef>
                <a:spcPts val="1000"/>
              </a:spcBef>
              <a:spcAft>
                <a:spcPts val="800"/>
              </a:spcAft>
              <a:buClr>
                <a:schemeClr val="dk1"/>
              </a:buClr>
              <a:buSzPts val="1200"/>
              <a:buChar char="●"/>
            </a:pPr>
            <a:r>
              <a:rPr b="1" lang="en" sz="1200">
                <a:solidFill>
                  <a:schemeClr val="dk1"/>
                </a:solidFill>
              </a:rPr>
              <a:t>Why are you volunteering as a mentor?: </a:t>
            </a:r>
            <a:br>
              <a:rPr lang="en" sz="1200">
                <a:solidFill>
                  <a:schemeClr val="dk1"/>
                </a:solidFill>
              </a:rPr>
            </a:br>
            <a:r>
              <a:rPr lang="en" sz="1200">
                <a:solidFill>
                  <a:schemeClr val="dk1"/>
                </a:solidFill>
              </a:rPr>
              <a:t>“</a:t>
            </a:r>
            <a:r>
              <a:rPr lang="en" sz="1200">
                <a:solidFill>
                  <a:schemeClr val="dk1"/>
                </a:solidFill>
              </a:rPr>
              <a:t>I want to volunteer as a mentor to be involved in community service and I think I would be able to give good advice.”</a:t>
            </a:r>
            <a:br>
              <a:rPr lang="en" sz="1200">
                <a:solidFill>
                  <a:schemeClr val="dk1"/>
                </a:solidFill>
              </a:rPr>
            </a:br>
            <a:br>
              <a:rPr lang="en" sz="1200">
                <a:solidFill>
                  <a:schemeClr val="dk1"/>
                </a:solidFill>
              </a:rPr>
            </a:br>
            <a:endParaRPr/>
          </a:p>
        </p:txBody>
      </p:sp>
      <p:pic>
        <p:nvPicPr>
          <p:cNvPr id="864" name="Google Shape;864;p111"/>
          <p:cNvPicPr preferRelativeResize="0"/>
          <p:nvPr/>
        </p:nvPicPr>
        <p:blipFill>
          <a:blip r:embed="rId5">
            <a:alphaModFix/>
          </a:blip>
          <a:stretch>
            <a:fillRect/>
          </a:stretch>
        </p:blipFill>
        <p:spPr>
          <a:xfrm>
            <a:off x="50" y="4277310"/>
            <a:ext cx="9144003" cy="866180"/>
          </a:xfrm>
          <a:prstGeom prst="rect">
            <a:avLst/>
          </a:prstGeom>
          <a:noFill/>
          <a:ln>
            <a:noFill/>
          </a:ln>
        </p:spPr>
      </p:pic>
      <p:sp>
        <p:nvSpPr>
          <p:cNvPr id="865" name="Google Shape;865;p111"/>
          <p:cNvSpPr txBox="1"/>
          <p:nvPr/>
        </p:nvSpPr>
        <p:spPr>
          <a:xfrm>
            <a:off x="6315075" y="3033725"/>
            <a:ext cx="2519100" cy="1108200"/>
          </a:xfrm>
          <a:prstGeom prst="rect">
            <a:avLst/>
          </a:prstGeom>
          <a:noFill/>
          <a:ln>
            <a:noFill/>
          </a:ln>
        </p:spPr>
        <p:txBody>
          <a:bodyPr anchorCtr="0" anchor="t" bIns="91425" lIns="91425" spcFirstLastPara="1" rIns="91425" wrap="square" tIns="91425">
            <a:spAutoFit/>
          </a:bodyPr>
          <a:lstStyle/>
          <a:p>
            <a:pPr indent="-241300" lvl="0" marL="342900" rtl="0" algn="l">
              <a:spcBef>
                <a:spcPts val="1000"/>
              </a:spcBef>
              <a:spcAft>
                <a:spcPts val="800"/>
              </a:spcAft>
              <a:buClr>
                <a:schemeClr val="dk1"/>
              </a:buClr>
              <a:buSzPts val="1200"/>
              <a:buChar char="●"/>
            </a:pPr>
            <a:r>
              <a:rPr b="1" lang="en" sz="1200">
                <a:solidFill>
                  <a:schemeClr val="dk1"/>
                </a:solidFill>
              </a:rPr>
              <a:t>Thoughts from his mentee, Richard:	</a:t>
            </a:r>
            <a:br>
              <a:rPr b="1" lang="en" sz="1200">
                <a:solidFill>
                  <a:schemeClr val="dk1"/>
                </a:solidFill>
              </a:rPr>
            </a:br>
            <a:r>
              <a:rPr lang="en" sz="1200">
                <a:solidFill>
                  <a:schemeClr val="dk1"/>
                </a:solidFill>
              </a:rPr>
              <a:t>“Just having someone to listen and talk too in itself is great!”</a:t>
            </a:r>
            <a:endParaRPr/>
          </a:p>
        </p:txBody>
      </p:sp>
      <p:pic>
        <p:nvPicPr>
          <p:cNvPr id="866" name="Google Shape;866;p111"/>
          <p:cNvPicPr preferRelativeResize="0"/>
          <p:nvPr/>
        </p:nvPicPr>
        <p:blipFill>
          <a:blip r:embed="rId6">
            <a:alphaModFix/>
          </a:blip>
          <a:stretch>
            <a:fillRect/>
          </a:stretch>
        </p:blipFill>
        <p:spPr>
          <a:xfrm>
            <a:off x="7593250" y="900125"/>
            <a:ext cx="1365025" cy="1319225"/>
          </a:xfrm>
          <a:prstGeom prst="rect">
            <a:avLst/>
          </a:prstGeom>
          <a:noFill/>
          <a:ln>
            <a:noFill/>
          </a:ln>
        </p:spPr>
      </p:pic>
      <p:pic>
        <p:nvPicPr>
          <p:cNvPr id="867" name="Google Shape;867;p111"/>
          <p:cNvPicPr preferRelativeResize="0"/>
          <p:nvPr/>
        </p:nvPicPr>
        <p:blipFill>
          <a:blip r:embed="rId7">
            <a:alphaModFix/>
          </a:blip>
          <a:stretch>
            <a:fillRect/>
          </a:stretch>
        </p:blipFill>
        <p:spPr>
          <a:xfrm>
            <a:off x="4781550" y="3033725"/>
            <a:ext cx="1533525" cy="1247775"/>
          </a:xfrm>
          <a:prstGeom prst="rect">
            <a:avLst/>
          </a:prstGeom>
          <a:noFill/>
          <a:ln>
            <a:noFill/>
          </a:ln>
        </p:spPr>
      </p:pic>
      <p:sp>
        <p:nvSpPr>
          <p:cNvPr id="868" name="Google Shape;868;p111"/>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1000"/>
                                        <p:tgtEl>
                                          <p:spTgt spid="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id="874" name="Google Shape;874;p112"/>
          <p:cNvPicPr preferRelativeResize="0"/>
          <p:nvPr/>
        </p:nvPicPr>
        <p:blipFill>
          <a:blip r:embed="rId3">
            <a:alphaModFix/>
          </a:blip>
          <a:stretch>
            <a:fillRect/>
          </a:stretch>
        </p:blipFill>
        <p:spPr>
          <a:xfrm>
            <a:off x="2198713" y="871538"/>
            <a:ext cx="1533525" cy="1247775"/>
          </a:xfrm>
          <a:prstGeom prst="rect">
            <a:avLst/>
          </a:prstGeom>
          <a:noFill/>
          <a:ln>
            <a:noFill/>
          </a:ln>
        </p:spPr>
      </p:pic>
      <p:sp>
        <p:nvSpPr>
          <p:cNvPr id="875" name="Google Shape;875;p112"/>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pic>
        <p:nvPicPr>
          <p:cNvPr id="876" name="Google Shape;876;p112"/>
          <p:cNvPicPr preferRelativeResize="0"/>
          <p:nvPr/>
        </p:nvPicPr>
        <p:blipFill>
          <a:blip r:embed="rId4">
            <a:alphaModFix/>
          </a:blip>
          <a:stretch>
            <a:fillRect/>
          </a:stretch>
        </p:blipFill>
        <p:spPr>
          <a:xfrm>
            <a:off x="328250" y="1209572"/>
            <a:ext cx="1758151" cy="2347276"/>
          </a:xfrm>
          <a:prstGeom prst="rect">
            <a:avLst/>
          </a:prstGeom>
          <a:noFill/>
          <a:ln>
            <a:noFill/>
          </a:ln>
        </p:spPr>
      </p:pic>
      <p:pic>
        <p:nvPicPr>
          <p:cNvPr id="877" name="Google Shape;877;p112"/>
          <p:cNvPicPr preferRelativeResize="0"/>
          <p:nvPr/>
        </p:nvPicPr>
        <p:blipFill>
          <a:blip r:embed="rId5">
            <a:alphaModFix/>
          </a:blip>
          <a:stretch>
            <a:fillRect/>
          </a:stretch>
        </p:blipFill>
        <p:spPr>
          <a:xfrm>
            <a:off x="2086399" y="1916100"/>
            <a:ext cx="1758151" cy="2342665"/>
          </a:xfrm>
          <a:prstGeom prst="rect">
            <a:avLst/>
          </a:prstGeom>
          <a:noFill/>
          <a:ln>
            <a:noFill/>
          </a:ln>
        </p:spPr>
      </p:pic>
      <p:pic>
        <p:nvPicPr>
          <p:cNvPr id="878" name="Google Shape;878;p112"/>
          <p:cNvPicPr preferRelativeResize="0"/>
          <p:nvPr/>
        </p:nvPicPr>
        <p:blipFill>
          <a:blip r:embed="rId6">
            <a:alphaModFix/>
          </a:blip>
          <a:stretch>
            <a:fillRect/>
          </a:stretch>
        </p:blipFill>
        <p:spPr>
          <a:xfrm>
            <a:off x="3844550" y="1123700"/>
            <a:ext cx="1618900" cy="2433151"/>
          </a:xfrm>
          <a:prstGeom prst="rect">
            <a:avLst/>
          </a:prstGeom>
          <a:noFill/>
          <a:ln>
            <a:noFill/>
          </a:ln>
        </p:spPr>
      </p:pic>
      <p:sp>
        <p:nvSpPr>
          <p:cNvPr id="879" name="Google Shape;879;p112"/>
          <p:cNvSpPr txBox="1"/>
          <p:nvPr>
            <p:ph type="title"/>
          </p:nvPr>
        </p:nvSpPr>
        <p:spPr>
          <a:xfrm>
            <a:off x="414338"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Cords for Graduating Mentors</a:t>
            </a:r>
            <a:endParaRPr>
              <a:highlight>
                <a:srgbClr val="FFFFFF"/>
              </a:highlight>
            </a:endParaRPr>
          </a:p>
        </p:txBody>
      </p:sp>
      <p:sp>
        <p:nvSpPr>
          <p:cNvPr id="880" name="Google Shape;880;p112"/>
          <p:cNvSpPr txBox="1"/>
          <p:nvPr/>
        </p:nvSpPr>
        <p:spPr>
          <a:xfrm>
            <a:off x="5867525" y="1047500"/>
            <a:ext cx="3000000" cy="33402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b="1" lang="en" sz="1200">
                <a:solidFill>
                  <a:schemeClr val="dk1"/>
                </a:solidFill>
              </a:rPr>
              <a:t>This year, the AUM Warhawk MC team organized mentor cords for mentors who participated in the program.</a:t>
            </a:r>
            <a:endParaRPr b="1" sz="1200">
              <a:solidFill>
                <a:schemeClr val="dk1"/>
              </a:solidFill>
            </a:endParaRPr>
          </a:p>
          <a:p>
            <a:pPr indent="0" lvl="0" marL="0" rtl="0" algn="l">
              <a:spcBef>
                <a:spcPts val="1000"/>
              </a:spcBef>
              <a:spcAft>
                <a:spcPts val="0"/>
              </a:spcAft>
              <a:buNone/>
            </a:pPr>
            <a:r>
              <a:rPr b="1" lang="en" sz="1200">
                <a:solidFill>
                  <a:schemeClr val="dk1"/>
                </a:solidFill>
              </a:rPr>
              <a:t>	</a:t>
            </a:r>
            <a:br>
              <a:rPr b="1" lang="en" sz="1200">
                <a:solidFill>
                  <a:schemeClr val="dk1"/>
                </a:solidFill>
              </a:rPr>
            </a:br>
            <a:r>
              <a:rPr lang="en" sz="1200">
                <a:solidFill>
                  <a:schemeClr val="dk1"/>
                </a:solidFill>
              </a:rPr>
              <a:t>For the 2021-22 academic year, we will be incentivizing mentor cords in an effort to increase engagement. </a:t>
            </a:r>
            <a:endParaRPr sz="1200">
              <a:solidFill>
                <a:schemeClr val="dk1"/>
              </a:solidFill>
            </a:endParaRPr>
          </a:p>
          <a:p>
            <a:pPr indent="0" lvl="0" marL="0" rtl="0" algn="l">
              <a:spcBef>
                <a:spcPts val="1000"/>
              </a:spcBef>
              <a:spcAft>
                <a:spcPts val="0"/>
              </a:spcAft>
              <a:buNone/>
            </a:pPr>
            <a:r>
              <a:rPr lang="en" sz="1200">
                <a:solidFill>
                  <a:schemeClr val="dk1"/>
                </a:solidFill>
              </a:rPr>
              <a:t>Mentors will be encouraged to reach out to their mentees at least once per week, and mentors who are graduating and meet their engagement criteria will receive mentor cords at commencement.</a:t>
            </a:r>
            <a:endParaRPr sz="1200">
              <a:solidFill>
                <a:schemeClr val="dk1"/>
              </a:solidFill>
            </a:endParaRPr>
          </a:p>
          <a:p>
            <a:pPr indent="0" lvl="0" marL="0" rtl="0" algn="l">
              <a:spcBef>
                <a:spcPts val="1000"/>
              </a:spcBef>
              <a:spcAft>
                <a:spcPts val="800"/>
              </a:spcAft>
              <a:buNone/>
            </a:pPr>
            <a:r>
              <a:rPr lang="en" sz="1200">
                <a:solidFill>
                  <a:schemeClr val="dk1"/>
                </a:solidFill>
              </a:rPr>
              <a:t>Highly-engaged mentors and mentees will also be invited to participate in the Ambassador and Scholarship Programs.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13"/>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887" name="Google Shape;887;p113"/>
          <p:cNvSpPr txBox="1"/>
          <p:nvPr>
            <p:ph type="title"/>
          </p:nvPr>
        </p:nvSpPr>
        <p:spPr>
          <a:xfrm>
            <a:off x="414338"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Mentor Collective Scholarship Winner: Vanessa </a:t>
            </a:r>
            <a:r>
              <a:rPr lang="en"/>
              <a:t>de Alencar Silva</a:t>
            </a:r>
            <a:r>
              <a:rPr lang="en"/>
              <a:t> </a:t>
            </a:r>
            <a:endParaRPr>
              <a:highlight>
                <a:srgbClr val="FFFFFF"/>
              </a:highlight>
            </a:endParaRPr>
          </a:p>
        </p:txBody>
      </p:sp>
      <p:sp>
        <p:nvSpPr>
          <p:cNvPr id="888" name="Google Shape;888;p113"/>
          <p:cNvSpPr txBox="1"/>
          <p:nvPr/>
        </p:nvSpPr>
        <p:spPr>
          <a:xfrm>
            <a:off x="5867525" y="1428500"/>
            <a:ext cx="3000000" cy="32580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b="1" lang="en" sz="1200">
                <a:solidFill>
                  <a:schemeClr val="dk1"/>
                </a:solidFill>
              </a:rPr>
              <a:t>Mentor Collective hosts an annual scholarship contest for highly-engaged mentors and mentees in our programs.</a:t>
            </a:r>
            <a:endParaRPr b="1" sz="1200">
              <a:solidFill>
                <a:schemeClr val="dk1"/>
              </a:solidFill>
            </a:endParaRPr>
          </a:p>
          <a:p>
            <a:pPr indent="0" lvl="0" marL="0" rtl="0" algn="l">
              <a:spcBef>
                <a:spcPts val="1000"/>
              </a:spcBef>
              <a:spcAft>
                <a:spcPts val="0"/>
              </a:spcAft>
              <a:buNone/>
            </a:pPr>
            <a:r>
              <a:t/>
            </a:r>
            <a:endParaRPr b="1" sz="1200">
              <a:solidFill>
                <a:schemeClr val="dk1"/>
              </a:solidFill>
            </a:endParaRPr>
          </a:p>
          <a:p>
            <a:pPr indent="0" lvl="0" marL="0" rtl="0" algn="l">
              <a:spcBef>
                <a:spcPts val="1000"/>
              </a:spcBef>
              <a:spcAft>
                <a:spcPts val="0"/>
              </a:spcAft>
              <a:buNone/>
            </a:pPr>
            <a:r>
              <a:rPr lang="en" sz="1200">
                <a:solidFill>
                  <a:schemeClr val="dk1"/>
                </a:solidFill>
              </a:rPr>
              <a:t>Students are encouraged to submit a video about their experience in the program, such as the video here. </a:t>
            </a:r>
            <a:endParaRPr sz="1200">
              <a:solidFill>
                <a:schemeClr val="dk1"/>
              </a:solidFill>
            </a:endParaRPr>
          </a:p>
          <a:p>
            <a:pPr indent="0" lvl="0" marL="0" rtl="0" algn="l">
              <a:spcBef>
                <a:spcPts val="1000"/>
              </a:spcBef>
              <a:spcAft>
                <a:spcPts val="0"/>
              </a:spcAft>
              <a:buNone/>
            </a:pPr>
            <a:r>
              <a:t/>
            </a:r>
            <a:endParaRPr sz="1200">
              <a:solidFill>
                <a:schemeClr val="dk1"/>
              </a:solidFill>
            </a:endParaRPr>
          </a:p>
          <a:p>
            <a:pPr indent="0" lvl="0" marL="0" rtl="0" algn="l">
              <a:spcBef>
                <a:spcPts val="1000"/>
              </a:spcBef>
              <a:spcAft>
                <a:spcPts val="0"/>
              </a:spcAft>
              <a:buNone/>
            </a:pPr>
            <a:r>
              <a:rPr lang="en" sz="1200">
                <a:solidFill>
                  <a:schemeClr val="dk1"/>
                </a:solidFill>
              </a:rPr>
              <a:t>Vanessa is one of our 2020-21 Mentor Collective Scholarship winners!</a:t>
            </a:r>
            <a:endParaRPr sz="1200">
              <a:solidFill>
                <a:schemeClr val="dk1"/>
              </a:solidFill>
            </a:endParaRPr>
          </a:p>
          <a:p>
            <a:pPr indent="0" lvl="0" marL="0" rtl="0" algn="l">
              <a:spcBef>
                <a:spcPts val="1000"/>
              </a:spcBef>
              <a:spcAft>
                <a:spcPts val="800"/>
              </a:spcAft>
              <a:buNone/>
            </a:pPr>
            <a:r>
              <a:rPr b="1" lang="en" sz="1200">
                <a:solidFill>
                  <a:schemeClr val="dk1"/>
                </a:solidFill>
              </a:rPr>
              <a:t>	</a:t>
            </a:r>
            <a:br>
              <a:rPr b="1" lang="en" sz="1200">
                <a:solidFill>
                  <a:schemeClr val="dk1"/>
                </a:solidFill>
              </a:rPr>
            </a:br>
            <a:endParaRPr/>
          </a:p>
        </p:txBody>
      </p:sp>
      <p:pic>
        <p:nvPicPr>
          <p:cNvPr id="889" name="Google Shape;889;p113" title="2021 Mentor Collective Scholarship - Vanessa Silva.mov">
            <a:hlinkClick r:id="rId3"/>
          </p:cNvPr>
          <p:cNvPicPr preferRelativeResize="0"/>
          <p:nvPr/>
        </p:nvPicPr>
        <p:blipFill>
          <a:blip r:embed="rId4">
            <a:alphaModFix/>
          </a:blip>
          <a:stretch>
            <a:fillRect/>
          </a:stretch>
        </p:blipFill>
        <p:spPr>
          <a:xfrm>
            <a:off x="551675" y="1184874"/>
            <a:ext cx="5163451" cy="3295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10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14"/>
          <p:cNvSpPr txBox="1"/>
          <p:nvPr>
            <p:ph idx="12" type="sldNum"/>
          </p:nvPr>
        </p:nvSpPr>
        <p:spPr>
          <a:xfrm>
            <a:off x="8663412" y="4577126"/>
            <a:ext cx="480600" cy="205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896" name="Google Shape;896;p114"/>
          <p:cNvPicPr preferRelativeResize="0"/>
          <p:nvPr/>
        </p:nvPicPr>
        <p:blipFill>
          <a:blip r:embed="rId3">
            <a:alphaModFix/>
          </a:blip>
          <a:stretch>
            <a:fillRect/>
          </a:stretch>
        </p:blipFill>
        <p:spPr>
          <a:xfrm rot="-5400000">
            <a:off x="6544902" y="1576396"/>
            <a:ext cx="1311994" cy="376537"/>
          </a:xfrm>
          <a:prstGeom prst="rect">
            <a:avLst/>
          </a:prstGeom>
          <a:noFill/>
          <a:ln>
            <a:noFill/>
          </a:ln>
        </p:spPr>
      </p:pic>
      <p:sp>
        <p:nvSpPr>
          <p:cNvPr id="897" name="Google Shape;897;p114"/>
          <p:cNvSpPr/>
          <p:nvPr/>
        </p:nvSpPr>
        <p:spPr>
          <a:xfrm>
            <a:off x="7273069" y="1108688"/>
            <a:ext cx="1870800" cy="1311900"/>
          </a:xfrm>
          <a:prstGeom prst="rect">
            <a:avLst/>
          </a:prstGeom>
          <a:solidFill>
            <a:srgbClr val="28517B"/>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lang="en" sz="1700">
                <a:solidFill>
                  <a:srgbClr val="FFFFFF"/>
                </a:solidFill>
              </a:rPr>
              <a:t>Mentee</a:t>
            </a:r>
            <a:endParaRPr sz="1700">
              <a:solidFill>
                <a:srgbClr val="FFFFFF"/>
              </a:solidFill>
            </a:endParaRPr>
          </a:p>
          <a:p>
            <a:pPr indent="0" lvl="0" marL="0" rtl="0" algn="ctr">
              <a:lnSpc>
                <a:spcPct val="115000"/>
              </a:lnSpc>
              <a:spcBef>
                <a:spcPts val="0"/>
              </a:spcBef>
              <a:spcAft>
                <a:spcPts val="0"/>
              </a:spcAft>
              <a:buNone/>
            </a:pPr>
            <a:r>
              <a:rPr lang="en" sz="1700">
                <a:solidFill>
                  <a:srgbClr val="FFFFFF"/>
                </a:solidFill>
              </a:rPr>
              <a:t>Voice</a:t>
            </a:r>
            <a:endParaRPr sz="1700">
              <a:solidFill>
                <a:srgbClr val="FFFFFF"/>
              </a:solidFill>
            </a:endParaRPr>
          </a:p>
        </p:txBody>
      </p:sp>
      <p:sp>
        <p:nvSpPr>
          <p:cNvPr id="898" name="Google Shape;898;p114"/>
          <p:cNvSpPr txBox="1"/>
          <p:nvPr/>
        </p:nvSpPr>
        <p:spPr>
          <a:xfrm>
            <a:off x="358175" y="812450"/>
            <a:ext cx="6547500" cy="23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rPr>
              <a:t>"</a:t>
            </a:r>
            <a:r>
              <a:rPr b="1" lang="en">
                <a:solidFill>
                  <a:schemeClr val="dk1"/>
                </a:solidFill>
              </a:rPr>
              <a:t>How to balance my work while grieving?</a:t>
            </a:r>
            <a:r>
              <a:rPr lang="en">
                <a:solidFill>
                  <a:schemeClr val="dk1"/>
                </a:solidFill>
              </a:rPr>
              <a:t> Take some time to myself." - mentee Rayna Steward</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t>
            </a:r>
            <a:r>
              <a:rPr lang="en">
                <a:solidFill>
                  <a:schemeClr val="dk1"/>
                </a:solidFill>
              </a:rPr>
              <a:t>How do you keep a social life while also doing well in classes? She told me to try and join clubs or organizations around campus to meet more people. She also suggested taking a day as a sort of "mental help" day to focus on myself and my needs while not focusing heavily on coursework. Finally, </a:t>
            </a:r>
            <a:r>
              <a:rPr b="1" lang="en">
                <a:solidFill>
                  <a:schemeClr val="dk1"/>
                </a:solidFill>
              </a:rPr>
              <a:t>she recommended me to try talking to people in my class even if it is something I would not normally do.</a:t>
            </a:r>
            <a:r>
              <a:rPr lang="en">
                <a:solidFill>
                  <a:schemeClr val="dk1"/>
                </a:solidFill>
              </a:rPr>
              <a:t>" - mentee Christopher Ennis</a:t>
            </a:r>
            <a:endParaRPr>
              <a:solidFill>
                <a:schemeClr val="dk1"/>
              </a:solidFill>
            </a:endParaRPr>
          </a:p>
        </p:txBody>
      </p:sp>
      <p:sp>
        <p:nvSpPr>
          <p:cNvPr id="899" name="Google Shape;899;p114"/>
          <p:cNvSpPr txBox="1"/>
          <p:nvPr>
            <p:ph type="title"/>
          </p:nvPr>
        </p:nvSpPr>
        <p:spPr>
          <a:xfrm>
            <a:off x="191075" y="177950"/>
            <a:ext cx="8871900" cy="634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600"/>
              <a:t>What is one question your mentor helped you answer?</a:t>
            </a:r>
            <a:endParaRPr sz="2600"/>
          </a:p>
        </p:txBody>
      </p:sp>
      <p:sp>
        <p:nvSpPr>
          <p:cNvPr id="900" name="Google Shape;900;p114"/>
          <p:cNvSpPr txBox="1"/>
          <p:nvPr/>
        </p:nvSpPr>
        <p:spPr>
          <a:xfrm>
            <a:off x="358175" y="3315025"/>
            <a:ext cx="8305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t>
            </a:r>
            <a:r>
              <a:rPr b="1" lang="en">
                <a:solidFill>
                  <a:schemeClr val="dk1"/>
                </a:solidFill>
              </a:rPr>
              <a:t>How to manage my classwork throughout the week?</a:t>
            </a:r>
            <a:r>
              <a:rPr lang="en">
                <a:solidFill>
                  <a:schemeClr val="dk1"/>
                </a:solidFill>
              </a:rPr>
              <a:t> She talked about how she made a habit to check blackboard everyday to know about any assignments that week.” - mentee Ryan Medley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a:r>
            <a:r>
              <a:rPr b="1" lang="en">
                <a:solidFill>
                  <a:schemeClr val="dk1"/>
                </a:solidFill>
              </a:rPr>
              <a:t>Learning about campus.</a:t>
            </a:r>
            <a:r>
              <a:rPr lang="en">
                <a:solidFill>
                  <a:schemeClr val="dk1"/>
                </a:solidFill>
              </a:rPr>
              <a:t> My mentor described campus locations to me." - mentee Mikayla Halley</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5" name="Shape 905"/>
        <p:cNvGrpSpPr/>
        <p:nvPr/>
      </p:nvGrpSpPr>
      <p:grpSpPr>
        <a:xfrm>
          <a:off x="0" y="0"/>
          <a:ext cx="0" cy="0"/>
          <a:chOff x="0" y="0"/>
          <a:chExt cx="0" cy="0"/>
        </a:xfrm>
      </p:grpSpPr>
      <p:sp>
        <p:nvSpPr>
          <p:cNvPr id="906" name="Google Shape;906;p115"/>
          <p:cNvSpPr txBox="1"/>
          <p:nvPr>
            <p:ph type="title"/>
          </p:nvPr>
        </p:nvSpPr>
        <p:spPr>
          <a:xfrm>
            <a:off x="310749" y="197000"/>
            <a:ext cx="8547600" cy="6345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600"/>
              <a:t>What would you share with a friend interested in participating as a mentor?</a:t>
            </a:r>
            <a:endParaRPr sz="26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907" name="Google Shape;907;p115"/>
          <p:cNvSpPr txBox="1"/>
          <p:nvPr>
            <p:ph idx="12" type="sldNum"/>
          </p:nvPr>
        </p:nvSpPr>
        <p:spPr>
          <a:xfrm>
            <a:off x="8663337" y="4514851"/>
            <a:ext cx="480600" cy="205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908" name="Google Shape;908;p115"/>
          <p:cNvSpPr txBox="1"/>
          <p:nvPr>
            <p:ph idx="1" type="body"/>
          </p:nvPr>
        </p:nvSpPr>
        <p:spPr>
          <a:xfrm>
            <a:off x="382150" y="1146475"/>
            <a:ext cx="6475800" cy="14778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400"/>
              <a:t>"It is </a:t>
            </a:r>
            <a:r>
              <a:rPr b="1" lang="en" sz="1400"/>
              <a:t>the best experience ever to be at the help of different students</a:t>
            </a:r>
            <a:r>
              <a:rPr lang="en" sz="1400"/>
              <a:t> and help provide guidance." - mentor DaNidrah Carson</a:t>
            </a:r>
            <a:endParaRPr sz="1400"/>
          </a:p>
          <a:p>
            <a:pPr indent="0" lvl="0" marL="0" rtl="0" algn="l">
              <a:lnSpc>
                <a:spcPct val="115000"/>
              </a:lnSpc>
              <a:spcBef>
                <a:spcPts val="800"/>
              </a:spcBef>
              <a:spcAft>
                <a:spcPts val="0"/>
              </a:spcAft>
              <a:buNone/>
            </a:pPr>
            <a:r>
              <a:t/>
            </a:r>
            <a:endParaRPr sz="1400"/>
          </a:p>
          <a:p>
            <a:pPr indent="0" lvl="0" marL="0" rtl="0" algn="l">
              <a:lnSpc>
                <a:spcPct val="115000"/>
              </a:lnSpc>
              <a:spcBef>
                <a:spcPts val="800"/>
              </a:spcBef>
              <a:spcAft>
                <a:spcPts val="0"/>
              </a:spcAft>
              <a:buNone/>
            </a:pPr>
            <a:r>
              <a:rPr lang="en" sz="1400"/>
              <a:t>"This is an amazing experience which I think everyone who has the opportunity to do it should do. </a:t>
            </a:r>
            <a:r>
              <a:rPr b="1" lang="en" sz="1400"/>
              <a:t>You learn a lot about yourself and how to communicate and listen to people effectively.</a:t>
            </a:r>
            <a:r>
              <a:rPr lang="en" sz="1400"/>
              <a:t>" - mentor Nyaradzai Mahachi</a:t>
            </a:r>
            <a:endParaRPr sz="1400"/>
          </a:p>
          <a:p>
            <a:pPr indent="0" lvl="0" marL="0" rtl="0" algn="l">
              <a:lnSpc>
                <a:spcPct val="100000"/>
              </a:lnSpc>
              <a:spcBef>
                <a:spcPts val="800"/>
              </a:spcBef>
              <a:spcAft>
                <a:spcPts val="0"/>
              </a:spcAft>
              <a:buNone/>
            </a:pPr>
            <a:r>
              <a:t/>
            </a:r>
            <a:endParaRPr sz="1400"/>
          </a:p>
        </p:txBody>
      </p:sp>
      <p:pic>
        <p:nvPicPr>
          <p:cNvPr id="909" name="Google Shape;909;p115"/>
          <p:cNvPicPr preferRelativeResize="0"/>
          <p:nvPr/>
        </p:nvPicPr>
        <p:blipFill>
          <a:blip r:embed="rId3">
            <a:alphaModFix/>
          </a:blip>
          <a:stretch>
            <a:fillRect/>
          </a:stretch>
        </p:blipFill>
        <p:spPr>
          <a:xfrm rot="-5400000">
            <a:off x="6544959" y="1517859"/>
            <a:ext cx="1311994" cy="376537"/>
          </a:xfrm>
          <a:prstGeom prst="rect">
            <a:avLst/>
          </a:prstGeom>
          <a:noFill/>
          <a:ln>
            <a:noFill/>
          </a:ln>
        </p:spPr>
      </p:pic>
      <p:sp>
        <p:nvSpPr>
          <p:cNvPr id="910" name="Google Shape;910;p115"/>
          <p:cNvSpPr/>
          <p:nvPr/>
        </p:nvSpPr>
        <p:spPr>
          <a:xfrm>
            <a:off x="7273125" y="1050150"/>
            <a:ext cx="1870800" cy="1311900"/>
          </a:xfrm>
          <a:prstGeom prst="rect">
            <a:avLst/>
          </a:prstGeom>
          <a:solidFill>
            <a:srgbClr val="28517B"/>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lang="en" sz="1700">
                <a:solidFill>
                  <a:srgbClr val="FFFFFF"/>
                </a:solidFill>
              </a:rPr>
              <a:t>Mentor</a:t>
            </a:r>
            <a:endParaRPr sz="1700">
              <a:solidFill>
                <a:srgbClr val="FFFFFF"/>
              </a:solidFill>
            </a:endParaRPr>
          </a:p>
          <a:p>
            <a:pPr indent="0" lvl="0" marL="0" rtl="0" algn="ctr">
              <a:lnSpc>
                <a:spcPct val="115000"/>
              </a:lnSpc>
              <a:spcBef>
                <a:spcPts val="0"/>
              </a:spcBef>
              <a:spcAft>
                <a:spcPts val="0"/>
              </a:spcAft>
              <a:buNone/>
            </a:pPr>
            <a:r>
              <a:rPr lang="en" sz="1700">
                <a:solidFill>
                  <a:srgbClr val="FFFFFF"/>
                </a:solidFill>
              </a:rPr>
              <a:t>Voice</a:t>
            </a:r>
            <a:endParaRPr sz="1700">
              <a:solidFill>
                <a:srgbClr val="FFFFFF"/>
              </a:solidFill>
            </a:endParaRPr>
          </a:p>
        </p:txBody>
      </p:sp>
      <p:sp>
        <p:nvSpPr>
          <p:cNvPr id="911" name="Google Shape;911;p115"/>
          <p:cNvSpPr txBox="1"/>
          <p:nvPr/>
        </p:nvSpPr>
        <p:spPr>
          <a:xfrm>
            <a:off x="342900" y="3190875"/>
            <a:ext cx="83676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a:solidFill>
                  <a:schemeClr val="dk1"/>
                </a:solidFill>
              </a:rPr>
              <a:t>"I highly recommend the experience of mentor for those who are thinking about joining. I just talked with my mentee about final exams and I was able to help him get ready for finals, which include tips for concentration, emotional intelligence and academic resources. All of this makes me feel better since I am able to help someone else. </a:t>
            </a:r>
            <a:r>
              <a:rPr b="1" lang="en">
                <a:solidFill>
                  <a:schemeClr val="dk1"/>
                </a:solidFill>
              </a:rPr>
              <a:t>As a mentor, I also gain new perspectives, develop my soft skills, I improve productivity and strengthen lessons that I've already learned.</a:t>
            </a:r>
            <a:r>
              <a:rPr lang="en">
                <a:solidFill>
                  <a:schemeClr val="dk1"/>
                </a:solidFill>
              </a:rPr>
              <a:t>" - mentor Julia Simoes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9"/>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591" name="Google Shape;591;p89"/>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
        <p:nvSpPr>
          <p:cNvPr id="592" name="Google Shape;592;p89"/>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593" name="Google Shape;593;p89"/>
          <p:cNvSpPr txBox="1"/>
          <p:nvPr>
            <p:ph idx="3" type="body"/>
          </p:nvPr>
        </p:nvSpPr>
        <p:spPr>
          <a:xfrm>
            <a:off x="337225" y="348225"/>
            <a:ext cx="78594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Program Operations</a:t>
            </a:r>
            <a:endParaRPr b="1" sz="3000">
              <a:solidFill>
                <a:srgbClr val="262626"/>
              </a:solidFill>
              <a:latin typeface="Arial"/>
              <a:ea typeface="Arial"/>
              <a:cs typeface="Arial"/>
              <a:sym typeface="Arial"/>
            </a:endParaRPr>
          </a:p>
        </p:txBody>
      </p:sp>
      <p:pic>
        <p:nvPicPr>
          <p:cNvPr id="594" name="Google Shape;594;p89"/>
          <p:cNvPicPr preferRelativeResize="0"/>
          <p:nvPr/>
        </p:nvPicPr>
        <p:blipFill>
          <a:blip r:embed="rId3">
            <a:alphaModFix/>
          </a:blip>
          <a:stretch>
            <a:fillRect/>
          </a:stretch>
        </p:blipFill>
        <p:spPr>
          <a:xfrm>
            <a:off x="365900" y="1322400"/>
            <a:ext cx="8016132" cy="29478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16"/>
          <p:cNvSpPr txBox="1"/>
          <p:nvPr>
            <p:ph type="title"/>
          </p:nvPr>
        </p:nvSpPr>
        <p:spPr>
          <a:xfrm>
            <a:off x="310749" y="197000"/>
            <a:ext cx="8547600" cy="6345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600"/>
              <a:t>How has participating in this mentorship program impacted your relationship with your school?</a:t>
            </a:r>
            <a:endParaRPr sz="260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918" name="Google Shape;918;p116"/>
          <p:cNvSpPr txBox="1"/>
          <p:nvPr>
            <p:ph idx="12" type="sldNum"/>
          </p:nvPr>
        </p:nvSpPr>
        <p:spPr>
          <a:xfrm>
            <a:off x="8663337" y="4514851"/>
            <a:ext cx="480600" cy="205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919" name="Google Shape;919;p116"/>
          <p:cNvSpPr txBox="1"/>
          <p:nvPr>
            <p:ph idx="1" type="body"/>
          </p:nvPr>
        </p:nvSpPr>
        <p:spPr>
          <a:xfrm>
            <a:off x="382150" y="1070275"/>
            <a:ext cx="6475800" cy="14778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400"/>
              <a:t>"</a:t>
            </a:r>
            <a:r>
              <a:rPr b="1" lang="en" sz="1400"/>
              <a:t>I feel closer to AUM </a:t>
            </a:r>
            <a:r>
              <a:rPr lang="en" sz="1400"/>
              <a:t>and feel like I get to help others while being more involved at school." - mentor Christina Buntyn</a:t>
            </a:r>
            <a:endParaRPr sz="1400"/>
          </a:p>
          <a:p>
            <a:pPr indent="0" lvl="0" marL="0" rtl="0" algn="l">
              <a:lnSpc>
                <a:spcPct val="115000"/>
              </a:lnSpc>
              <a:spcBef>
                <a:spcPts val="800"/>
              </a:spcBef>
              <a:spcAft>
                <a:spcPts val="0"/>
              </a:spcAft>
              <a:buNone/>
            </a:pPr>
            <a:r>
              <a:t/>
            </a:r>
            <a:endParaRPr sz="1400"/>
          </a:p>
          <a:p>
            <a:pPr indent="0" lvl="0" marL="0" rtl="0" algn="l">
              <a:lnSpc>
                <a:spcPct val="115000"/>
              </a:lnSpc>
              <a:spcBef>
                <a:spcPts val="800"/>
              </a:spcBef>
              <a:spcAft>
                <a:spcPts val="0"/>
              </a:spcAft>
              <a:buNone/>
            </a:pPr>
            <a:r>
              <a:rPr lang="en" sz="1400"/>
              <a:t>“I would advise my friend that </a:t>
            </a:r>
            <a:r>
              <a:rPr b="1" lang="en" sz="1400"/>
              <a:t>having a mentor will make them feel more comfortable on campus.</a:t>
            </a:r>
            <a:r>
              <a:rPr lang="en" sz="1400"/>
              <a:t>” - mentee Diamond Dailey</a:t>
            </a:r>
            <a:endParaRPr sz="1400"/>
          </a:p>
        </p:txBody>
      </p:sp>
      <p:pic>
        <p:nvPicPr>
          <p:cNvPr id="920" name="Google Shape;920;p116"/>
          <p:cNvPicPr preferRelativeResize="0"/>
          <p:nvPr/>
        </p:nvPicPr>
        <p:blipFill>
          <a:blip r:embed="rId3">
            <a:alphaModFix/>
          </a:blip>
          <a:stretch>
            <a:fillRect/>
          </a:stretch>
        </p:blipFill>
        <p:spPr>
          <a:xfrm rot="-5400000">
            <a:off x="6544959" y="1517859"/>
            <a:ext cx="1311994" cy="376537"/>
          </a:xfrm>
          <a:prstGeom prst="rect">
            <a:avLst/>
          </a:prstGeom>
          <a:noFill/>
          <a:ln>
            <a:noFill/>
          </a:ln>
        </p:spPr>
      </p:pic>
      <p:sp>
        <p:nvSpPr>
          <p:cNvPr id="921" name="Google Shape;921;p116"/>
          <p:cNvSpPr/>
          <p:nvPr/>
        </p:nvSpPr>
        <p:spPr>
          <a:xfrm>
            <a:off x="7273125" y="1050150"/>
            <a:ext cx="1870800" cy="1311900"/>
          </a:xfrm>
          <a:prstGeom prst="rect">
            <a:avLst/>
          </a:prstGeom>
          <a:solidFill>
            <a:srgbClr val="28517B"/>
          </a:soli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None/>
            </a:pPr>
            <a:r>
              <a:rPr lang="en" sz="1700">
                <a:solidFill>
                  <a:srgbClr val="FFFFFF"/>
                </a:solidFill>
              </a:rPr>
              <a:t>Mentor</a:t>
            </a:r>
            <a:endParaRPr sz="1700">
              <a:solidFill>
                <a:srgbClr val="FFFFFF"/>
              </a:solidFill>
            </a:endParaRPr>
          </a:p>
          <a:p>
            <a:pPr indent="0" lvl="0" marL="0" rtl="0" algn="ctr">
              <a:lnSpc>
                <a:spcPct val="115000"/>
              </a:lnSpc>
              <a:spcBef>
                <a:spcPts val="0"/>
              </a:spcBef>
              <a:spcAft>
                <a:spcPts val="0"/>
              </a:spcAft>
              <a:buNone/>
            </a:pPr>
            <a:r>
              <a:rPr lang="en" sz="1700">
                <a:solidFill>
                  <a:srgbClr val="FFFFFF"/>
                </a:solidFill>
              </a:rPr>
              <a:t>Voice</a:t>
            </a:r>
            <a:endParaRPr sz="1700">
              <a:solidFill>
                <a:srgbClr val="FFFFFF"/>
              </a:solidFill>
            </a:endParaRPr>
          </a:p>
        </p:txBody>
      </p:sp>
      <p:sp>
        <p:nvSpPr>
          <p:cNvPr id="922" name="Google Shape;922;p116"/>
          <p:cNvSpPr txBox="1"/>
          <p:nvPr/>
        </p:nvSpPr>
        <p:spPr>
          <a:xfrm>
            <a:off x="382150" y="2947975"/>
            <a:ext cx="8591700" cy="159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a:solidFill>
                  <a:schemeClr val="dk1"/>
                </a:solidFill>
              </a:rPr>
              <a:t>"It has </a:t>
            </a:r>
            <a:r>
              <a:rPr b="1" lang="en">
                <a:solidFill>
                  <a:schemeClr val="dk1"/>
                </a:solidFill>
              </a:rPr>
              <a:t>made me feel like much more of a leader on campus</a:t>
            </a:r>
            <a:r>
              <a:rPr lang="en">
                <a:solidFill>
                  <a:schemeClr val="dk1"/>
                </a:solidFill>
              </a:rPr>
              <a:t>." - mentor Skylar Coppinger</a:t>
            </a:r>
            <a:endParaRPr>
              <a:solidFill>
                <a:schemeClr val="dk1"/>
              </a:solidFill>
            </a:endParaRPr>
          </a:p>
          <a:p>
            <a:pPr indent="0" lvl="0" marL="0" rtl="0" algn="l">
              <a:lnSpc>
                <a:spcPct val="115000"/>
              </a:lnSpc>
              <a:spcBef>
                <a:spcPts val="800"/>
              </a:spcBef>
              <a:spcAft>
                <a:spcPts val="0"/>
              </a:spcAft>
              <a:buNone/>
            </a:pPr>
            <a:r>
              <a:t/>
            </a:r>
            <a:endParaRPr>
              <a:solidFill>
                <a:schemeClr val="dk1"/>
              </a:solidFill>
            </a:endParaRPr>
          </a:p>
          <a:p>
            <a:pPr indent="0" lvl="0" marL="0" rtl="0" algn="l">
              <a:lnSpc>
                <a:spcPct val="115000"/>
              </a:lnSpc>
              <a:spcBef>
                <a:spcPts val="800"/>
              </a:spcBef>
              <a:spcAft>
                <a:spcPts val="0"/>
              </a:spcAft>
              <a:buNone/>
            </a:pPr>
            <a:r>
              <a:rPr lang="en">
                <a:solidFill>
                  <a:schemeClr val="dk1"/>
                </a:solidFill>
              </a:rPr>
              <a:t>"</a:t>
            </a:r>
            <a:r>
              <a:rPr b="1" lang="en">
                <a:solidFill>
                  <a:schemeClr val="dk1"/>
                </a:solidFill>
              </a:rPr>
              <a:t>Helped me appreciate all of the experience my school offers</a:t>
            </a:r>
            <a:r>
              <a:rPr lang="en">
                <a:solidFill>
                  <a:schemeClr val="dk1"/>
                </a:solidFill>
              </a:rPr>
              <a:t>, so that I could learn how to grow as a student and person. I recognize what all I have learned that will help me prosper in other areas besides schoolwork." - mentor Samantha Mejia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A person sitting on a chair in a room &#10; &#10;Description automatically generated" id="927" name="Google Shape;927;p117"/>
          <p:cNvPicPr preferRelativeResize="0"/>
          <p:nvPr/>
        </p:nvPicPr>
        <p:blipFill rotWithShape="1">
          <a:blip r:embed="rId3">
            <a:alphaModFix amt="21000"/>
          </a:blip>
          <a:srcRect b="0" l="0" r="0" t="0"/>
          <a:stretch/>
        </p:blipFill>
        <p:spPr>
          <a:xfrm>
            <a:off x="0" y="1"/>
            <a:ext cx="9143998" cy="4514850"/>
          </a:xfrm>
          <a:prstGeom prst="rect">
            <a:avLst/>
          </a:prstGeom>
          <a:noFill/>
          <a:ln>
            <a:noFill/>
          </a:ln>
        </p:spPr>
      </p:pic>
      <p:sp>
        <p:nvSpPr>
          <p:cNvPr id="928" name="Google Shape;928;p117"/>
          <p:cNvSpPr txBox="1"/>
          <p:nvPr>
            <p:ph type="title"/>
          </p:nvPr>
        </p:nvSpPr>
        <p:spPr>
          <a:xfrm>
            <a:off x="0" y="703969"/>
            <a:ext cx="3906300" cy="3288300"/>
          </a:xfrm>
          <a:prstGeom prst="rect">
            <a:avLst/>
          </a:prstGeom>
          <a:solidFill>
            <a:schemeClr val="accent1">
              <a:alpha val="89410"/>
            </a:schemeClr>
          </a:solidFill>
          <a:ln>
            <a:noFill/>
          </a:ln>
        </p:spPr>
        <p:txBody>
          <a:bodyPr anchorCtr="0" anchor="ctr" bIns="34275" lIns="342900" spcFirstLastPara="1" rIns="342900" wrap="square" tIns="34275">
            <a:noAutofit/>
          </a:bodyPr>
          <a:lstStyle/>
          <a:p>
            <a:pPr indent="0" lvl="0" marL="0" rtl="0" algn="r">
              <a:spcBef>
                <a:spcPts val="0"/>
              </a:spcBef>
              <a:spcAft>
                <a:spcPts val="0"/>
              </a:spcAft>
              <a:buClr>
                <a:srgbClr val="000000"/>
              </a:buClr>
              <a:buSzPts val="800"/>
              <a:buFont typeface="Arial"/>
              <a:buNone/>
            </a:pPr>
            <a:r>
              <a:rPr lang="en"/>
              <a:t>Program</a:t>
            </a:r>
            <a:r>
              <a:rPr lang="en"/>
              <a:t> Learnings + 2021-22 Program</a:t>
            </a:r>
            <a:endParaRPr/>
          </a:p>
        </p:txBody>
      </p:sp>
      <p:sp>
        <p:nvSpPr>
          <p:cNvPr id="929" name="Google Shape;929;p117"/>
          <p:cNvSpPr/>
          <p:nvPr/>
        </p:nvSpPr>
        <p:spPr>
          <a:xfrm>
            <a:off x="6536963" y="1567050"/>
            <a:ext cx="26091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930" name="Google Shape;930;p117"/>
          <p:cNvSpPr/>
          <p:nvPr/>
        </p:nvSpPr>
        <p:spPr>
          <a:xfrm>
            <a:off x="3906450" y="1566994"/>
            <a:ext cx="27567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931" name="Google Shape;931;p117"/>
          <p:cNvPicPr preferRelativeResize="0"/>
          <p:nvPr/>
        </p:nvPicPr>
        <p:blipFill>
          <a:blip r:embed="rId4">
            <a:alphaModFix/>
          </a:blip>
          <a:stretch>
            <a:fillRect/>
          </a:stretch>
        </p:blipFill>
        <p:spPr>
          <a:xfrm>
            <a:off x="5326175" y="1586939"/>
            <a:ext cx="2540700" cy="1470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18"/>
          <p:cNvSpPr txBox="1"/>
          <p:nvPr>
            <p:ph type="title"/>
          </p:nvPr>
        </p:nvSpPr>
        <p:spPr>
          <a:xfrm>
            <a:off x="530156"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Recommendations &amp; Learnings</a:t>
            </a:r>
            <a:endParaRPr/>
          </a:p>
        </p:txBody>
      </p:sp>
      <p:sp>
        <p:nvSpPr>
          <p:cNvPr id="938" name="Google Shape;938;p118"/>
          <p:cNvSpPr txBox="1"/>
          <p:nvPr/>
        </p:nvSpPr>
        <p:spPr>
          <a:xfrm>
            <a:off x="631544" y="834583"/>
            <a:ext cx="7927800" cy="1223400"/>
          </a:xfrm>
          <a:prstGeom prst="rect">
            <a:avLst/>
          </a:prstGeom>
          <a:noFill/>
          <a:ln>
            <a:noFill/>
          </a:ln>
        </p:spPr>
        <p:txBody>
          <a:bodyPr anchorCtr="0" anchor="t" bIns="34275" lIns="68575" spcFirstLastPara="1" rIns="68575" wrap="square" tIns="34275">
            <a:noAutofit/>
          </a:bodyPr>
          <a:lstStyle/>
          <a:p>
            <a:pPr indent="-203200" lvl="0" marL="215900" marR="0" rtl="0" algn="l">
              <a:lnSpc>
                <a:spcPct val="115000"/>
              </a:lnSpc>
              <a:spcBef>
                <a:spcPts val="0"/>
              </a:spcBef>
              <a:spcAft>
                <a:spcPts val="0"/>
              </a:spcAft>
              <a:buClr>
                <a:srgbClr val="1AA37B"/>
              </a:buClr>
              <a:buSzPts val="1400"/>
              <a:buChar char="•"/>
            </a:pPr>
            <a:r>
              <a:rPr b="1" lang="en">
                <a:solidFill>
                  <a:srgbClr val="1AA37B"/>
                </a:solidFill>
              </a:rPr>
              <a:t>Given mentor responses to the sense of belonging and persistence survey, mentors may benefit from more support.</a:t>
            </a:r>
            <a:endParaRPr b="1">
              <a:solidFill>
                <a:srgbClr val="1AA37B"/>
              </a:solidFill>
            </a:endParaRPr>
          </a:p>
          <a:p>
            <a:pPr indent="-254000" lvl="1" marL="685800" marR="0" rtl="0" algn="l">
              <a:lnSpc>
                <a:spcPct val="115000"/>
              </a:lnSpc>
              <a:spcBef>
                <a:spcPts val="0"/>
              </a:spcBef>
              <a:spcAft>
                <a:spcPts val="0"/>
              </a:spcAft>
              <a:buClr>
                <a:schemeClr val="dk1"/>
              </a:buClr>
              <a:buSzPts val="1400"/>
              <a:buChar char="○"/>
            </a:pPr>
            <a:r>
              <a:rPr lang="en">
                <a:solidFill>
                  <a:schemeClr val="dk1"/>
                </a:solidFill>
              </a:rPr>
              <a:t>Creating a mentor resource page, </a:t>
            </a:r>
            <a:r>
              <a:rPr lang="en" u="sng">
                <a:solidFill>
                  <a:schemeClr val="hlink"/>
                </a:solidFill>
                <a:hlinkClick r:id="rId3"/>
              </a:rPr>
              <a:t>similar to the one UCR created</a:t>
            </a:r>
            <a:r>
              <a:rPr lang="en">
                <a:solidFill>
                  <a:schemeClr val="dk1"/>
                </a:solidFill>
              </a:rPr>
              <a:t>, might help mentors feel more empowered to help mentees, and by extension increase their knowledge of and connection to the university.</a:t>
            </a:r>
            <a:endParaRPr>
              <a:solidFill>
                <a:schemeClr val="dk1"/>
              </a:solidFill>
            </a:endParaRPr>
          </a:p>
          <a:p>
            <a:pPr indent="-234950" lvl="2" marL="1028700" marR="0" rtl="0" algn="l">
              <a:lnSpc>
                <a:spcPct val="115000"/>
              </a:lnSpc>
              <a:spcBef>
                <a:spcPts val="0"/>
              </a:spcBef>
              <a:spcAft>
                <a:spcPts val="0"/>
              </a:spcAft>
              <a:buClr>
                <a:schemeClr val="dk1"/>
              </a:buClr>
              <a:buSzPts val="1100"/>
              <a:buChar char="■"/>
            </a:pPr>
            <a:r>
              <a:rPr lang="en">
                <a:solidFill>
                  <a:schemeClr val="dk1"/>
                </a:solidFill>
              </a:rPr>
              <a:t>This would also help decrease inactionable insight flags, and free up time for the AUM admin team to focus on flags that require direct intervention.</a:t>
            </a:r>
            <a:br>
              <a:rPr lang="en">
                <a:solidFill>
                  <a:schemeClr val="dk1"/>
                </a:solidFill>
              </a:rPr>
            </a:br>
            <a:endParaRPr>
              <a:solidFill>
                <a:schemeClr val="dk1"/>
              </a:solidFill>
            </a:endParaRPr>
          </a:p>
          <a:p>
            <a:pPr indent="-234950" lvl="0" marL="342900" marR="0" rtl="0" algn="l">
              <a:lnSpc>
                <a:spcPct val="115000"/>
              </a:lnSpc>
              <a:spcBef>
                <a:spcPts val="0"/>
              </a:spcBef>
              <a:spcAft>
                <a:spcPts val="0"/>
              </a:spcAft>
              <a:buClr>
                <a:srgbClr val="1AA37B"/>
              </a:buClr>
              <a:buSzPts val="1100"/>
              <a:buChar char="•"/>
            </a:pPr>
            <a:r>
              <a:rPr b="1" lang="en">
                <a:solidFill>
                  <a:srgbClr val="1AA37B"/>
                </a:solidFill>
              </a:rPr>
              <a:t>Overall engagement (by conversations logged) is slightly below MC benchmark in other FYE programs.</a:t>
            </a:r>
            <a:endParaRPr b="1">
              <a:solidFill>
                <a:srgbClr val="1AA37B"/>
              </a:solidFill>
            </a:endParaRPr>
          </a:p>
          <a:p>
            <a:pPr indent="-234950" lvl="1" marL="685800" marR="0" rtl="0" algn="l">
              <a:lnSpc>
                <a:spcPct val="115000"/>
              </a:lnSpc>
              <a:spcBef>
                <a:spcPts val="0"/>
              </a:spcBef>
              <a:spcAft>
                <a:spcPts val="0"/>
              </a:spcAft>
              <a:buClr>
                <a:schemeClr val="dk1"/>
              </a:buClr>
              <a:buSzPts val="1100"/>
              <a:buChar char="○"/>
            </a:pPr>
            <a:r>
              <a:rPr lang="en">
                <a:solidFill>
                  <a:schemeClr val="dk1"/>
                </a:solidFill>
              </a:rPr>
              <a:t>Encouraging mentors to reach out to mentees more often would help increase engagement.</a:t>
            </a:r>
            <a:endParaRPr>
              <a:solidFill>
                <a:schemeClr val="dk1"/>
              </a:solidFill>
            </a:endParaRPr>
          </a:p>
          <a:p>
            <a:pPr indent="-234950" lvl="2" marL="1028700" marR="0" rtl="0" algn="l">
              <a:lnSpc>
                <a:spcPct val="115000"/>
              </a:lnSpc>
              <a:spcBef>
                <a:spcPts val="0"/>
              </a:spcBef>
              <a:spcAft>
                <a:spcPts val="0"/>
              </a:spcAft>
              <a:buClr>
                <a:schemeClr val="dk1"/>
              </a:buClr>
              <a:buSzPts val="1100"/>
              <a:buChar char="■"/>
            </a:pPr>
            <a:r>
              <a:rPr lang="en">
                <a:solidFill>
                  <a:schemeClr val="dk1"/>
                </a:solidFill>
              </a:rPr>
              <a:t>We are already planning to do this for 21-22, including updating expectations from once-per-month conversations to once-per-week, adding mentor incentives through the ambassador program, and offering graduation cords to highly engaged mentors.</a:t>
            </a:r>
            <a:endParaRPr>
              <a:solidFill>
                <a:schemeClr val="dk1"/>
              </a:solidFill>
            </a:endParaRPr>
          </a:p>
          <a:p>
            <a:pPr indent="0" lvl="0" marL="0" marR="0" rtl="0" algn="l">
              <a:lnSpc>
                <a:spcPct val="100000"/>
              </a:lnSpc>
              <a:spcBef>
                <a:spcPts val="0"/>
              </a:spcBef>
              <a:spcAft>
                <a:spcPts val="0"/>
              </a:spcAft>
              <a:buNone/>
            </a:pPr>
            <a:r>
              <a:t/>
            </a:r>
            <a:endParaRPr sz="1700">
              <a:solidFill>
                <a:schemeClr val="dk1"/>
              </a:solidFill>
              <a:highlight>
                <a:srgbClr val="FFFF00"/>
              </a:highlight>
            </a:endParaRPr>
          </a:p>
        </p:txBody>
      </p:sp>
      <p:sp>
        <p:nvSpPr>
          <p:cNvPr id="939" name="Google Shape;939;p118"/>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19"/>
          <p:cNvSpPr txBox="1"/>
          <p:nvPr>
            <p:ph type="title"/>
          </p:nvPr>
        </p:nvSpPr>
        <p:spPr>
          <a:xfrm>
            <a:off x="530156"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2021-22 Program Implementation</a:t>
            </a:r>
            <a:endParaRPr/>
          </a:p>
        </p:txBody>
      </p:sp>
      <p:sp>
        <p:nvSpPr>
          <p:cNvPr id="946" name="Google Shape;946;p119"/>
          <p:cNvSpPr txBox="1"/>
          <p:nvPr/>
        </p:nvSpPr>
        <p:spPr>
          <a:xfrm>
            <a:off x="631544" y="834583"/>
            <a:ext cx="7927800" cy="1223400"/>
          </a:xfrm>
          <a:prstGeom prst="rect">
            <a:avLst/>
          </a:prstGeom>
          <a:noFill/>
          <a:ln>
            <a:noFill/>
          </a:ln>
        </p:spPr>
        <p:txBody>
          <a:bodyPr anchorCtr="0" anchor="t" bIns="34275" lIns="68575" spcFirstLastPara="1" rIns="68575" wrap="square" tIns="34275">
            <a:noAutofit/>
          </a:bodyPr>
          <a:lstStyle/>
          <a:p>
            <a:pPr indent="-190500" lvl="0" marL="215900" marR="0" rtl="0" algn="l">
              <a:lnSpc>
                <a:spcPct val="115000"/>
              </a:lnSpc>
              <a:spcBef>
                <a:spcPts val="0"/>
              </a:spcBef>
              <a:spcAft>
                <a:spcPts val="0"/>
              </a:spcAft>
              <a:buClr>
                <a:srgbClr val="1AA37B"/>
              </a:buClr>
              <a:buSzPts val="1200"/>
              <a:buChar char="•"/>
            </a:pPr>
            <a:r>
              <a:rPr b="1" lang="en" sz="1200">
                <a:solidFill>
                  <a:srgbClr val="1AA37B"/>
                </a:solidFill>
              </a:rPr>
              <a:t>2020-21 mentorship pairs are encouraged to continue their mentoring relationships through the 2021-22 academic year.</a:t>
            </a:r>
            <a:endParaRPr b="1" sz="1200">
              <a:solidFill>
                <a:srgbClr val="1AA37B"/>
              </a:solidFill>
            </a:endParaRPr>
          </a:p>
          <a:p>
            <a:pPr indent="-241300" lvl="1" marL="685800" marR="0" rtl="0" algn="l">
              <a:lnSpc>
                <a:spcPct val="115000"/>
              </a:lnSpc>
              <a:spcBef>
                <a:spcPts val="0"/>
              </a:spcBef>
              <a:spcAft>
                <a:spcPts val="0"/>
              </a:spcAft>
              <a:buClr>
                <a:schemeClr val="dk1"/>
              </a:buClr>
              <a:buSzPts val="1200"/>
              <a:buChar char="○"/>
            </a:pPr>
            <a:r>
              <a:rPr lang="en" sz="1200">
                <a:solidFill>
                  <a:schemeClr val="dk1"/>
                </a:solidFill>
              </a:rPr>
              <a:t>Students and mentors will retain access to their dashboards, can continue to log conversations, can access resources, and flag insights.</a:t>
            </a:r>
            <a:br>
              <a:rPr lang="en" sz="1200">
                <a:solidFill>
                  <a:schemeClr val="dk1"/>
                </a:solidFill>
              </a:rPr>
            </a:br>
            <a:endParaRPr sz="1200">
              <a:solidFill>
                <a:schemeClr val="dk1"/>
              </a:solidFill>
            </a:endParaRPr>
          </a:p>
          <a:p>
            <a:pPr indent="-222250" lvl="0" marL="342900" marR="0" rtl="0" algn="l">
              <a:lnSpc>
                <a:spcPct val="115000"/>
              </a:lnSpc>
              <a:spcBef>
                <a:spcPts val="0"/>
              </a:spcBef>
              <a:spcAft>
                <a:spcPts val="0"/>
              </a:spcAft>
              <a:buClr>
                <a:srgbClr val="1AA37B"/>
              </a:buClr>
              <a:buSzPts val="900"/>
              <a:buChar char="•"/>
            </a:pPr>
            <a:r>
              <a:rPr b="1" lang="en" sz="1200">
                <a:solidFill>
                  <a:srgbClr val="1AA37B"/>
                </a:solidFill>
              </a:rPr>
              <a:t>Promote engagement through intentional initiatives and in-person events.</a:t>
            </a:r>
            <a:endParaRPr b="1" sz="1200">
              <a:solidFill>
                <a:srgbClr val="1AA37B"/>
              </a:solidFill>
            </a:endParaRPr>
          </a:p>
          <a:p>
            <a:pPr indent="-222250" lvl="1" marL="685800" marR="0" rtl="0" algn="l">
              <a:lnSpc>
                <a:spcPct val="115000"/>
              </a:lnSpc>
              <a:spcBef>
                <a:spcPts val="0"/>
              </a:spcBef>
              <a:spcAft>
                <a:spcPts val="0"/>
              </a:spcAft>
              <a:buClr>
                <a:schemeClr val="dk1"/>
              </a:buClr>
              <a:buSzPts val="900"/>
              <a:buChar char="○"/>
            </a:pPr>
            <a:r>
              <a:rPr lang="en" sz="1200">
                <a:solidFill>
                  <a:schemeClr val="dk1"/>
                </a:solidFill>
              </a:rPr>
              <a:t>Incentivize mentors to increase engagement with mentees through Ambassador Program and graduation cords.</a:t>
            </a:r>
            <a:endParaRPr sz="1200">
              <a:solidFill>
                <a:schemeClr val="dk1"/>
              </a:solidFill>
            </a:endParaRPr>
          </a:p>
          <a:p>
            <a:pPr indent="-222250" lvl="1" marL="685800" marR="0" rtl="0" algn="l">
              <a:lnSpc>
                <a:spcPct val="115000"/>
              </a:lnSpc>
              <a:spcBef>
                <a:spcPts val="0"/>
              </a:spcBef>
              <a:spcAft>
                <a:spcPts val="0"/>
              </a:spcAft>
              <a:buClr>
                <a:schemeClr val="dk1"/>
              </a:buClr>
              <a:buSzPts val="900"/>
              <a:buChar char="○"/>
            </a:pPr>
            <a:r>
              <a:rPr lang="en" sz="1200">
                <a:solidFill>
                  <a:schemeClr val="dk1"/>
                </a:solidFill>
              </a:rPr>
              <a:t>Plan in-person events for students who participate in the program, and/or incentivize in-person meet ups with free/reduced tickets to events and/or raffles for those who participate.</a:t>
            </a:r>
            <a:endParaRPr sz="1200">
              <a:solidFill>
                <a:schemeClr val="dk1"/>
              </a:solidFill>
            </a:endParaRPr>
          </a:p>
          <a:p>
            <a:pPr indent="0" lvl="0" marL="0" marR="0" rtl="0" algn="l">
              <a:lnSpc>
                <a:spcPct val="115000"/>
              </a:lnSpc>
              <a:spcBef>
                <a:spcPts val="0"/>
              </a:spcBef>
              <a:spcAft>
                <a:spcPts val="0"/>
              </a:spcAft>
              <a:buNone/>
            </a:pPr>
            <a:r>
              <a:t/>
            </a:r>
            <a:endParaRPr sz="1200">
              <a:solidFill>
                <a:schemeClr val="dk1"/>
              </a:solidFill>
            </a:endParaRPr>
          </a:p>
          <a:p>
            <a:pPr indent="-222250" lvl="0" marL="342900" rtl="0" algn="l">
              <a:lnSpc>
                <a:spcPct val="115000"/>
              </a:lnSpc>
              <a:spcBef>
                <a:spcPts val="0"/>
              </a:spcBef>
              <a:spcAft>
                <a:spcPts val="0"/>
              </a:spcAft>
              <a:buClr>
                <a:srgbClr val="1AA37B"/>
              </a:buClr>
              <a:buSzPts val="900"/>
              <a:buChar char="•"/>
            </a:pPr>
            <a:r>
              <a:rPr b="1" lang="en" sz="1200">
                <a:solidFill>
                  <a:srgbClr val="1AA37B"/>
                </a:solidFill>
              </a:rPr>
              <a:t>Launch the program earlier to intervene with incoming students as soon as possible.</a:t>
            </a:r>
            <a:endParaRPr b="1" sz="1200">
              <a:solidFill>
                <a:srgbClr val="1AA37B"/>
              </a:solidFill>
            </a:endParaRPr>
          </a:p>
          <a:p>
            <a:pPr indent="-222250" lvl="1" marL="685800" rtl="0" algn="l">
              <a:lnSpc>
                <a:spcPct val="115000"/>
              </a:lnSpc>
              <a:spcBef>
                <a:spcPts val="0"/>
              </a:spcBef>
              <a:spcAft>
                <a:spcPts val="0"/>
              </a:spcAft>
              <a:buClr>
                <a:schemeClr val="dk1"/>
              </a:buClr>
              <a:buSzPts val="900"/>
              <a:buChar char="○"/>
            </a:pPr>
            <a:r>
              <a:rPr lang="en" sz="1200">
                <a:solidFill>
                  <a:schemeClr val="dk1"/>
                </a:solidFill>
              </a:rPr>
              <a:t>Invite and begin matching summer and fall admits as soon as they are admitted to the university; help reduce melt and retention.</a:t>
            </a:r>
            <a:endParaRPr sz="1200">
              <a:solidFill>
                <a:schemeClr val="dk1"/>
              </a:solidFill>
            </a:endParaRPr>
          </a:p>
          <a:p>
            <a:pPr indent="-234950" lvl="1" marL="685800" rtl="0" algn="l">
              <a:lnSpc>
                <a:spcPct val="115000"/>
              </a:lnSpc>
              <a:spcBef>
                <a:spcPts val="0"/>
              </a:spcBef>
              <a:spcAft>
                <a:spcPts val="0"/>
              </a:spcAft>
              <a:buClr>
                <a:schemeClr val="dk1"/>
              </a:buClr>
              <a:buSzPts val="1100"/>
              <a:buChar char="○"/>
            </a:pPr>
            <a:r>
              <a:rPr lang="en" sz="1200">
                <a:solidFill>
                  <a:schemeClr val="dk1"/>
                </a:solidFill>
              </a:rPr>
              <a:t>2020-21 launch was in August; 2021-22 launch was in May.</a:t>
            </a:r>
            <a:r>
              <a:rPr lang="en">
                <a:solidFill>
                  <a:schemeClr val="dk1"/>
                </a:solidFill>
              </a:rPr>
              <a:t> </a:t>
            </a:r>
            <a:endParaRPr>
              <a:solidFill>
                <a:schemeClr val="dk1"/>
              </a:solidFill>
            </a:endParaRPr>
          </a:p>
          <a:p>
            <a:pPr indent="-222250" lvl="1" marL="685800" rtl="0" algn="l">
              <a:lnSpc>
                <a:spcPct val="115000"/>
              </a:lnSpc>
              <a:spcBef>
                <a:spcPts val="0"/>
              </a:spcBef>
              <a:spcAft>
                <a:spcPts val="0"/>
              </a:spcAft>
              <a:buClr>
                <a:schemeClr val="dk1"/>
              </a:buClr>
              <a:buSzPts val="900"/>
              <a:buChar char="○"/>
            </a:pPr>
            <a:r>
              <a:rPr lang="en" sz="1200">
                <a:solidFill>
                  <a:schemeClr val="dk1"/>
                </a:solidFill>
              </a:rPr>
              <a:t>We’ve been connecting with students during orientation to recruit mentees to the program with high success. </a:t>
            </a:r>
            <a:endParaRPr sz="1200">
              <a:solidFill>
                <a:schemeClr val="dk1"/>
              </a:solidFill>
            </a:endParaRPr>
          </a:p>
          <a:p>
            <a:pPr indent="0" lvl="0" marL="0" marR="0" rtl="0" algn="l">
              <a:lnSpc>
                <a:spcPct val="100000"/>
              </a:lnSpc>
              <a:spcBef>
                <a:spcPts val="0"/>
              </a:spcBef>
              <a:spcAft>
                <a:spcPts val="0"/>
              </a:spcAft>
              <a:buNone/>
            </a:pPr>
            <a:r>
              <a:t/>
            </a:r>
            <a:endParaRPr sz="1700">
              <a:solidFill>
                <a:schemeClr val="dk1"/>
              </a:solidFill>
              <a:highlight>
                <a:srgbClr val="FFFF00"/>
              </a:highlight>
            </a:endParaRPr>
          </a:p>
        </p:txBody>
      </p:sp>
      <p:sp>
        <p:nvSpPr>
          <p:cNvPr id="947" name="Google Shape;947;p119"/>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20"/>
          <p:cNvSpPr txBox="1"/>
          <p:nvPr>
            <p:ph type="title"/>
          </p:nvPr>
        </p:nvSpPr>
        <p:spPr>
          <a:xfrm>
            <a:off x="530156" y="262666"/>
            <a:ext cx="8315400" cy="846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t>2021-22 Program Metrics so far</a:t>
            </a:r>
            <a:endParaRPr/>
          </a:p>
        </p:txBody>
      </p:sp>
      <p:sp>
        <p:nvSpPr>
          <p:cNvPr id="954" name="Google Shape;954;p120"/>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pic>
        <p:nvPicPr>
          <p:cNvPr id="955" name="Google Shape;955;p120"/>
          <p:cNvPicPr preferRelativeResize="0"/>
          <p:nvPr/>
        </p:nvPicPr>
        <p:blipFill rotWithShape="1">
          <a:blip r:embed="rId3">
            <a:alphaModFix/>
          </a:blip>
          <a:srcRect b="2299" l="0" r="0" t="2299"/>
          <a:stretch/>
        </p:blipFill>
        <p:spPr>
          <a:xfrm>
            <a:off x="545600" y="904291"/>
            <a:ext cx="8198354" cy="3570767"/>
          </a:xfrm>
          <a:prstGeom prst="rect">
            <a:avLst/>
          </a:prstGeom>
          <a:noFill/>
          <a:ln>
            <a:noFill/>
          </a:ln>
        </p:spPr>
      </p:pic>
      <p:sp>
        <p:nvSpPr>
          <p:cNvPr id="956" name="Google Shape;956;p120"/>
          <p:cNvSpPr txBox="1"/>
          <p:nvPr/>
        </p:nvSpPr>
        <p:spPr>
          <a:xfrm>
            <a:off x="2037175" y="4591050"/>
            <a:ext cx="6012000" cy="4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065280"/>
                </a:solidFill>
              </a:rPr>
              <a:t>We are in our sixth week of matching pairs for this year’s program. Incoming students will continue to be invited on a rolling basis through the start of fall classes. Includes both summer and fall admits.</a:t>
            </a:r>
            <a:endParaRPr i="1" sz="1000">
              <a:solidFill>
                <a:srgbClr val="06528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descr="A person sitting on a chair in a room &#10; &#10;Description automatically generated" id="961" name="Google Shape;961;p121"/>
          <p:cNvPicPr preferRelativeResize="0"/>
          <p:nvPr/>
        </p:nvPicPr>
        <p:blipFill rotWithShape="1">
          <a:blip r:embed="rId3">
            <a:alphaModFix amt="21000"/>
          </a:blip>
          <a:srcRect b="0" l="0" r="0" t="0"/>
          <a:stretch/>
        </p:blipFill>
        <p:spPr>
          <a:xfrm>
            <a:off x="0" y="1"/>
            <a:ext cx="9143998" cy="4514850"/>
          </a:xfrm>
          <a:prstGeom prst="rect">
            <a:avLst/>
          </a:prstGeom>
          <a:noFill/>
          <a:ln>
            <a:noFill/>
          </a:ln>
        </p:spPr>
      </p:pic>
      <p:sp>
        <p:nvSpPr>
          <p:cNvPr id="962" name="Google Shape;962;p121"/>
          <p:cNvSpPr txBox="1"/>
          <p:nvPr>
            <p:ph type="title"/>
          </p:nvPr>
        </p:nvSpPr>
        <p:spPr>
          <a:xfrm>
            <a:off x="0" y="703975"/>
            <a:ext cx="3560100" cy="3288300"/>
          </a:xfrm>
          <a:prstGeom prst="rect">
            <a:avLst/>
          </a:prstGeom>
          <a:solidFill>
            <a:schemeClr val="accent1">
              <a:alpha val="89410"/>
            </a:schemeClr>
          </a:solidFill>
          <a:ln>
            <a:noFill/>
          </a:ln>
        </p:spPr>
        <p:txBody>
          <a:bodyPr anchorCtr="0" anchor="ctr" bIns="34275" lIns="342900" spcFirstLastPara="1" rIns="342900" wrap="square" tIns="34275">
            <a:noAutofit/>
          </a:bodyPr>
          <a:lstStyle/>
          <a:p>
            <a:pPr indent="0" lvl="0" marL="0" rtl="0" algn="r">
              <a:spcBef>
                <a:spcPts val="0"/>
              </a:spcBef>
              <a:spcAft>
                <a:spcPts val="0"/>
              </a:spcAft>
              <a:buClr>
                <a:srgbClr val="000000"/>
              </a:buClr>
              <a:buSzPts val="800"/>
              <a:buFont typeface="Arial"/>
              <a:buNone/>
            </a:pPr>
            <a:r>
              <a:rPr lang="en"/>
              <a:t>MC PRODUCT ROADMAP</a:t>
            </a:r>
            <a:endParaRPr/>
          </a:p>
        </p:txBody>
      </p:sp>
      <p:sp>
        <p:nvSpPr>
          <p:cNvPr id="963" name="Google Shape;963;p121"/>
          <p:cNvSpPr/>
          <p:nvPr/>
        </p:nvSpPr>
        <p:spPr>
          <a:xfrm>
            <a:off x="6536963" y="1719450"/>
            <a:ext cx="26091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964" name="Google Shape;964;p121"/>
          <p:cNvPicPr preferRelativeResize="0"/>
          <p:nvPr/>
        </p:nvPicPr>
        <p:blipFill rotWithShape="1">
          <a:blip r:embed="rId4">
            <a:alphaModFix/>
          </a:blip>
          <a:srcRect b="0" l="0" r="0" t="0"/>
          <a:stretch/>
        </p:blipFill>
        <p:spPr>
          <a:xfrm>
            <a:off x="7031400" y="2123625"/>
            <a:ext cx="1998725" cy="842350"/>
          </a:xfrm>
          <a:prstGeom prst="rect">
            <a:avLst/>
          </a:prstGeom>
          <a:noFill/>
          <a:ln>
            <a:noFill/>
          </a:ln>
        </p:spPr>
      </p:pic>
      <p:sp>
        <p:nvSpPr>
          <p:cNvPr id="965" name="Google Shape;965;p121"/>
          <p:cNvSpPr/>
          <p:nvPr/>
        </p:nvSpPr>
        <p:spPr>
          <a:xfrm>
            <a:off x="3560100" y="1719400"/>
            <a:ext cx="3103200" cy="15108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22"/>
          <p:cNvSpPr/>
          <p:nvPr/>
        </p:nvSpPr>
        <p:spPr>
          <a:xfrm>
            <a:off x="363750" y="1512725"/>
            <a:ext cx="3878100" cy="2378100"/>
          </a:xfrm>
          <a:prstGeom prst="rect">
            <a:avLst/>
          </a:prstGeom>
          <a:solidFill>
            <a:srgbClr val="E7E6E6">
              <a:alpha val="3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2" name="Google Shape;972;p122"/>
          <p:cNvPicPr preferRelativeResize="0"/>
          <p:nvPr/>
        </p:nvPicPr>
        <p:blipFill>
          <a:blip r:embed="rId3">
            <a:alphaModFix/>
          </a:blip>
          <a:stretch>
            <a:fillRect/>
          </a:stretch>
        </p:blipFill>
        <p:spPr>
          <a:xfrm>
            <a:off x="620800" y="1735875"/>
            <a:ext cx="548700" cy="476350"/>
          </a:xfrm>
          <a:prstGeom prst="rect">
            <a:avLst/>
          </a:prstGeom>
          <a:noFill/>
          <a:ln>
            <a:noFill/>
          </a:ln>
        </p:spPr>
      </p:pic>
      <p:pic>
        <p:nvPicPr>
          <p:cNvPr id="973" name="Google Shape;973;p122"/>
          <p:cNvPicPr preferRelativeResize="0"/>
          <p:nvPr/>
        </p:nvPicPr>
        <p:blipFill>
          <a:blip r:embed="rId3">
            <a:alphaModFix/>
          </a:blip>
          <a:stretch>
            <a:fillRect/>
          </a:stretch>
        </p:blipFill>
        <p:spPr>
          <a:xfrm>
            <a:off x="620800" y="2999400"/>
            <a:ext cx="548700" cy="476350"/>
          </a:xfrm>
          <a:prstGeom prst="rect">
            <a:avLst/>
          </a:prstGeom>
          <a:noFill/>
          <a:ln>
            <a:noFill/>
          </a:ln>
        </p:spPr>
      </p:pic>
      <p:sp>
        <p:nvSpPr>
          <p:cNvPr id="974" name="Google Shape;974;p122"/>
          <p:cNvSpPr/>
          <p:nvPr/>
        </p:nvSpPr>
        <p:spPr>
          <a:xfrm>
            <a:off x="363750" y="3890850"/>
            <a:ext cx="3878100" cy="613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22"/>
          <p:cNvSpPr txBox="1"/>
          <p:nvPr>
            <p:ph type="title"/>
          </p:nvPr>
        </p:nvSpPr>
        <p:spPr>
          <a:xfrm>
            <a:off x="286109" y="183376"/>
            <a:ext cx="8520600" cy="5727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2900"/>
              <a:t>MC’s </a:t>
            </a:r>
            <a:r>
              <a:rPr lang="en" sz="2900"/>
              <a:t>Exclusive</a:t>
            </a:r>
            <a:r>
              <a:rPr lang="en" sz="2900"/>
              <a:t> Thought Leadership Forums</a:t>
            </a:r>
            <a:endParaRPr sz="2900">
              <a:solidFill>
                <a:srgbClr val="28517B"/>
              </a:solidFill>
            </a:endParaRPr>
          </a:p>
        </p:txBody>
      </p:sp>
      <p:pic>
        <p:nvPicPr>
          <p:cNvPr id="976" name="Google Shape;976;p122"/>
          <p:cNvPicPr preferRelativeResize="0"/>
          <p:nvPr/>
        </p:nvPicPr>
        <p:blipFill>
          <a:blip r:embed="rId4">
            <a:alphaModFix/>
          </a:blip>
          <a:stretch>
            <a:fillRect/>
          </a:stretch>
        </p:blipFill>
        <p:spPr>
          <a:xfrm rot="2">
            <a:off x="4621675" y="1502617"/>
            <a:ext cx="2905339" cy="3652260"/>
          </a:xfrm>
          <a:prstGeom prst="rect">
            <a:avLst/>
          </a:prstGeom>
          <a:noFill/>
          <a:ln>
            <a:noFill/>
          </a:ln>
          <a:effectLst>
            <a:outerShdw blurRad="128588" rotWithShape="0" algn="bl">
              <a:srgbClr val="000000">
                <a:alpha val="31000"/>
              </a:srgbClr>
            </a:outerShdw>
          </a:effectLst>
        </p:spPr>
      </p:pic>
      <p:pic>
        <p:nvPicPr>
          <p:cNvPr id="977" name="Google Shape;977;p122"/>
          <p:cNvPicPr preferRelativeResize="0"/>
          <p:nvPr/>
        </p:nvPicPr>
        <p:blipFill>
          <a:blip r:embed="rId5">
            <a:alphaModFix/>
          </a:blip>
          <a:stretch>
            <a:fillRect/>
          </a:stretch>
        </p:blipFill>
        <p:spPr>
          <a:xfrm>
            <a:off x="6016582" y="2320912"/>
            <a:ext cx="2790126" cy="3601289"/>
          </a:xfrm>
          <a:prstGeom prst="rect">
            <a:avLst/>
          </a:prstGeom>
          <a:noFill/>
          <a:ln>
            <a:noFill/>
          </a:ln>
          <a:effectLst>
            <a:outerShdw blurRad="128588" rotWithShape="0" algn="bl">
              <a:srgbClr val="000000">
                <a:alpha val="31000"/>
              </a:srgbClr>
            </a:outerShdw>
          </a:effectLst>
        </p:spPr>
      </p:pic>
      <p:sp>
        <p:nvSpPr>
          <p:cNvPr id="978" name="Google Shape;978;p122"/>
          <p:cNvSpPr txBox="1"/>
          <p:nvPr/>
        </p:nvSpPr>
        <p:spPr>
          <a:xfrm>
            <a:off x="9274025" y="7338575"/>
            <a:ext cx="1509900" cy="51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Join us for an upcoming  Roundtable!  </a:t>
            </a:r>
            <a:endParaRPr sz="1300"/>
          </a:p>
        </p:txBody>
      </p:sp>
      <p:sp>
        <p:nvSpPr>
          <p:cNvPr id="979" name="Google Shape;979;p122"/>
          <p:cNvSpPr txBox="1"/>
          <p:nvPr/>
        </p:nvSpPr>
        <p:spPr>
          <a:xfrm>
            <a:off x="267475" y="647525"/>
            <a:ext cx="8745900" cy="7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1"/>
                </a:solidFill>
              </a:rPr>
              <a:t>MC has convened 1,000+ of </a:t>
            </a:r>
            <a:r>
              <a:rPr b="1" lang="en" sz="1600">
                <a:solidFill>
                  <a:schemeClr val="accent2"/>
                </a:solidFill>
              </a:rPr>
              <a:t>Higher Ed’s most innovative leaders</a:t>
            </a:r>
            <a:r>
              <a:rPr lang="en" sz="1600">
                <a:solidFill>
                  <a:schemeClr val="accent1"/>
                </a:solidFill>
              </a:rPr>
              <a:t> across the U.S. for exclusive deep dives into </a:t>
            </a:r>
            <a:r>
              <a:rPr b="1" lang="en" sz="1600">
                <a:solidFill>
                  <a:schemeClr val="accent2"/>
                </a:solidFill>
              </a:rPr>
              <a:t>best practices</a:t>
            </a:r>
            <a:r>
              <a:rPr lang="en" sz="1600">
                <a:solidFill>
                  <a:schemeClr val="accent1"/>
                </a:solidFill>
              </a:rPr>
              <a:t> and </a:t>
            </a:r>
            <a:r>
              <a:rPr b="1" lang="en" sz="1600">
                <a:solidFill>
                  <a:schemeClr val="accent2"/>
                </a:solidFill>
              </a:rPr>
              <a:t>lessons learned throughout the pandemic</a:t>
            </a:r>
            <a:r>
              <a:rPr lang="en" sz="1600">
                <a:solidFill>
                  <a:schemeClr val="accent1"/>
                </a:solidFill>
              </a:rPr>
              <a:t>.</a:t>
            </a:r>
            <a:endParaRPr sz="1600"/>
          </a:p>
        </p:txBody>
      </p:sp>
      <p:sp>
        <p:nvSpPr>
          <p:cNvPr id="980" name="Google Shape;980;p122"/>
          <p:cNvSpPr txBox="1"/>
          <p:nvPr/>
        </p:nvSpPr>
        <p:spPr>
          <a:xfrm>
            <a:off x="1317100" y="1647600"/>
            <a:ext cx="2770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accent1"/>
                </a:solidFill>
              </a:rPr>
              <a:t>A Partner-only Masterclass: Building a Culture of Mentorship feat. Dr. EJ Edney </a:t>
            </a:r>
            <a:br>
              <a:rPr lang="en" sz="1000">
                <a:solidFill>
                  <a:schemeClr val="accent1"/>
                </a:solidFill>
              </a:rPr>
            </a:br>
            <a:r>
              <a:rPr b="1" lang="en" sz="1000" u="sng">
                <a:solidFill>
                  <a:schemeClr val="hlink"/>
                </a:solidFill>
                <a:hlinkClick r:id="rId6"/>
              </a:rPr>
              <a:t>Register here</a:t>
            </a:r>
            <a:endParaRPr b="1" sz="1000">
              <a:solidFill>
                <a:schemeClr val="accent1"/>
              </a:solidFill>
            </a:endParaRPr>
          </a:p>
        </p:txBody>
      </p:sp>
      <p:sp>
        <p:nvSpPr>
          <p:cNvPr id="981" name="Google Shape;981;p122"/>
          <p:cNvSpPr txBox="1"/>
          <p:nvPr/>
        </p:nvSpPr>
        <p:spPr>
          <a:xfrm>
            <a:off x="585576" y="1809575"/>
            <a:ext cx="622200" cy="3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accent1"/>
                </a:solidFill>
              </a:rPr>
              <a:t>03/23</a:t>
            </a:r>
            <a:endParaRPr/>
          </a:p>
        </p:txBody>
      </p:sp>
      <p:sp>
        <p:nvSpPr>
          <p:cNvPr id="982" name="Google Shape;982;p122"/>
          <p:cNvSpPr txBox="1"/>
          <p:nvPr/>
        </p:nvSpPr>
        <p:spPr>
          <a:xfrm>
            <a:off x="600850" y="3062684"/>
            <a:ext cx="588600" cy="3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accent1"/>
                </a:solidFill>
              </a:rPr>
              <a:t>03/25</a:t>
            </a:r>
            <a:endParaRPr/>
          </a:p>
        </p:txBody>
      </p:sp>
      <p:sp>
        <p:nvSpPr>
          <p:cNvPr id="983" name="Google Shape;983;p122"/>
          <p:cNvSpPr txBox="1"/>
          <p:nvPr/>
        </p:nvSpPr>
        <p:spPr>
          <a:xfrm>
            <a:off x="1317150" y="2951222"/>
            <a:ext cx="2924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accent1"/>
                </a:solidFill>
              </a:rPr>
              <a:t>Executive Roundtable: Building A Culture of Mentorship feat. Dr. Julia Freeland Fisher</a:t>
            </a:r>
            <a:endParaRPr sz="1000">
              <a:solidFill>
                <a:schemeClr val="accent1"/>
              </a:solidFill>
            </a:endParaRPr>
          </a:p>
          <a:p>
            <a:pPr indent="0" lvl="0" marL="0" rtl="0" algn="l">
              <a:spcBef>
                <a:spcPts val="0"/>
              </a:spcBef>
              <a:spcAft>
                <a:spcPts val="0"/>
              </a:spcAft>
              <a:buNone/>
            </a:pPr>
            <a:r>
              <a:rPr b="1" lang="en" sz="1000" u="sng">
                <a:solidFill>
                  <a:schemeClr val="hlink"/>
                </a:solidFill>
                <a:hlinkClick r:id="rId7"/>
              </a:rPr>
              <a:t>Register here</a:t>
            </a:r>
            <a:endParaRPr sz="1000">
              <a:solidFill>
                <a:schemeClr val="accent1"/>
              </a:solidFill>
            </a:endParaRPr>
          </a:p>
        </p:txBody>
      </p:sp>
      <p:sp>
        <p:nvSpPr>
          <p:cNvPr id="984" name="Google Shape;984;p122"/>
          <p:cNvSpPr txBox="1"/>
          <p:nvPr/>
        </p:nvSpPr>
        <p:spPr>
          <a:xfrm>
            <a:off x="564892" y="3961350"/>
            <a:ext cx="4294200" cy="6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solidFill>
                  <a:srgbClr val="FFFFFF"/>
                </a:solidFill>
              </a:rPr>
              <a:t>PLUS Monthly Communities of Practice Webinars </a:t>
            </a:r>
            <a:endParaRPr b="1" i="1" sz="1000">
              <a:solidFill>
                <a:srgbClr val="FFFFFF"/>
              </a:solidFill>
            </a:endParaRPr>
          </a:p>
          <a:p>
            <a:pPr indent="0" lvl="0" marL="0" rtl="0" algn="l">
              <a:lnSpc>
                <a:spcPct val="115000"/>
              </a:lnSpc>
              <a:spcBef>
                <a:spcPts val="0"/>
              </a:spcBef>
              <a:spcAft>
                <a:spcPts val="0"/>
              </a:spcAft>
              <a:buNone/>
            </a:pPr>
            <a:r>
              <a:rPr lang="en" sz="1000">
                <a:solidFill>
                  <a:srgbClr val="FFFFFF"/>
                </a:solidFill>
              </a:rPr>
              <a:t>Updates available on our website </a:t>
            </a:r>
            <a:r>
              <a:rPr lang="en" sz="1000" u="sng">
                <a:solidFill>
                  <a:srgbClr val="FFFFFF"/>
                </a:solidFill>
                <a:hlinkClick r:id="rId8">
                  <a:extLst>
                    <a:ext uri="{A12FA001-AC4F-418D-AE19-62706E023703}">
                      <ahyp:hlinkClr val="tx"/>
                    </a:ext>
                  </a:extLst>
                </a:hlinkClick>
              </a:rPr>
              <a:t>here</a:t>
            </a:r>
            <a:endParaRPr b="1" i="1" sz="1000">
              <a:solidFill>
                <a:srgbClr val="FFFFFF"/>
              </a:solidFill>
            </a:endParaRPr>
          </a:p>
        </p:txBody>
      </p:sp>
      <p:sp>
        <p:nvSpPr>
          <p:cNvPr id="985" name="Google Shape;985;p122"/>
          <p:cNvSpPr txBox="1"/>
          <p:nvPr/>
        </p:nvSpPr>
        <p:spPr>
          <a:xfrm>
            <a:off x="1317100" y="3177402"/>
            <a:ext cx="29247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i="1" sz="1000">
              <a:solidFill>
                <a:schemeClr val="accent1"/>
              </a:solidFill>
            </a:endParaRPr>
          </a:p>
          <a:p>
            <a:pPr indent="0" lvl="0" marL="0" rtl="0" algn="l">
              <a:lnSpc>
                <a:spcPct val="100000"/>
              </a:lnSpc>
              <a:spcBef>
                <a:spcPts val="0"/>
              </a:spcBef>
              <a:spcAft>
                <a:spcPts val="0"/>
              </a:spcAft>
              <a:buNone/>
            </a:pPr>
            <a:r>
              <a:t/>
            </a:r>
            <a:endParaRPr i="1" sz="1000">
              <a:solidFill>
                <a:schemeClr val="accent1"/>
              </a:solidFill>
            </a:endParaRPr>
          </a:p>
        </p:txBody>
      </p:sp>
      <p:sp>
        <p:nvSpPr>
          <p:cNvPr id="986" name="Google Shape;986;p122"/>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A person wearing a suit and tie&#10;&#10;Description automatically generated" id="991" name="Google Shape;991;p123"/>
          <p:cNvPicPr preferRelativeResize="0"/>
          <p:nvPr>
            <p:ph idx="2" type="pic"/>
          </p:nvPr>
        </p:nvPicPr>
        <p:blipFill rotWithShape="1">
          <a:blip r:embed="rId3">
            <a:alphaModFix/>
          </a:blip>
          <a:srcRect b="0" l="0" r="0" t="0"/>
          <a:stretch/>
        </p:blipFill>
        <p:spPr>
          <a:xfrm flipH="1">
            <a:off x="0" y="1"/>
            <a:ext cx="9144000" cy="5143500"/>
          </a:xfrm>
          <a:prstGeom prst="rect">
            <a:avLst/>
          </a:prstGeom>
          <a:noFill/>
          <a:ln>
            <a:noFill/>
          </a:ln>
        </p:spPr>
      </p:pic>
      <p:sp>
        <p:nvSpPr>
          <p:cNvPr id="992" name="Google Shape;992;p123"/>
          <p:cNvSpPr txBox="1"/>
          <p:nvPr>
            <p:ph idx="1" type="body"/>
          </p:nvPr>
        </p:nvSpPr>
        <p:spPr>
          <a:xfrm>
            <a:off x="392906" y="0"/>
            <a:ext cx="4179000" cy="5143500"/>
          </a:xfrm>
          <a:prstGeom prst="rect">
            <a:avLst/>
          </a:prstGeom>
          <a:solidFill>
            <a:schemeClr val="accent1">
              <a:alpha val="89800"/>
            </a:schemeClr>
          </a:solidFill>
          <a:ln>
            <a:noFill/>
          </a:ln>
        </p:spPr>
        <p:txBody>
          <a:bodyPr anchorCtr="0" anchor="ctr" bIns="1851350" lIns="137125" spcFirstLastPara="1" rIns="137125" wrap="square" tIns="34275">
            <a:noAutofit/>
          </a:bodyPr>
          <a:lstStyle/>
          <a:p>
            <a:pPr indent="0" lvl="0" marL="0" marR="0" rtl="0" algn="ctr">
              <a:lnSpc>
                <a:spcPct val="90000"/>
              </a:lnSpc>
              <a:spcBef>
                <a:spcPts val="0"/>
              </a:spcBef>
              <a:spcAft>
                <a:spcPts val="0"/>
              </a:spcAft>
              <a:buClr>
                <a:schemeClr val="accent2"/>
              </a:buClr>
              <a:buSzPts val="3000"/>
              <a:buFont typeface="Noto Sans Symbols"/>
              <a:buNone/>
            </a:pPr>
            <a:r>
              <a:t/>
            </a:r>
            <a:endParaRPr/>
          </a:p>
          <a:p>
            <a:pPr indent="0" lvl="0" marL="0" marR="0" rtl="0" algn="ctr">
              <a:lnSpc>
                <a:spcPct val="90000"/>
              </a:lnSpc>
              <a:spcBef>
                <a:spcPts val="0"/>
              </a:spcBef>
              <a:spcAft>
                <a:spcPts val="0"/>
              </a:spcAft>
              <a:buClr>
                <a:schemeClr val="accent2"/>
              </a:buClr>
              <a:buSzPts val="3000"/>
              <a:buFont typeface="Noto Sans Symbols"/>
              <a:buNone/>
            </a:pPr>
            <a:r>
              <a:t/>
            </a:r>
            <a:endParaRPr/>
          </a:p>
          <a:p>
            <a:pPr indent="0" lvl="0" marL="0" marR="0" rtl="0" algn="ctr">
              <a:lnSpc>
                <a:spcPct val="90000"/>
              </a:lnSpc>
              <a:spcBef>
                <a:spcPts val="0"/>
              </a:spcBef>
              <a:spcAft>
                <a:spcPts val="0"/>
              </a:spcAft>
              <a:buClr>
                <a:schemeClr val="accent2"/>
              </a:buClr>
              <a:buSzPts val="3000"/>
              <a:buFont typeface="Noto Sans Symbols"/>
              <a:buNone/>
            </a:pPr>
            <a:r>
              <a:rPr b="1" i="0" lang="en" sz="3000" u="none" cap="none" strike="noStrike">
                <a:solidFill>
                  <a:schemeClr val="lt1"/>
                </a:solidFill>
                <a:latin typeface="Arial"/>
                <a:ea typeface="Arial"/>
                <a:cs typeface="Arial"/>
                <a:sym typeface="Arial"/>
              </a:rPr>
              <a:t>THANK YOU</a:t>
            </a:r>
            <a:endParaRPr b="1" i="0" sz="30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accent2"/>
              </a:buClr>
              <a:buSzPts val="3000"/>
              <a:buFont typeface="Noto Sans Symbols"/>
              <a:buNone/>
            </a:pPr>
            <a:r>
              <a:t/>
            </a:r>
            <a:endParaRPr/>
          </a:p>
          <a:p>
            <a:pPr indent="0" lvl="1" marL="12700" marR="0" rtl="0" algn="ctr">
              <a:lnSpc>
                <a:spcPct val="90000"/>
              </a:lnSpc>
              <a:spcBef>
                <a:spcPts val="0"/>
              </a:spcBef>
              <a:spcAft>
                <a:spcPts val="0"/>
              </a:spcAft>
              <a:buClr>
                <a:schemeClr val="accent2"/>
              </a:buClr>
              <a:buSzPts val="1800"/>
              <a:buFont typeface="NTR"/>
              <a:buNone/>
            </a:pPr>
            <a:r>
              <a:t/>
            </a:r>
            <a:endParaRPr sz="1100">
              <a:solidFill>
                <a:schemeClr val="lt1"/>
              </a:solidFill>
            </a:endParaRPr>
          </a:p>
          <a:p>
            <a:pPr indent="0" lvl="1" marL="12700" marR="0" rtl="0" algn="ctr">
              <a:lnSpc>
                <a:spcPct val="115000"/>
              </a:lnSpc>
              <a:spcBef>
                <a:spcPts val="0"/>
              </a:spcBef>
              <a:spcAft>
                <a:spcPts val="0"/>
              </a:spcAft>
              <a:buClr>
                <a:schemeClr val="accent2"/>
              </a:buClr>
              <a:buSzPts val="1800"/>
              <a:buFont typeface="NTR"/>
              <a:buNone/>
            </a:pPr>
            <a:r>
              <a:rPr lang="en" sz="1200"/>
              <a:t>Lauren Harnett</a:t>
            </a:r>
            <a:endParaRPr sz="1200">
              <a:solidFill>
                <a:schemeClr val="lt1"/>
              </a:solidFill>
            </a:endParaRPr>
          </a:p>
          <a:p>
            <a:pPr indent="0" lvl="1" marL="12700" marR="0" rtl="0" algn="ctr">
              <a:lnSpc>
                <a:spcPct val="115000"/>
              </a:lnSpc>
              <a:spcBef>
                <a:spcPts val="0"/>
              </a:spcBef>
              <a:spcAft>
                <a:spcPts val="0"/>
              </a:spcAft>
              <a:buClr>
                <a:schemeClr val="accent2"/>
              </a:buClr>
              <a:buSzPts val="1800"/>
              <a:buFont typeface="NTR"/>
              <a:buNone/>
            </a:pPr>
            <a:r>
              <a:rPr lang="en" sz="1200">
                <a:solidFill>
                  <a:schemeClr val="lt1"/>
                </a:solidFill>
              </a:rPr>
              <a:t>P</a:t>
            </a:r>
            <a:r>
              <a:rPr lang="en" sz="1200"/>
              <a:t>rogram </a:t>
            </a:r>
            <a:r>
              <a:rPr lang="en" sz="1200">
                <a:solidFill>
                  <a:schemeClr val="lt1"/>
                </a:solidFill>
              </a:rPr>
              <a:t>Success Operations Manager</a:t>
            </a:r>
            <a:endParaRPr sz="1200">
              <a:solidFill>
                <a:schemeClr val="lt1"/>
              </a:solidFill>
            </a:endParaRPr>
          </a:p>
          <a:p>
            <a:pPr indent="0" lvl="1" marL="12700" marR="0" rtl="0" algn="ctr">
              <a:lnSpc>
                <a:spcPct val="115000"/>
              </a:lnSpc>
              <a:spcBef>
                <a:spcPts val="0"/>
              </a:spcBef>
              <a:spcAft>
                <a:spcPts val="0"/>
              </a:spcAft>
              <a:buClr>
                <a:schemeClr val="accent2"/>
              </a:buClr>
              <a:buSzPts val="1800"/>
              <a:buFont typeface="NTR"/>
              <a:buNone/>
            </a:pPr>
            <a:r>
              <a:rPr lang="en" sz="1200" u="sng">
                <a:hlinkClick r:id="rId4"/>
              </a:rPr>
              <a:t>laurenharnett@mentorcollective.org</a:t>
            </a:r>
            <a:endParaRPr sz="1200"/>
          </a:p>
          <a:p>
            <a:pPr indent="0" lvl="1" marL="12700" marR="0" rtl="0" algn="ctr">
              <a:lnSpc>
                <a:spcPct val="115000"/>
              </a:lnSpc>
              <a:spcBef>
                <a:spcPts val="0"/>
              </a:spcBef>
              <a:spcAft>
                <a:spcPts val="0"/>
              </a:spcAft>
              <a:buClr>
                <a:schemeClr val="accent2"/>
              </a:buClr>
              <a:buSzPts val="1800"/>
              <a:buFont typeface="NTR"/>
              <a:buNone/>
            </a:pPr>
            <a:r>
              <a:t/>
            </a:r>
            <a:endParaRPr sz="1200"/>
          </a:p>
          <a:p>
            <a:pPr indent="0" lvl="1" marL="12700" marR="0" rtl="0" algn="ctr">
              <a:lnSpc>
                <a:spcPct val="115000"/>
              </a:lnSpc>
              <a:spcBef>
                <a:spcPts val="0"/>
              </a:spcBef>
              <a:spcAft>
                <a:spcPts val="0"/>
              </a:spcAft>
              <a:buClr>
                <a:schemeClr val="accent2"/>
              </a:buClr>
              <a:buSzPts val="1800"/>
              <a:buFont typeface="NTR"/>
              <a:buNone/>
            </a:pPr>
            <a:r>
              <a:rPr lang="en" sz="1200"/>
              <a:t>Vanessa Ford</a:t>
            </a:r>
            <a:endParaRPr sz="1200"/>
          </a:p>
          <a:p>
            <a:pPr indent="0" lvl="1" marL="12700" marR="0" rtl="0" algn="ctr">
              <a:lnSpc>
                <a:spcPct val="115000"/>
              </a:lnSpc>
              <a:spcBef>
                <a:spcPts val="0"/>
              </a:spcBef>
              <a:spcAft>
                <a:spcPts val="0"/>
              </a:spcAft>
              <a:buClr>
                <a:schemeClr val="accent2"/>
              </a:buClr>
              <a:buSzPts val="1800"/>
              <a:buFont typeface="NTR"/>
              <a:buNone/>
            </a:pPr>
            <a:r>
              <a:rPr lang="en" sz="1200"/>
              <a:t>University Relations Director</a:t>
            </a:r>
            <a:endParaRPr sz="1200"/>
          </a:p>
          <a:p>
            <a:pPr indent="0" lvl="1" marL="12700" marR="0" rtl="0" algn="ctr">
              <a:lnSpc>
                <a:spcPct val="115000"/>
              </a:lnSpc>
              <a:spcBef>
                <a:spcPts val="0"/>
              </a:spcBef>
              <a:spcAft>
                <a:spcPts val="0"/>
              </a:spcAft>
              <a:buClr>
                <a:schemeClr val="accent2"/>
              </a:buClr>
              <a:buSzPts val="1800"/>
              <a:buFont typeface="NTR"/>
              <a:buNone/>
            </a:pPr>
            <a:r>
              <a:rPr lang="en" sz="1200" u="sng">
                <a:hlinkClick r:id="rId5"/>
              </a:rPr>
              <a:t>vanessa@mentorcollective.org</a:t>
            </a:r>
            <a:endParaRPr sz="1200"/>
          </a:p>
          <a:p>
            <a:pPr indent="0" lvl="1" marL="12700" marR="0" rtl="0" algn="ctr">
              <a:lnSpc>
                <a:spcPct val="200000"/>
              </a:lnSpc>
              <a:spcBef>
                <a:spcPts val="0"/>
              </a:spcBef>
              <a:spcAft>
                <a:spcPts val="0"/>
              </a:spcAft>
              <a:buClr>
                <a:schemeClr val="accent2"/>
              </a:buClr>
              <a:buSzPts val="1800"/>
              <a:buFont typeface="NTR"/>
              <a:buNone/>
            </a:pPr>
            <a:r>
              <a:rPr lang="en" sz="1200"/>
              <a:t> </a:t>
            </a:r>
            <a:endParaRPr sz="1200"/>
          </a:p>
          <a:p>
            <a:pPr indent="0" lvl="1" marL="0" marR="0" rtl="0" algn="l">
              <a:lnSpc>
                <a:spcPct val="90000"/>
              </a:lnSpc>
              <a:spcBef>
                <a:spcPts val="800"/>
              </a:spcBef>
              <a:spcAft>
                <a:spcPts val="0"/>
              </a:spcAft>
              <a:buClr>
                <a:schemeClr val="accent2"/>
              </a:buClr>
              <a:buSzPts val="1800"/>
              <a:buFont typeface="NTR"/>
              <a:buNone/>
            </a:pPr>
            <a:r>
              <a:t/>
            </a:r>
            <a:endParaRPr sz="1100"/>
          </a:p>
        </p:txBody>
      </p:sp>
      <p:pic>
        <p:nvPicPr>
          <p:cNvPr id="993" name="Google Shape;993;p123"/>
          <p:cNvPicPr preferRelativeResize="0"/>
          <p:nvPr>
            <p:ph idx="3" type="pic"/>
          </p:nvPr>
        </p:nvPicPr>
        <p:blipFill rotWithShape="1">
          <a:blip r:embed="rId6">
            <a:alphaModFix/>
          </a:blip>
          <a:srcRect b="0" l="-11711" r="-11699" t="0"/>
          <a:stretch/>
        </p:blipFill>
        <p:spPr>
          <a:xfrm>
            <a:off x="1640457" y="3393113"/>
            <a:ext cx="1786800" cy="144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0"/>
          <p:cNvSpPr/>
          <p:nvPr/>
        </p:nvSpPr>
        <p:spPr>
          <a:xfrm>
            <a:off x="737675" y="1235450"/>
            <a:ext cx="2422800" cy="2422800"/>
          </a:xfrm>
          <a:prstGeom prst="ellipse">
            <a:avLst/>
          </a:prstGeom>
          <a:noFill/>
          <a:ln cap="flat" cmpd="sng" w="19050">
            <a:solidFill>
              <a:srgbClr val="00C98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0"/>
          <p:cNvSpPr txBox="1"/>
          <p:nvPr/>
        </p:nvSpPr>
        <p:spPr>
          <a:xfrm>
            <a:off x="3865590" y="1310525"/>
            <a:ext cx="4534500" cy="192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lang="en" sz="1000">
                <a:solidFill>
                  <a:srgbClr val="434343"/>
                </a:solidFill>
              </a:rPr>
              <a:t>Mentor Collective program experts work with you to establish your goals, define your target audience, and design your recruitment campaigns. </a:t>
            </a:r>
            <a:endParaRPr sz="1000">
              <a:solidFill>
                <a:srgbClr val="434343"/>
              </a:solidFill>
            </a:endParaRPr>
          </a:p>
          <a:p>
            <a:pPr indent="0" lvl="0" marL="0" marR="0" rtl="0" algn="l">
              <a:lnSpc>
                <a:spcPct val="100000"/>
              </a:lnSpc>
              <a:spcBef>
                <a:spcPts val="0"/>
              </a:spcBef>
              <a:spcAft>
                <a:spcPts val="0"/>
              </a:spcAft>
              <a:buNone/>
            </a:pPr>
            <a:r>
              <a:t/>
            </a:r>
            <a:endParaRPr sz="1000">
              <a:solidFill>
                <a:srgbClr val="434343"/>
              </a:solidFill>
            </a:endParaRPr>
          </a:p>
          <a:p>
            <a:pPr indent="0" lvl="0" marL="0" marR="0" rtl="0" algn="l">
              <a:lnSpc>
                <a:spcPct val="100000"/>
              </a:lnSpc>
              <a:spcBef>
                <a:spcPts val="0"/>
              </a:spcBef>
              <a:spcAft>
                <a:spcPts val="0"/>
              </a:spcAft>
              <a:buNone/>
            </a:pPr>
            <a:r>
              <a:rPr lang="en" sz="1000">
                <a:solidFill>
                  <a:srgbClr val="434343"/>
                </a:solidFill>
              </a:rPr>
              <a:t>Mentor recruitment services are delivered via multiple channels to achieve highest engagement levels. </a:t>
            </a: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Field-tested email and text messaging campaigns </a:t>
            </a: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A/B-tested messaging to increase engagement</a:t>
            </a:r>
            <a:endParaRPr sz="1000">
              <a:solidFill>
                <a:srgbClr val="434343"/>
              </a:solidFill>
            </a:endParaRPr>
          </a:p>
          <a:p>
            <a:pPr indent="0" lvl="0" marL="0" marR="0" rtl="0" algn="l">
              <a:lnSpc>
                <a:spcPct val="100000"/>
              </a:lnSpc>
              <a:spcBef>
                <a:spcPts val="0"/>
              </a:spcBef>
              <a:spcAft>
                <a:spcPts val="0"/>
              </a:spcAft>
              <a:buNone/>
            </a:pPr>
            <a:br>
              <a:rPr lang="en" sz="1000">
                <a:solidFill>
                  <a:srgbClr val="434343"/>
                </a:solidFill>
              </a:rPr>
            </a:br>
            <a:r>
              <a:rPr lang="en" sz="1000">
                <a:solidFill>
                  <a:srgbClr val="434343"/>
                </a:solidFill>
              </a:rPr>
              <a:t>Mentor Collective monitors and adjusts your campaigns to ensure </a:t>
            </a:r>
            <a:br>
              <a:rPr lang="en" sz="1000">
                <a:solidFill>
                  <a:srgbClr val="434343"/>
                </a:solidFill>
              </a:rPr>
            </a:br>
            <a:r>
              <a:rPr lang="en" sz="1000">
                <a:solidFill>
                  <a:srgbClr val="434343"/>
                </a:solidFill>
              </a:rPr>
              <a:t>maximum effectiveness and desired results </a:t>
            </a:r>
            <a:endParaRPr sz="1000">
              <a:solidFill>
                <a:srgbClr val="434343"/>
              </a:solidFill>
            </a:endParaRPr>
          </a:p>
          <a:p>
            <a:pPr indent="0" lvl="0" marL="0" marR="0" rtl="0" algn="l">
              <a:lnSpc>
                <a:spcPct val="100000"/>
              </a:lnSpc>
              <a:spcBef>
                <a:spcPts val="0"/>
              </a:spcBef>
              <a:spcAft>
                <a:spcPts val="0"/>
              </a:spcAft>
              <a:buNone/>
            </a:pPr>
            <a:r>
              <a:t/>
            </a:r>
            <a:endParaRPr sz="1000">
              <a:solidFill>
                <a:srgbClr val="434343"/>
              </a:solidFill>
            </a:endParaRPr>
          </a:p>
          <a:p>
            <a:pPr indent="0" lvl="0" marL="0" marR="0" rtl="0" algn="l">
              <a:lnSpc>
                <a:spcPct val="100000"/>
              </a:lnSpc>
              <a:spcBef>
                <a:spcPts val="0"/>
              </a:spcBef>
              <a:spcAft>
                <a:spcPts val="0"/>
              </a:spcAft>
              <a:buNone/>
            </a:pPr>
            <a:r>
              <a:rPr lang="en" sz="1000">
                <a:solidFill>
                  <a:srgbClr val="434343"/>
                </a:solidFill>
              </a:rPr>
              <a:t>Mentors receive a Linkedin certification upon training completion  </a:t>
            </a:r>
            <a:endParaRPr sz="1000">
              <a:solidFill>
                <a:srgbClr val="434343"/>
              </a:solidFill>
            </a:endParaRPr>
          </a:p>
          <a:p>
            <a:pPr indent="0" lvl="0" marL="0" marR="0" rtl="0" algn="l">
              <a:lnSpc>
                <a:spcPct val="100000"/>
              </a:lnSpc>
              <a:spcBef>
                <a:spcPts val="0"/>
              </a:spcBef>
              <a:spcAft>
                <a:spcPts val="0"/>
              </a:spcAft>
              <a:buNone/>
            </a:pPr>
            <a:r>
              <a:t/>
            </a:r>
            <a:endParaRPr sz="1000">
              <a:solidFill>
                <a:srgbClr val="434343"/>
              </a:solidFill>
            </a:endParaRPr>
          </a:p>
          <a:p>
            <a:pPr indent="0" lvl="0" marL="0" marR="0" rtl="0" algn="l">
              <a:lnSpc>
                <a:spcPct val="100000"/>
              </a:lnSpc>
              <a:spcBef>
                <a:spcPts val="0"/>
              </a:spcBef>
              <a:spcAft>
                <a:spcPts val="0"/>
              </a:spcAft>
              <a:buClr>
                <a:srgbClr val="262626"/>
              </a:buClr>
              <a:buSzPts val="2000"/>
              <a:buFont typeface="Belleza"/>
              <a:buNone/>
            </a:pPr>
            <a:r>
              <a:t/>
            </a:r>
            <a:endParaRPr sz="1000">
              <a:solidFill>
                <a:srgbClr val="434343"/>
              </a:solidFill>
            </a:endParaRPr>
          </a:p>
        </p:txBody>
      </p:sp>
      <p:sp>
        <p:nvSpPr>
          <p:cNvPr id="601" name="Google Shape;601;p90"/>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602" name="Google Shape;602;p90"/>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
        <p:nvSpPr>
          <p:cNvPr id="603" name="Google Shape;603;p90"/>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604" name="Google Shape;604;p90"/>
          <p:cNvSpPr txBox="1"/>
          <p:nvPr>
            <p:ph idx="3" type="body"/>
          </p:nvPr>
        </p:nvSpPr>
        <p:spPr>
          <a:xfrm>
            <a:off x="337225" y="348225"/>
            <a:ext cx="78594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Mentor Recruitment Design</a:t>
            </a:r>
            <a:endParaRPr b="1" sz="3000">
              <a:solidFill>
                <a:srgbClr val="262626"/>
              </a:solidFill>
              <a:latin typeface="Arial"/>
              <a:ea typeface="Arial"/>
              <a:cs typeface="Arial"/>
              <a:sym typeface="Arial"/>
            </a:endParaRPr>
          </a:p>
        </p:txBody>
      </p:sp>
      <p:sp>
        <p:nvSpPr>
          <p:cNvPr id="605" name="Google Shape;605;p90"/>
          <p:cNvSpPr txBox="1"/>
          <p:nvPr/>
        </p:nvSpPr>
        <p:spPr>
          <a:xfrm>
            <a:off x="2224641" y="2359095"/>
            <a:ext cx="561000" cy="9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Belleza"/>
              <a:buNone/>
            </a:pPr>
            <a:r>
              <a:rPr b="1" i="0" lang="en" sz="2000" u="none" cap="none" strike="noStrike">
                <a:solidFill>
                  <a:srgbClr val="FFFFFF"/>
                </a:solidFill>
                <a:latin typeface="Belleza"/>
                <a:ea typeface="Belleza"/>
                <a:cs typeface="Belleza"/>
                <a:sym typeface="Belleza"/>
              </a:rPr>
              <a:t>Coaching &amp; Advising</a:t>
            </a:r>
            <a:endParaRPr b="1"/>
          </a:p>
        </p:txBody>
      </p:sp>
      <p:grpSp>
        <p:nvGrpSpPr>
          <p:cNvPr id="606" name="Google Shape;606;p90"/>
          <p:cNvGrpSpPr/>
          <p:nvPr/>
        </p:nvGrpSpPr>
        <p:grpSpPr>
          <a:xfrm>
            <a:off x="410672" y="1065506"/>
            <a:ext cx="2441163" cy="2766628"/>
            <a:chOff x="1141358" y="1366731"/>
            <a:chExt cx="2133324" cy="2417747"/>
          </a:xfrm>
        </p:grpSpPr>
        <p:pic>
          <p:nvPicPr>
            <p:cNvPr descr="37-2-07.png" id="607" name="Google Shape;607;p90"/>
            <p:cNvPicPr preferRelativeResize="0"/>
            <p:nvPr/>
          </p:nvPicPr>
          <p:blipFill rotWithShape="1">
            <a:blip r:embed="rId3">
              <a:alphaModFix/>
            </a:blip>
            <a:srcRect b="6331" l="71796" r="2378" t="38756"/>
            <a:stretch/>
          </p:blipFill>
          <p:spPr>
            <a:xfrm>
              <a:off x="1141358" y="1366731"/>
              <a:ext cx="2133324" cy="2417747"/>
            </a:xfrm>
            <a:prstGeom prst="rect">
              <a:avLst/>
            </a:prstGeom>
            <a:noFill/>
            <a:ln>
              <a:noFill/>
            </a:ln>
          </p:spPr>
        </p:pic>
        <p:pic>
          <p:nvPicPr>
            <p:cNvPr descr="aKQ0VFJh2T9y2e4_y8ywfVuiAJf75h0-mfU15OGmdPQnCgnt1m0T1xzAF6Vc8Y1Ejb9YjgLTZb_0cAQoA5YA5u9GmmkKGlhWwa8hYyS2Ae5P44FMzCFJGLj4j30yR4HtMH8M1oE4QCg.gif" id="608" name="Google Shape;608;p90"/>
            <p:cNvPicPr preferRelativeResize="0"/>
            <p:nvPr/>
          </p:nvPicPr>
          <p:blipFill rotWithShape="1">
            <a:blip r:embed="rId4">
              <a:alphaModFix/>
            </a:blip>
            <a:srcRect b="0" l="0" r="0" t="0"/>
            <a:stretch/>
          </p:blipFill>
          <p:spPr>
            <a:xfrm>
              <a:off x="2462721" y="2227445"/>
              <a:ext cx="650755" cy="1156897"/>
            </a:xfrm>
            <a:prstGeom prst="rect">
              <a:avLst/>
            </a:prstGeom>
            <a:noFill/>
            <a:ln>
              <a:noFill/>
            </a:ln>
          </p:spPr>
        </p:pic>
      </p:grpSp>
      <p:sp>
        <p:nvSpPr>
          <p:cNvPr id="609" name="Google Shape;609;p90"/>
          <p:cNvSpPr txBox="1"/>
          <p:nvPr/>
        </p:nvSpPr>
        <p:spPr>
          <a:xfrm>
            <a:off x="1881275" y="3794525"/>
            <a:ext cx="1515300" cy="8175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262626"/>
              </a:buClr>
              <a:buSzPts val="2000"/>
              <a:buFont typeface="Belleza"/>
              <a:buNone/>
            </a:pPr>
            <a:r>
              <a:rPr b="1" i="0" lang="en" sz="800" u="none" cap="none" strike="noStrike">
                <a:solidFill>
                  <a:srgbClr val="4284C7"/>
                </a:solidFill>
              </a:rPr>
              <a:t>MC’s Text Chatbot makes it easy to invite mentors, and for mentees to sign-up for the program.</a:t>
            </a:r>
            <a:endParaRPr b="1" i="0" sz="800" u="none" cap="none" strike="noStrike">
              <a:solidFill>
                <a:srgbClr val="4284C7"/>
              </a:solidFill>
            </a:endParaRPr>
          </a:p>
        </p:txBody>
      </p:sp>
      <p:sp>
        <p:nvSpPr>
          <p:cNvPr id="610" name="Google Shape;610;p90"/>
          <p:cNvSpPr txBox="1"/>
          <p:nvPr/>
        </p:nvSpPr>
        <p:spPr>
          <a:xfrm>
            <a:off x="463700" y="3794525"/>
            <a:ext cx="1372800" cy="687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262626"/>
              </a:buClr>
              <a:buSzPts val="2000"/>
              <a:buFont typeface="Belleza"/>
              <a:buNone/>
            </a:pPr>
            <a:r>
              <a:rPr b="1" i="0" lang="en" sz="800" u="none" cap="none" strike="noStrike">
                <a:solidFill>
                  <a:srgbClr val="4284C7"/>
                </a:solidFill>
              </a:rPr>
              <a:t>Mentors can promote their important role to their networks with the MC LinkedIn certification.</a:t>
            </a:r>
            <a:endParaRPr b="1" i="0" sz="800" u="none" cap="none" strike="noStrike">
              <a:solidFill>
                <a:srgbClr val="4284C7"/>
              </a:solidFill>
            </a:endParaRPr>
          </a:p>
        </p:txBody>
      </p:sp>
      <p:sp>
        <p:nvSpPr>
          <p:cNvPr id="611" name="Google Shape;611;p90"/>
          <p:cNvSpPr/>
          <p:nvPr/>
        </p:nvSpPr>
        <p:spPr>
          <a:xfrm>
            <a:off x="3865584" y="3487135"/>
            <a:ext cx="4325400" cy="33600"/>
          </a:xfrm>
          <a:prstGeom prst="rect">
            <a:avLst/>
          </a:prstGeom>
          <a:solidFill>
            <a:srgbClr val="4284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0"/>
          <p:cNvSpPr txBox="1"/>
          <p:nvPr/>
        </p:nvSpPr>
        <p:spPr>
          <a:xfrm>
            <a:off x="3686925" y="3643949"/>
            <a:ext cx="4953000" cy="817500"/>
          </a:xfrm>
          <a:prstGeom prst="rect">
            <a:avLst/>
          </a:prstGeom>
          <a:noFill/>
          <a:ln>
            <a:noFill/>
          </a:ln>
        </p:spPr>
        <p:txBody>
          <a:bodyPr anchorCtr="0" anchor="t" bIns="182875" lIns="182875" spcFirstLastPara="1" rIns="182875" wrap="square" tIns="182875">
            <a:noAutofit/>
          </a:bodyPr>
          <a:lstStyle/>
          <a:p>
            <a:pPr indent="0" lvl="0" marL="0" rtl="0" algn="l">
              <a:lnSpc>
                <a:spcPct val="115000"/>
              </a:lnSpc>
              <a:spcBef>
                <a:spcPts val="0"/>
              </a:spcBef>
              <a:spcAft>
                <a:spcPts val="0"/>
              </a:spcAft>
              <a:buNone/>
            </a:pPr>
            <a:r>
              <a:rPr b="1" lang="en" sz="1300">
                <a:solidFill>
                  <a:srgbClr val="434343"/>
                </a:solidFill>
              </a:rPr>
              <a:t>Mentor recruitment services are fully designed, automated, and supported by the Mentor Collective team.</a:t>
            </a:r>
            <a:endParaRPr b="1" sz="1300">
              <a:solidFill>
                <a:srgbClr val="434343"/>
              </a:solidFill>
            </a:endParaRPr>
          </a:p>
          <a:p>
            <a:pPr indent="0" lvl="0" marL="0" rtl="0" algn="l">
              <a:lnSpc>
                <a:spcPct val="115000"/>
              </a:lnSpc>
              <a:spcBef>
                <a:spcPts val="0"/>
              </a:spcBef>
              <a:spcAft>
                <a:spcPts val="0"/>
              </a:spcAft>
              <a:buNone/>
            </a:pPr>
            <a:r>
              <a:t/>
            </a:r>
            <a:endParaRPr b="1" sz="1300">
              <a:solidFill>
                <a:srgbClr val="434343"/>
              </a:solidFill>
            </a:endParaRPr>
          </a:p>
          <a:p>
            <a:pPr indent="0" lvl="0" marL="0" rtl="0" algn="l">
              <a:lnSpc>
                <a:spcPct val="115000"/>
              </a:lnSpc>
              <a:spcBef>
                <a:spcPts val="0"/>
              </a:spcBef>
              <a:spcAft>
                <a:spcPts val="0"/>
              </a:spcAft>
              <a:buNone/>
            </a:pPr>
            <a:r>
              <a:t/>
            </a:r>
            <a:endParaRPr b="1" sz="1300">
              <a:solidFill>
                <a:srgbClr val="43434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1"/>
          <p:cNvSpPr txBox="1"/>
          <p:nvPr/>
        </p:nvSpPr>
        <p:spPr>
          <a:xfrm>
            <a:off x="5458850" y="1310525"/>
            <a:ext cx="3183900" cy="2086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b="1" lang="en" sz="1000">
                <a:solidFill>
                  <a:srgbClr val="4284C7"/>
                </a:solidFill>
              </a:rPr>
              <a:t>Equipping mentors for mentee success</a:t>
            </a:r>
            <a:br>
              <a:rPr b="1" lang="en" sz="1000">
                <a:solidFill>
                  <a:srgbClr val="434343"/>
                </a:solidFill>
              </a:rPr>
            </a:br>
            <a:endParaRPr b="1"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Synchronous and asynchronous trainings available</a:t>
            </a:r>
            <a:br>
              <a:rPr lang="en" sz="1000">
                <a:solidFill>
                  <a:srgbClr val="434343"/>
                </a:solidFill>
              </a:rPr>
            </a:b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Synchronous formats are live webinars hosted by mentor training experts in 30+ time slots each week.</a:t>
            </a:r>
            <a:br>
              <a:rPr lang="en" sz="1000">
                <a:solidFill>
                  <a:srgbClr val="434343"/>
                </a:solidFill>
              </a:rPr>
            </a:b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Training covers program expectations, logistics, self-efficacy and help-seeking behavior concepts, and how to best leverage Mentee Success Plans.</a:t>
            </a:r>
            <a:endParaRPr sz="1000">
              <a:solidFill>
                <a:srgbClr val="434343"/>
              </a:solidFill>
            </a:endParaRPr>
          </a:p>
          <a:p>
            <a:pPr indent="0" lvl="0" marL="0" marR="0" rtl="0" algn="l">
              <a:lnSpc>
                <a:spcPct val="100000"/>
              </a:lnSpc>
              <a:spcBef>
                <a:spcPts val="0"/>
              </a:spcBef>
              <a:spcAft>
                <a:spcPts val="0"/>
              </a:spcAft>
              <a:buClr>
                <a:srgbClr val="262626"/>
              </a:buClr>
              <a:buSzPts val="2000"/>
              <a:buFont typeface="Belleza"/>
              <a:buNone/>
            </a:pPr>
            <a:r>
              <a:t/>
            </a:r>
            <a:endParaRPr sz="1000">
              <a:solidFill>
                <a:srgbClr val="434343"/>
              </a:solidFill>
            </a:endParaRPr>
          </a:p>
        </p:txBody>
      </p:sp>
      <p:sp>
        <p:nvSpPr>
          <p:cNvPr id="618" name="Google Shape;618;p91"/>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619" name="Google Shape;619;p91"/>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
        <p:nvSpPr>
          <p:cNvPr id="620" name="Google Shape;620;p91"/>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621" name="Google Shape;621;p91"/>
          <p:cNvSpPr txBox="1"/>
          <p:nvPr>
            <p:ph idx="3" type="body"/>
          </p:nvPr>
        </p:nvSpPr>
        <p:spPr>
          <a:xfrm>
            <a:off x="337225" y="348225"/>
            <a:ext cx="78594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Equip Your Mentors for Mentee Success</a:t>
            </a:r>
            <a:endParaRPr b="1" sz="3000">
              <a:solidFill>
                <a:srgbClr val="262626"/>
              </a:solidFill>
              <a:latin typeface="Arial"/>
              <a:ea typeface="Arial"/>
              <a:cs typeface="Arial"/>
              <a:sym typeface="Arial"/>
            </a:endParaRPr>
          </a:p>
        </p:txBody>
      </p:sp>
      <p:sp>
        <p:nvSpPr>
          <p:cNvPr id="622" name="Google Shape;622;p91"/>
          <p:cNvSpPr txBox="1"/>
          <p:nvPr/>
        </p:nvSpPr>
        <p:spPr>
          <a:xfrm>
            <a:off x="2224641" y="2359095"/>
            <a:ext cx="561000" cy="9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Belleza"/>
              <a:buNone/>
            </a:pPr>
            <a:r>
              <a:rPr b="1" i="0" lang="en" sz="2000" u="none" cap="none" strike="noStrike">
                <a:solidFill>
                  <a:srgbClr val="FFFFFF"/>
                </a:solidFill>
                <a:latin typeface="Belleza"/>
                <a:ea typeface="Belleza"/>
                <a:cs typeface="Belleza"/>
                <a:sym typeface="Belleza"/>
              </a:rPr>
              <a:t>Coaching &amp; Advising</a:t>
            </a:r>
            <a:endParaRPr b="1"/>
          </a:p>
        </p:txBody>
      </p:sp>
      <p:grpSp>
        <p:nvGrpSpPr>
          <p:cNvPr id="623" name="Google Shape;623;p91"/>
          <p:cNvGrpSpPr/>
          <p:nvPr/>
        </p:nvGrpSpPr>
        <p:grpSpPr>
          <a:xfrm>
            <a:off x="147352" y="786777"/>
            <a:ext cx="5511184" cy="3817564"/>
            <a:chOff x="9258300" y="1144900"/>
            <a:chExt cx="16725900" cy="10944851"/>
          </a:xfrm>
        </p:grpSpPr>
        <p:pic>
          <p:nvPicPr>
            <p:cNvPr descr="38-09.png" id="624" name="Google Shape;624;p91"/>
            <p:cNvPicPr preferRelativeResize="0"/>
            <p:nvPr/>
          </p:nvPicPr>
          <p:blipFill rotWithShape="1">
            <a:blip r:embed="rId3">
              <a:alphaModFix/>
            </a:blip>
            <a:srcRect b="10241" l="16104" r="15308" t="0"/>
            <a:stretch/>
          </p:blipFill>
          <p:spPr>
            <a:xfrm>
              <a:off x="9258300" y="1144900"/>
              <a:ext cx="16725900" cy="10944851"/>
            </a:xfrm>
            <a:prstGeom prst="rect">
              <a:avLst/>
            </a:prstGeom>
            <a:noFill/>
            <a:ln>
              <a:noFill/>
            </a:ln>
          </p:spPr>
        </p:pic>
        <p:sp>
          <p:nvSpPr>
            <p:cNvPr id="625" name="Google Shape;625;p91"/>
            <p:cNvSpPr/>
            <p:nvPr/>
          </p:nvSpPr>
          <p:spPr>
            <a:xfrm>
              <a:off x="11966825" y="3390899"/>
              <a:ext cx="11554500" cy="7279200"/>
            </a:xfrm>
            <a:prstGeom prst="rect">
              <a:avLst/>
            </a:prstGeom>
            <a:solidFill>
              <a:srgbClr val="262626"/>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262626"/>
                </a:buClr>
                <a:buSzPts val="2000"/>
                <a:buFont typeface="Helvetica Neue"/>
                <a:buNone/>
              </a:pPr>
              <a:r>
                <a:t/>
              </a:r>
              <a:endParaRPr b="0" i="0" sz="2000" u="none" cap="none" strike="noStrike">
                <a:solidFill>
                  <a:srgbClr val="262626"/>
                </a:solidFill>
                <a:latin typeface="Helvetica Neue"/>
                <a:ea typeface="Helvetica Neue"/>
                <a:cs typeface="Helvetica Neue"/>
                <a:sym typeface="Helvetica Neue"/>
              </a:endParaRPr>
            </a:p>
          </p:txBody>
        </p:sp>
        <p:pic>
          <p:nvPicPr>
            <p:cNvPr id="626" name="Google Shape;626;p91"/>
            <p:cNvPicPr preferRelativeResize="0"/>
            <p:nvPr/>
          </p:nvPicPr>
          <p:blipFill rotWithShape="1">
            <a:blip r:embed="rId4">
              <a:alphaModFix/>
            </a:blip>
            <a:srcRect b="0" l="0" r="0" t="0"/>
            <a:stretch/>
          </p:blipFill>
          <p:spPr>
            <a:xfrm>
              <a:off x="11973377" y="3719208"/>
              <a:ext cx="11545531" cy="6503982"/>
            </a:xfrm>
            <a:prstGeom prst="rect">
              <a:avLst/>
            </a:prstGeom>
            <a:noFill/>
            <a:ln>
              <a:noFill/>
            </a:ln>
          </p:spPr>
        </p:pic>
      </p:grpSp>
      <p:grpSp>
        <p:nvGrpSpPr>
          <p:cNvPr id="627" name="Google Shape;627;p91"/>
          <p:cNvGrpSpPr/>
          <p:nvPr/>
        </p:nvGrpSpPr>
        <p:grpSpPr>
          <a:xfrm>
            <a:off x="5458861" y="3559347"/>
            <a:ext cx="3086578" cy="540032"/>
            <a:chOff x="4919550" y="3628075"/>
            <a:chExt cx="3882000" cy="679200"/>
          </a:xfrm>
        </p:grpSpPr>
        <p:sp>
          <p:nvSpPr>
            <p:cNvPr id="628" name="Google Shape;628;p91"/>
            <p:cNvSpPr/>
            <p:nvPr/>
          </p:nvSpPr>
          <p:spPr>
            <a:xfrm>
              <a:off x="4919550" y="3628075"/>
              <a:ext cx="3882000" cy="679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91"/>
            <p:cNvSpPr txBox="1"/>
            <p:nvPr/>
          </p:nvSpPr>
          <p:spPr>
            <a:xfrm>
              <a:off x="6966135" y="3771555"/>
              <a:ext cx="1803900" cy="4848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62626"/>
                </a:buClr>
                <a:buSzPts val="2400"/>
                <a:buFont typeface="Belleza"/>
                <a:buNone/>
              </a:pPr>
              <a:r>
                <a:rPr lang="en" sz="600">
                  <a:solidFill>
                    <a:srgbClr val="535353"/>
                  </a:solidFill>
                </a:rPr>
                <a:t>In 2021, MC trainings will be certified by the Mentoring Institution at the University of New Mexico</a:t>
              </a:r>
              <a:endParaRPr b="1" i="0" sz="600" u="none" cap="none" strike="noStrike">
                <a:solidFill>
                  <a:srgbClr val="535353"/>
                </a:solidFill>
              </a:endParaRPr>
            </a:p>
          </p:txBody>
        </p:sp>
        <p:pic>
          <p:nvPicPr>
            <p:cNvPr id="630" name="Google Shape;630;p91"/>
            <p:cNvPicPr preferRelativeResize="0"/>
            <p:nvPr/>
          </p:nvPicPr>
          <p:blipFill>
            <a:blip r:embed="rId5">
              <a:alphaModFix/>
            </a:blip>
            <a:stretch>
              <a:fillRect/>
            </a:stretch>
          </p:blipFill>
          <p:spPr>
            <a:xfrm>
              <a:off x="5098679" y="3801420"/>
              <a:ext cx="1803901" cy="378683"/>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92"/>
          <p:cNvSpPr txBox="1"/>
          <p:nvPr/>
        </p:nvSpPr>
        <p:spPr>
          <a:xfrm>
            <a:off x="5458850" y="1310525"/>
            <a:ext cx="3183900" cy="2086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b="1" lang="en" sz="1000">
                <a:solidFill>
                  <a:srgbClr val="4284C7"/>
                </a:solidFill>
              </a:rPr>
              <a:t>MC’s matching surveys, taken by both mentees and mentors,  are unique to specific program design goals.  </a:t>
            </a:r>
            <a:br>
              <a:rPr b="1" lang="en" sz="1000">
                <a:solidFill>
                  <a:srgbClr val="434343"/>
                </a:solidFill>
              </a:rPr>
            </a:br>
            <a:endParaRPr b="1" sz="1000">
              <a:solidFill>
                <a:srgbClr val="434343"/>
              </a:solidFill>
            </a:endParaRPr>
          </a:p>
          <a:p>
            <a:pPr indent="0" lvl="0" marL="0" marR="0" rtl="0" algn="l">
              <a:lnSpc>
                <a:spcPct val="100000"/>
              </a:lnSpc>
              <a:spcBef>
                <a:spcPts val="0"/>
              </a:spcBef>
              <a:spcAft>
                <a:spcPts val="0"/>
              </a:spcAft>
              <a:buNone/>
            </a:pPr>
            <a:r>
              <a:rPr lang="en" sz="1000">
                <a:solidFill>
                  <a:srgbClr val="434343"/>
                </a:solidFill>
              </a:rPr>
              <a:t>Most importantly, our process gives agency to the mentee in determining what they want most in a mentor.</a:t>
            </a:r>
            <a:endParaRPr sz="1000">
              <a:solidFill>
                <a:srgbClr val="434343"/>
              </a:solidFill>
            </a:endParaRPr>
          </a:p>
          <a:p>
            <a:pPr indent="0" lvl="0" marL="0" marR="0" rtl="0" algn="l">
              <a:lnSpc>
                <a:spcPct val="100000"/>
              </a:lnSpc>
              <a:spcBef>
                <a:spcPts val="0"/>
              </a:spcBef>
              <a:spcAft>
                <a:spcPts val="0"/>
              </a:spcAft>
              <a:buNone/>
            </a:pPr>
            <a:r>
              <a:t/>
            </a:r>
            <a:endParaRPr sz="1000">
              <a:solidFill>
                <a:srgbClr val="434343"/>
              </a:solidFill>
            </a:endParaRPr>
          </a:p>
          <a:p>
            <a:pPr indent="0" lvl="0" marL="0" marR="0" rtl="0" algn="l">
              <a:lnSpc>
                <a:spcPct val="100000"/>
              </a:lnSpc>
              <a:spcBef>
                <a:spcPts val="0"/>
              </a:spcBef>
              <a:spcAft>
                <a:spcPts val="0"/>
              </a:spcAft>
              <a:buNone/>
            </a:pPr>
            <a:r>
              <a:rPr lang="en" sz="1000">
                <a:solidFill>
                  <a:srgbClr val="434343"/>
                </a:solidFill>
              </a:rPr>
              <a:t>Unlike standard software alone, MC uses a unique model of both algorithms and matching specialists to establish the strongest possible matches.</a:t>
            </a:r>
            <a:endParaRPr sz="1000">
              <a:solidFill>
                <a:srgbClr val="434343"/>
              </a:solidFill>
            </a:endParaRPr>
          </a:p>
        </p:txBody>
      </p:sp>
      <p:sp>
        <p:nvSpPr>
          <p:cNvPr id="636" name="Google Shape;636;p92"/>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637" name="Google Shape;637;p92"/>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
        <p:nvSpPr>
          <p:cNvPr id="638" name="Google Shape;638;p92"/>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639" name="Google Shape;639;p92"/>
          <p:cNvSpPr txBox="1"/>
          <p:nvPr>
            <p:ph idx="3" type="body"/>
          </p:nvPr>
        </p:nvSpPr>
        <p:spPr>
          <a:xfrm>
            <a:off x="337225" y="348225"/>
            <a:ext cx="78594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Make a Relevant Match</a:t>
            </a:r>
            <a:endParaRPr b="1" sz="3000">
              <a:solidFill>
                <a:srgbClr val="262626"/>
              </a:solidFill>
              <a:latin typeface="Arial"/>
              <a:ea typeface="Arial"/>
              <a:cs typeface="Arial"/>
              <a:sym typeface="Arial"/>
            </a:endParaRPr>
          </a:p>
        </p:txBody>
      </p:sp>
      <p:sp>
        <p:nvSpPr>
          <p:cNvPr id="640" name="Google Shape;640;p92"/>
          <p:cNvSpPr txBox="1"/>
          <p:nvPr/>
        </p:nvSpPr>
        <p:spPr>
          <a:xfrm>
            <a:off x="2224641" y="2359095"/>
            <a:ext cx="561000" cy="9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Belleza"/>
              <a:buNone/>
            </a:pPr>
            <a:r>
              <a:rPr b="1" i="0" lang="en" sz="2000" u="none" cap="none" strike="noStrike">
                <a:solidFill>
                  <a:srgbClr val="FFFFFF"/>
                </a:solidFill>
                <a:latin typeface="Belleza"/>
                <a:ea typeface="Belleza"/>
                <a:cs typeface="Belleza"/>
                <a:sym typeface="Belleza"/>
              </a:rPr>
              <a:t>Coaching &amp; Advising</a:t>
            </a:r>
            <a:endParaRPr b="1"/>
          </a:p>
        </p:txBody>
      </p:sp>
      <p:grpSp>
        <p:nvGrpSpPr>
          <p:cNvPr id="641" name="Google Shape;641;p92"/>
          <p:cNvGrpSpPr/>
          <p:nvPr/>
        </p:nvGrpSpPr>
        <p:grpSpPr>
          <a:xfrm>
            <a:off x="147352" y="786777"/>
            <a:ext cx="5511184" cy="3817564"/>
            <a:chOff x="9258300" y="1144900"/>
            <a:chExt cx="16725900" cy="10944851"/>
          </a:xfrm>
        </p:grpSpPr>
        <p:pic>
          <p:nvPicPr>
            <p:cNvPr descr="38-09.png" id="642" name="Google Shape;642;p92"/>
            <p:cNvPicPr preferRelativeResize="0"/>
            <p:nvPr/>
          </p:nvPicPr>
          <p:blipFill rotWithShape="1">
            <a:blip r:embed="rId3">
              <a:alphaModFix/>
            </a:blip>
            <a:srcRect b="10241" l="16104" r="15308" t="0"/>
            <a:stretch/>
          </p:blipFill>
          <p:spPr>
            <a:xfrm>
              <a:off x="9258300" y="1144900"/>
              <a:ext cx="16725900" cy="10944851"/>
            </a:xfrm>
            <a:prstGeom prst="rect">
              <a:avLst/>
            </a:prstGeom>
            <a:noFill/>
            <a:ln>
              <a:noFill/>
            </a:ln>
          </p:spPr>
        </p:pic>
        <p:sp>
          <p:nvSpPr>
            <p:cNvPr id="643" name="Google Shape;643;p92"/>
            <p:cNvSpPr/>
            <p:nvPr/>
          </p:nvSpPr>
          <p:spPr>
            <a:xfrm>
              <a:off x="11966825" y="3390899"/>
              <a:ext cx="11554500" cy="7279200"/>
            </a:xfrm>
            <a:prstGeom prst="rect">
              <a:avLst/>
            </a:prstGeom>
            <a:solidFill>
              <a:srgbClr val="FFFFFF">
                <a:alpha val="63690"/>
              </a:srgbClr>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262626"/>
                </a:buClr>
                <a:buSzPts val="2000"/>
                <a:buFont typeface="Helvetica Neue"/>
                <a:buNone/>
              </a:pPr>
              <a:r>
                <a:t/>
              </a:r>
              <a:endParaRPr b="0" i="0" sz="2000" u="none" cap="none" strike="noStrike">
                <a:solidFill>
                  <a:srgbClr val="262626"/>
                </a:solidFill>
                <a:latin typeface="Helvetica Neue"/>
                <a:ea typeface="Helvetica Neue"/>
                <a:cs typeface="Helvetica Neue"/>
                <a:sym typeface="Helvetica Neue"/>
              </a:endParaRPr>
            </a:p>
          </p:txBody>
        </p:sp>
      </p:grpSp>
      <p:pic>
        <p:nvPicPr>
          <p:cNvPr descr="57U1bZgvo71-QcKmbMmOFeuHxpb60Qoss3TXp7D5YALl384xgFphBQvjMEPo66mEIXzgxsSyQLTzhedd0fkB8_zS5QnXviX0nB9TM195ANAvKgHx-s7eXC5aWSXMlf6TKd6XLlcNBaY.gif" id="644" name="Google Shape;644;p92"/>
          <p:cNvPicPr preferRelativeResize="0"/>
          <p:nvPr/>
        </p:nvPicPr>
        <p:blipFill rotWithShape="1">
          <a:blip r:embed="rId4">
            <a:alphaModFix/>
          </a:blip>
          <a:srcRect b="5222" l="6587" r="6273" t="0"/>
          <a:stretch/>
        </p:blipFill>
        <p:spPr>
          <a:xfrm>
            <a:off x="1045115" y="1981402"/>
            <a:ext cx="3784555" cy="1800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93"/>
          <p:cNvSpPr/>
          <p:nvPr/>
        </p:nvSpPr>
        <p:spPr>
          <a:xfrm>
            <a:off x="778032" y="2305165"/>
            <a:ext cx="2789700" cy="2122200"/>
          </a:xfrm>
          <a:prstGeom prst="rect">
            <a:avLst/>
          </a:prstGeom>
          <a:solidFill>
            <a:srgbClr val="4284C7"/>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650" name="Google Shape;650;p93"/>
          <p:cNvSpPr txBox="1"/>
          <p:nvPr/>
        </p:nvSpPr>
        <p:spPr>
          <a:xfrm>
            <a:off x="2432615" y="2096231"/>
            <a:ext cx="838800" cy="147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800"/>
              <a:buFont typeface="Belleza"/>
              <a:buNone/>
            </a:pPr>
            <a:r>
              <a:rPr b="0" i="0" lang="en" sz="800" u="none" cap="none" strike="noStrike">
                <a:solidFill>
                  <a:srgbClr val="FFFFFF"/>
                </a:solidFill>
                <a:latin typeface="Belleza"/>
                <a:ea typeface="Belleza"/>
                <a:cs typeface="Belleza"/>
                <a:sym typeface="Belleza"/>
              </a:rPr>
              <a:t>Coaching &amp; Advising</a:t>
            </a:r>
            <a:endParaRPr sz="500"/>
          </a:p>
        </p:txBody>
      </p:sp>
      <p:sp>
        <p:nvSpPr>
          <p:cNvPr id="651" name="Google Shape;651;p93"/>
          <p:cNvSpPr txBox="1"/>
          <p:nvPr/>
        </p:nvSpPr>
        <p:spPr>
          <a:xfrm>
            <a:off x="361450" y="1010296"/>
            <a:ext cx="4042200" cy="9483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262626"/>
              </a:buClr>
              <a:buSzPts val="900"/>
              <a:buFont typeface="Belleza"/>
              <a:buNone/>
            </a:pPr>
            <a:r>
              <a:rPr i="0" lang="en" sz="900" u="none" cap="none" strike="noStrike">
                <a:solidFill>
                  <a:srgbClr val="434343"/>
                </a:solidFill>
              </a:rPr>
              <a:t>Accessible by any device, </a:t>
            </a:r>
            <a:r>
              <a:rPr b="1" i="0" lang="en" sz="900" u="none" cap="none" strike="noStrike">
                <a:solidFill>
                  <a:srgbClr val="434343"/>
                </a:solidFill>
              </a:rPr>
              <a:t>the Mentee/Mentor Platform</a:t>
            </a:r>
            <a:r>
              <a:rPr i="0" lang="en" sz="900" u="none" cap="none" strike="noStrike">
                <a:solidFill>
                  <a:srgbClr val="434343"/>
                </a:solidFill>
              </a:rPr>
              <a:t> equips mentee</a:t>
            </a:r>
            <a:r>
              <a:rPr lang="en" sz="900">
                <a:solidFill>
                  <a:srgbClr val="434343"/>
                </a:solidFill>
              </a:rPr>
              <a:t>s and </a:t>
            </a:r>
            <a:r>
              <a:rPr i="0" lang="en" sz="900" u="none" cap="none" strike="noStrike">
                <a:solidFill>
                  <a:srgbClr val="434343"/>
                </a:solidFill>
              </a:rPr>
              <a:t>mentors with the info they need to learn more about each other, </a:t>
            </a:r>
            <a:r>
              <a:rPr lang="en" sz="900">
                <a:solidFill>
                  <a:srgbClr val="434343"/>
                </a:solidFill>
              </a:rPr>
              <a:t>access to resources such as discussion guides, opportunities to connect with our mentorship community and more. </a:t>
            </a:r>
            <a:endParaRPr i="0" sz="900" u="none" cap="none" strike="noStrike">
              <a:solidFill>
                <a:srgbClr val="434343"/>
              </a:solidFill>
            </a:endParaRPr>
          </a:p>
        </p:txBody>
      </p:sp>
      <p:sp>
        <p:nvSpPr>
          <p:cNvPr id="652" name="Google Shape;652;p93"/>
          <p:cNvSpPr txBox="1"/>
          <p:nvPr/>
        </p:nvSpPr>
        <p:spPr>
          <a:xfrm>
            <a:off x="4748550" y="3194275"/>
            <a:ext cx="4232100" cy="11775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200">
                <a:solidFill>
                  <a:srgbClr val="4284C7"/>
                </a:solidFill>
              </a:rPr>
              <a:t>How MC helps build community for your program:</a:t>
            </a:r>
            <a:endParaRPr b="1" sz="1200">
              <a:solidFill>
                <a:srgbClr val="4284C7"/>
              </a:solidFill>
            </a:endParaRPr>
          </a:p>
          <a:p>
            <a:pPr indent="-165100" lvl="0" marL="177800" rtl="0" algn="l">
              <a:spcBef>
                <a:spcPts val="0"/>
              </a:spcBef>
              <a:spcAft>
                <a:spcPts val="0"/>
              </a:spcAft>
              <a:buClr>
                <a:srgbClr val="434343"/>
              </a:buClr>
              <a:buSzPts val="1200"/>
              <a:buChar char="●"/>
            </a:pPr>
            <a:r>
              <a:rPr lang="en" sz="1200">
                <a:solidFill>
                  <a:srgbClr val="434343"/>
                </a:solidFill>
              </a:rPr>
              <a:t>Facilitate a Facebook Group</a:t>
            </a:r>
            <a:endParaRPr sz="1200">
              <a:solidFill>
                <a:srgbClr val="434343"/>
              </a:solidFill>
            </a:endParaRPr>
          </a:p>
          <a:p>
            <a:pPr indent="-165100" lvl="0" marL="177800" rtl="0" algn="l">
              <a:spcBef>
                <a:spcPts val="0"/>
              </a:spcBef>
              <a:spcAft>
                <a:spcPts val="0"/>
              </a:spcAft>
              <a:buClr>
                <a:srgbClr val="434343"/>
              </a:buClr>
              <a:buSzPts val="1200"/>
              <a:buChar char="●"/>
            </a:pPr>
            <a:r>
              <a:rPr lang="en" sz="1200">
                <a:solidFill>
                  <a:srgbClr val="434343"/>
                </a:solidFill>
              </a:rPr>
              <a:t>Community of Trained Mentors on LinkedIn </a:t>
            </a:r>
            <a:endParaRPr sz="1200">
              <a:solidFill>
                <a:srgbClr val="434343"/>
              </a:solidFill>
            </a:endParaRPr>
          </a:p>
          <a:p>
            <a:pPr indent="-165100" lvl="0" marL="177800" rtl="0" algn="l">
              <a:spcBef>
                <a:spcPts val="0"/>
              </a:spcBef>
              <a:spcAft>
                <a:spcPts val="0"/>
              </a:spcAft>
              <a:buClr>
                <a:srgbClr val="434343"/>
              </a:buClr>
              <a:buSzPts val="1200"/>
              <a:buChar char="●"/>
            </a:pPr>
            <a:r>
              <a:rPr lang="en" sz="1200">
                <a:solidFill>
                  <a:srgbClr val="434343"/>
                </a:solidFill>
              </a:rPr>
              <a:t>Ambassador program</a:t>
            </a:r>
            <a:endParaRPr sz="1200">
              <a:solidFill>
                <a:srgbClr val="434343"/>
              </a:solidFill>
            </a:endParaRPr>
          </a:p>
          <a:p>
            <a:pPr indent="-165100" lvl="0" marL="177800" rtl="0" algn="l">
              <a:spcBef>
                <a:spcPts val="0"/>
              </a:spcBef>
              <a:spcAft>
                <a:spcPts val="0"/>
              </a:spcAft>
              <a:buClr>
                <a:srgbClr val="434343"/>
              </a:buClr>
              <a:buSzPts val="1200"/>
              <a:buChar char="●"/>
            </a:pPr>
            <a:r>
              <a:rPr lang="en" sz="1200">
                <a:solidFill>
                  <a:srgbClr val="434343"/>
                </a:solidFill>
              </a:rPr>
              <a:t>Scholarship program</a:t>
            </a:r>
            <a:endParaRPr sz="1200">
              <a:solidFill>
                <a:srgbClr val="434343"/>
              </a:solidFill>
            </a:endParaRPr>
          </a:p>
          <a:p>
            <a:pPr indent="-165100" lvl="0" marL="177800" rtl="0" algn="l">
              <a:spcBef>
                <a:spcPts val="0"/>
              </a:spcBef>
              <a:spcAft>
                <a:spcPts val="0"/>
              </a:spcAft>
              <a:buClr>
                <a:srgbClr val="434343"/>
              </a:buClr>
              <a:buSzPts val="1200"/>
              <a:buChar char="●"/>
            </a:pPr>
            <a:r>
              <a:rPr lang="en" sz="1200">
                <a:solidFill>
                  <a:srgbClr val="434343"/>
                </a:solidFill>
              </a:rPr>
              <a:t>Mentor office hours</a:t>
            </a:r>
            <a:endParaRPr sz="1200">
              <a:solidFill>
                <a:srgbClr val="434343"/>
              </a:solidFill>
            </a:endParaRPr>
          </a:p>
        </p:txBody>
      </p:sp>
      <p:pic>
        <p:nvPicPr>
          <p:cNvPr id="653" name="Google Shape;653;p93"/>
          <p:cNvPicPr preferRelativeResize="0"/>
          <p:nvPr/>
        </p:nvPicPr>
        <p:blipFill>
          <a:blip r:embed="rId3">
            <a:alphaModFix/>
          </a:blip>
          <a:stretch>
            <a:fillRect/>
          </a:stretch>
        </p:blipFill>
        <p:spPr>
          <a:xfrm>
            <a:off x="399426" y="2015225"/>
            <a:ext cx="2969090" cy="2235633"/>
          </a:xfrm>
          <a:prstGeom prst="rect">
            <a:avLst/>
          </a:prstGeom>
          <a:noFill/>
          <a:ln>
            <a:noFill/>
          </a:ln>
          <a:effectLst>
            <a:outerShdw blurRad="57150" rotWithShape="0" algn="bl" dir="5400000" dist="19050">
              <a:srgbClr val="000000">
                <a:alpha val="50000"/>
              </a:srgbClr>
            </a:outerShdw>
          </a:effectLst>
        </p:spPr>
      </p:pic>
      <p:grpSp>
        <p:nvGrpSpPr>
          <p:cNvPr id="654" name="Google Shape;654;p93"/>
          <p:cNvGrpSpPr/>
          <p:nvPr/>
        </p:nvGrpSpPr>
        <p:grpSpPr>
          <a:xfrm>
            <a:off x="3827835" y="1198756"/>
            <a:ext cx="4232366" cy="2116437"/>
            <a:chOff x="9500582" y="1895870"/>
            <a:chExt cx="15977223" cy="7989569"/>
          </a:xfrm>
        </p:grpSpPr>
        <p:pic>
          <p:nvPicPr>
            <p:cNvPr descr="38-09.png" id="655" name="Google Shape;655;p93"/>
            <p:cNvPicPr preferRelativeResize="0"/>
            <p:nvPr/>
          </p:nvPicPr>
          <p:blipFill rotWithShape="1">
            <a:blip r:embed="rId4">
              <a:alphaModFix/>
            </a:blip>
            <a:srcRect b="0" l="0" r="0" t="0"/>
            <a:stretch/>
          </p:blipFill>
          <p:spPr>
            <a:xfrm>
              <a:off x="9500582" y="1895870"/>
              <a:ext cx="15977223" cy="7989569"/>
            </a:xfrm>
            <a:prstGeom prst="rect">
              <a:avLst/>
            </a:prstGeom>
            <a:noFill/>
            <a:ln>
              <a:noFill/>
            </a:ln>
          </p:spPr>
        </p:pic>
        <p:pic>
          <p:nvPicPr>
            <p:cNvPr descr="computer2.png" id="656" name="Google Shape;656;p93"/>
            <p:cNvPicPr preferRelativeResize="0"/>
            <p:nvPr/>
          </p:nvPicPr>
          <p:blipFill rotWithShape="1">
            <a:blip r:embed="rId5">
              <a:alphaModFix/>
            </a:blip>
            <a:srcRect b="11869" l="10937" r="12633" t="3592"/>
            <a:stretch/>
          </p:blipFill>
          <p:spPr>
            <a:xfrm>
              <a:off x="13846555" y="3539417"/>
              <a:ext cx="7521693" cy="4468715"/>
            </a:xfrm>
            <a:prstGeom prst="rect">
              <a:avLst/>
            </a:prstGeom>
            <a:noFill/>
            <a:ln>
              <a:noFill/>
            </a:ln>
          </p:spPr>
        </p:pic>
        <p:grpSp>
          <p:nvGrpSpPr>
            <p:cNvPr id="657" name="Google Shape;657;p93"/>
            <p:cNvGrpSpPr/>
            <p:nvPr/>
          </p:nvGrpSpPr>
          <p:grpSpPr>
            <a:xfrm>
              <a:off x="19168393" y="2086854"/>
              <a:ext cx="4934942" cy="6983729"/>
              <a:chOff x="8536984" y="1355413"/>
              <a:chExt cx="3102566" cy="4390625"/>
            </a:xfrm>
          </p:grpSpPr>
          <p:pic>
            <p:nvPicPr>
              <p:cNvPr id="658" name="Google Shape;658;p93"/>
              <p:cNvPicPr preferRelativeResize="0"/>
              <p:nvPr/>
            </p:nvPicPr>
            <p:blipFill>
              <a:blip r:embed="rId6">
                <a:alphaModFix/>
              </a:blip>
              <a:stretch>
                <a:fillRect/>
              </a:stretch>
            </p:blipFill>
            <p:spPr>
              <a:xfrm>
                <a:off x="8536984" y="1355413"/>
                <a:ext cx="3102566" cy="4390625"/>
              </a:xfrm>
              <a:prstGeom prst="rect">
                <a:avLst/>
              </a:prstGeom>
              <a:noFill/>
              <a:ln>
                <a:noFill/>
              </a:ln>
            </p:spPr>
          </p:pic>
          <p:sp>
            <p:nvSpPr>
              <p:cNvPr id="659" name="Google Shape;659;p93"/>
              <p:cNvSpPr/>
              <p:nvPr/>
            </p:nvSpPr>
            <p:spPr>
              <a:xfrm>
                <a:off x="8659450" y="1693425"/>
                <a:ext cx="2882100" cy="3726900"/>
              </a:xfrm>
              <a:prstGeom prst="rect">
                <a:avLst/>
              </a:prstGeom>
              <a:solidFill>
                <a:srgbClr val="EFEFE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pic>
          <p:nvPicPr>
            <p:cNvPr id="660" name="Google Shape;660;p93"/>
            <p:cNvPicPr preferRelativeResize="0"/>
            <p:nvPr/>
          </p:nvPicPr>
          <p:blipFill>
            <a:blip r:embed="rId7">
              <a:alphaModFix/>
            </a:blip>
            <a:stretch>
              <a:fillRect/>
            </a:stretch>
          </p:blipFill>
          <p:spPr>
            <a:xfrm>
              <a:off x="19400386" y="2614673"/>
              <a:ext cx="4470659" cy="5927983"/>
            </a:xfrm>
            <a:prstGeom prst="rect">
              <a:avLst/>
            </a:prstGeom>
            <a:noFill/>
            <a:ln>
              <a:noFill/>
            </a:ln>
          </p:spPr>
        </p:pic>
      </p:grpSp>
      <p:sp>
        <p:nvSpPr>
          <p:cNvPr id="661" name="Google Shape;661;p93"/>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662" name="Google Shape;662;p93"/>
          <p:cNvSpPr txBox="1"/>
          <p:nvPr>
            <p:ph idx="3" type="body"/>
          </p:nvPr>
        </p:nvSpPr>
        <p:spPr>
          <a:xfrm>
            <a:off x="337225" y="348225"/>
            <a:ext cx="84045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Engagement Platform &amp; Community Building</a:t>
            </a:r>
            <a:endParaRPr b="1" sz="3000">
              <a:solidFill>
                <a:srgbClr val="262626"/>
              </a:solidFill>
              <a:latin typeface="Arial"/>
              <a:ea typeface="Arial"/>
              <a:cs typeface="Arial"/>
              <a:sym typeface="Arial"/>
            </a:endParaRPr>
          </a:p>
        </p:txBody>
      </p:sp>
      <p:sp>
        <p:nvSpPr>
          <p:cNvPr id="663" name="Google Shape;663;p93"/>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664" name="Google Shape;664;p93"/>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4"/>
          <p:cNvSpPr txBox="1"/>
          <p:nvPr/>
        </p:nvSpPr>
        <p:spPr>
          <a:xfrm>
            <a:off x="5458850" y="1310525"/>
            <a:ext cx="3183900" cy="2086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b="1" lang="en" sz="1000">
                <a:solidFill>
                  <a:srgbClr val="4284C7"/>
                </a:solidFill>
              </a:rPr>
              <a:t>Insight Flags from mentors alert </a:t>
            </a:r>
            <a:r>
              <a:rPr b="1" lang="en" sz="1000">
                <a:solidFill>
                  <a:srgbClr val="4284C7"/>
                </a:solidFill>
              </a:rPr>
              <a:t>school leadership</a:t>
            </a:r>
            <a:r>
              <a:rPr b="1" lang="en" sz="1000">
                <a:solidFill>
                  <a:srgbClr val="4284C7"/>
                </a:solidFill>
              </a:rPr>
              <a:t> when a mentee is experiencing a serious challenge, such as housing insecurity, academics or financial stress. </a:t>
            </a:r>
            <a:br>
              <a:rPr b="1" lang="en" sz="1000">
                <a:solidFill>
                  <a:srgbClr val="434343"/>
                </a:solidFill>
              </a:rPr>
            </a:br>
            <a:endParaRPr b="1" sz="1000">
              <a:solidFill>
                <a:srgbClr val="434343"/>
              </a:solidFill>
            </a:endParaRPr>
          </a:p>
          <a:p>
            <a:pPr indent="0" lvl="0" marL="0" marR="0" rtl="0" algn="l">
              <a:lnSpc>
                <a:spcPct val="100000"/>
              </a:lnSpc>
              <a:spcBef>
                <a:spcPts val="0"/>
              </a:spcBef>
              <a:spcAft>
                <a:spcPts val="0"/>
              </a:spcAft>
              <a:buNone/>
            </a:pPr>
            <a:r>
              <a:rPr b="1" lang="en" sz="1000">
                <a:solidFill>
                  <a:srgbClr val="434343"/>
                </a:solidFill>
              </a:rPr>
              <a:t>With this real-time </a:t>
            </a:r>
            <a:r>
              <a:rPr b="1" lang="en" sz="1000">
                <a:solidFill>
                  <a:srgbClr val="434343"/>
                </a:solidFill>
              </a:rPr>
              <a:t>intel,</a:t>
            </a:r>
            <a:r>
              <a:rPr b="1" lang="en" sz="1000">
                <a:solidFill>
                  <a:srgbClr val="434343"/>
                </a:solidFill>
              </a:rPr>
              <a:t> you can:</a:t>
            </a:r>
            <a:br>
              <a:rPr b="1" lang="en" sz="1000">
                <a:solidFill>
                  <a:srgbClr val="434343"/>
                </a:solidFill>
              </a:rPr>
            </a:br>
            <a:endParaRPr b="1"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Identify early warning signs for students and assign admins to be notified of these updates</a:t>
            </a:r>
            <a:br>
              <a:rPr lang="en" sz="1000">
                <a:solidFill>
                  <a:srgbClr val="434343"/>
                </a:solidFill>
              </a:rPr>
            </a:b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Track actionable flags and follow-up actions</a:t>
            </a:r>
            <a:endParaRPr sz="1000">
              <a:solidFill>
                <a:srgbClr val="434343"/>
              </a:solidFill>
            </a:endParaRPr>
          </a:p>
        </p:txBody>
      </p:sp>
      <p:sp>
        <p:nvSpPr>
          <p:cNvPr id="670" name="Google Shape;670;p94"/>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671" name="Google Shape;671;p94"/>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
        <p:nvSpPr>
          <p:cNvPr id="672" name="Google Shape;672;p94"/>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673" name="Google Shape;673;p94"/>
          <p:cNvSpPr txBox="1"/>
          <p:nvPr>
            <p:ph idx="3" type="body"/>
          </p:nvPr>
        </p:nvSpPr>
        <p:spPr>
          <a:xfrm>
            <a:off x="337225" y="348225"/>
            <a:ext cx="78594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The Power Of Insight Flags</a:t>
            </a:r>
            <a:endParaRPr b="1" sz="3000">
              <a:solidFill>
                <a:srgbClr val="262626"/>
              </a:solidFill>
              <a:latin typeface="Arial"/>
              <a:ea typeface="Arial"/>
              <a:cs typeface="Arial"/>
              <a:sym typeface="Arial"/>
            </a:endParaRPr>
          </a:p>
        </p:txBody>
      </p:sp>
      <p:sp>
        <p:nvSpPr>
          <p:cNvPr id="674" name="Google Shape;674;p94"/>
          <p:cNvSpPr txBox="1"/>
          <p:nvPr/>
        </p:nvSpPr>
        <p:spPr>
          <a:xfrm>
            <a:off x="2224641" y="2359095"/>
            <a:ext cx="561000" cy="9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Belleza"/>
              <a:buNone/>
            </a:pPr>
            <a:r>
              <a:rPr b="1" i="0" lang="en" sz="2000" u="none" cap="none" strike="noStrike">
                <a:solidFill>
                  <a:srgbClr val="FFFFFF"/>
                </a:solidFill>
                <a:latin typeface="Belleza"/>
                <a:ea typeface="Belleza"/>
                <a:cs typeface="Belleza"/>
                <a:sym typeface="Belleza"/>
              </a:rPr>
              <a:t>Coaching &amp; Advising</a:t>
            </a:r>
            <a:endParaRPr b="1"/>
          </a:p>
        </p:txBody>
      </p:sp>
      <p:grpSp>
        <p:nvGrpSpPr>
          <p:cNvPr id="675" name="Google Shape;675;p94"/>
          <p:cNvGrpSpPr/>
          <p:nvPr/>
        </p:nvGrpSpPr>
        <p:grpSpPr>
          <a:xfrm>
            <a:off x="147352" y="786777"/>
            <a:ext cx="5511184" cy="3817564"/>
            <a:chOff x="9258300" y="1144900"/>
            <a:chExt cx="16725900" cy="10944851"/>
          </a:xfrm>
        </p:grpSpPr>
        <p:pic>
          <p:nvPicPr>
            <p:cNvPr descr="38-09.png" id="676" name="Google Shape;676;p94"/>
            <p:cNvPicPr preferRelativeResize="0"/>
            <p:nvPr/>
          </p:nvPicPr>
          <p:blipFill rotWithShape="1">
            <a:blip r:embed="rId3">
              <a:alphaModFix/>
            </a:blip>
            <a:srcRect b="10241" l="16104" r="15308" t="0"/>
            <a:stretch/>
          </p:blipFill>
          <p:spPr>
            <a:xfrm>
              <a:off x="9258300" y="1144900"/>
              <a:ext cx="16725900" cy="10944851"/>
            </a:xfrm>
            <a:prstGeom prst="rect">
              <a:avLst/>
            </a:prstGeom>
            <a:noFill/>
            <a:ln>
              <a:noFill/>
            </a:ln>
          </p:spPr>
        </p:pic>
        <p:sp>
          <p:nvSpPr>
            <p:cNvPr id="677" name="Google Shape;677;p94"/>
            <p:cNvSpPr/>
            <p:nvPr/>
          </p:nvSpPr>
          <p:spPr>
            <a:xfrm>
              <a:off x="11966825" y="3390899"/>
              <a:ext cx="11554500" cy="7279200"/>
            </a:xfrm>
            <a:prstGeom prst="rect">
              <a:avLst/>
            </a:prstGeom>
            <a:solidFill>
              <a:srgbClr val="FFFFFF">
                <a:alpha val="63690"/>
              </a:srgbClr>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262626"/>
                </a:buClr>
                <a:buSzPts val="2000"/>
                <a:buFont typeface="Helvetica Neue"/>
                <a:buNone/>
              </a:pPr>
              <a:r>
                <a:t/>
              </a:r>
              <a:endParaRPr b="0" i="0" sz="2000" u="none" cap="none" strike="noStrike">
                <a:solidFill>
                  <a:srgbClr val="262626"/>
                </a:solidFill>
                <a:latin typeface="Helvetica Neue"/>
                <a:ea typeface="Helvetica Neue"/>
                <a:cs typeface="Helvetica Neue"/>
                <a:sym typeface="Helvetica Neue"/>
              </a:endParaRPr>
            </a:p>
          </p:txBody>
        </p:sp>
      </p:grpSp>
      <p:pic>
        <p:nvPicPr>
          <p:cNvPr descr="q_GfMeZBS4gIbfAhVuiZH8bg0XhRbTsB0KjGs29S7M8elQ2Cd4RJGZ7xNitUp0Obv0X5O0zsEvWx1zl8B3JCNTLb8HAfEm6F0rNZ7qjXVZXXF-R-wa63-OCcMMKpQHKLcqKtwv6czhE.gif" id="678" name="Google Shape;678;p94"/>
          <p:cNvPicPr preferRelativeResize="0"/>
          <p:nvPr/>
        </p:nvPicPr>
        <p:blipFill rotWithShape="1">
          <a:blip r:embed="rId4">
            <a:alphaModFix/>
          </a:blip>
          <a:srcRect b="0" l="0" r="0" t="0"/>
          <a:stretch/>
        </p:blipFill>
        <p:spPr>
          <a:xfrm>
            <a:off x="1045125" y="1942062"/>
            <a:ext cx="3784549" cy="1803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5"/>
          <p:cNvSpPr txBox="1"/>
          <p:nvPr/>
        </p:nvSpPr>
        <p:spPr>
          <a:xfrm>
            <a:off x="5458850" y="1310525"/>
            <a:ext cx="3183900" cy="2086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b="1" lang="en" sz="1000">
                <a:solidFill>
                  <a:srgbClr val="4284C7"/>
                </a:solidFill>
              </a:rPr>
              <a:t>The Educator Dashboard offers real time engagement tracking and reporting, with data you can use to make decisions</a:t>
            </a:r>
            <a:endParaRPr b="1" sz="1000">
              <a:solidFill>
                <a:srgbClr val="4284C7"/>
              </a:solidFill>
            </a:endParaRPr>
          </a:p>
          <a:p>
            <a:pPr indent="0" lvl="0" marL="0" marR="0" rtl="0" algn="l">
              <a:lnSpc>
                <a:spcPct val="100000"/>
              </a:lnSpc>
              <a:spcBef>
                <a:spcPts val="0"/>
              </a:spcBef>
              <a:spcAft>
                <a:spcPts val="0"/>
              </a:spcAft>
              <a:buNone/>
            </a:pPr>
            <a:r>
              <a:t/>
            </a:r>
            <a:endParaRPr b="1" sz="1000">
              <a:solidFill>
                <a:srgbClr val="4284C7"/>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How many participants have signed up, taken their matching survey, trained, and matched?</a:t>
            </a:r>
            <a:endParaRPr sz="1000">
              <a:solidFill>
                <a:srgbClr val="434343"/>
              </a:solidFill>
            </a:endParaRPr>
          </a:p>
          <a:p>
            <a:pPr indent="0" lvl="0" marL="457200" marR="0" rtl="0" algn="l">
              <a:lnSpc>
                <a:spcPct val="100000"/>
              </a:lnSpc>
              <a:spcBef>
                <a:spcPts val="0"/>
              </a:spcBef>
              <a:spcAft>
                <a:spcPts val="0"/>
              </a:spcAft>
              <a:buNone/>
            </a:pPr>
            <a:r>
              <a:t/>
            </a: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How many conversations have mentees had?</a:t>
            </a:r>
            <a:endParaRPr sz="1000">
              <a:solidFill>
                <a:srgbClr val="434343"/>
              </a:solidFill>
            </a:endParaRPr>
          </a:p>
          <a:p>
            <a:pPr indent="0" lvl="0" marL="457200" marR="0" rtl="0" algn="l">
              <a:lnSpc>
                <a:spcPct val="100000"/>
              </a:lnSpc>
              <a:spcBef>
                <a:spcPts val="0"/>
              </a:spcBef>
              <a:spcAft>
                <a:spcPts val="0"/>
              </a:spcAft>
              <a:buNone/>
            </a:pPr>
            <a:r>
              <a:t/>
            </a: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How many Insight Flags have been shared by mentors?</a:t>
            </a:r>
            <a:endParaRPr sz="1000">
              <a:solidFill>
                <a:srgbClr val="434343"/>
              </a:solidFill>
            </a:endParaRPr>
          </a:p>
          <a:p>
            <a:pPr indent="0" lvl="0" marL="457200" marR="0" rtl="0" algn="l">
              <a:lnSpc>
                <a:spcPct val="100000"/>
              </a:lnSpc>
              <a:spcBef>
                <a:spcPts val="0"/>
              </a:spcBef>
              <a:spcAft>
                <a:spcPts val="0"/>
              </a:spcAft>
              <a:buNone/>
            </a:pPr>
            <a:r>
              <a:t/>
            </a:r>
            <a:endParaRPr sz="1000">
              <a:solidFill>
                <a:srgbClr val="434343"/>
              </a:solidFill>
            </a:endParaRPr>
          </a:p>
          <a:p>
            <a:pPr indent="-292100" lvl="0" marL="457200" marR="0" rtl="0" algn="l">
              <a:lnSpc>
                <a:spcPct val="100000"/>
              </a:lnSpc>
              <a:spcBef>
                <a:spcPts val="0"/>
              </a:spcBef>
              <a:spcAft>
                <a:spcPts val="0"/>
              </a:spcAft>
              <a:buClr>
                <a:srgbClr val="434343"/>
              </a:buClr>
              <a:buSzPts val="1000"/>
              <a:buChar char="●"/>
            </a:pPr>
            <a:r>
              <a:rPr lang="en" sz="1000">
                <a:solidFill>
                  <a:srgbClr val="434343"/>
                </a:solidFill>
              </a:rPr>
              <a:t>What topics are being discussed?</a:t>
            </a:r>
            <a:endParaRPr sz="1000">
              <a:solidFill>
                <a:srgbClr val="434343"/>
              </a:solidFill>
            </a:endParaRPr>
          </a:p>
        </p:txBody>
      </p:sp>
      <p:sp>
        <p:nvSpPr>
          <p:cNvPr id="684" name="Google Shape;684;p95"/>
          <p:cNvSpPr txBox="1"/>
          <p:nvPr/>
        </p:nvSpPr>
        <p:spPr>
          <a:xfrm>
            <a:off x="8503150" y="4712168"/>
            <a:ext cx="640800" cy="273900"/>
          </a:xfrm>
          <a:prstGeom prst="rect">
            <a:avLst/>
          </a:prstGeom>
          <a:solidFill>
            <a:srgbClr val="00C98D"/>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sz="900">
                <a:solidFill>
                  <a:srgbClr val="FFFFFF"/>
                </a:solidFill>
              </a:rPr>
              <a:t>‹#›</a:t>
            </a:fld>
            <a:endParaRPr sz="900">
              <a:solidFill>
                <a:srgbClr val="FFFFFF"/>
              </a:solidFill>
            </a:endParaRPr>
          </a:p>
        </p:txBody>
      </p:sp>
      <p:sp>
        <p:nvSpPr>
          <p:cNvPr id="685" name="Google Shape;685;p95"/>
          <p:cNvSpPr txBox="1"/>
          <p:nvPr/>
        </p:nvSpPr>
        <p:spPr>
          <a:xfrm>
            <a:off x="4036577" y="4712175"/>
            <a:ext cx="42321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700">
                <a:solidFill>
                  <a:srgbClr val="999999"/>
                </a:solidFill>
              </a:rPr>
              <a:t>© Mentor Collective 2021 All Rights Reserved</a:t>
            </a:r>
            <a:endParaRPr sz="700">
              <a:solidFill>
                <a:srgbClr val="999999"/>
              </a:solidFill>
            </a:endParaRPr>
          </a:p>
        </p:txBody>
      </p:sp>
      <p:sp>
        <p:nvSpPr>
          <p:cNvPr id="686" name="Google Shape;686;p95"/>
          <p:cNvSpPr/>
          <p:nvPr/>
        </p:nvSpPr>
        <p:spPr>
          <a:xfrm>
            <a:off x="365906" y="943219"/>
            <a:ext cx="8048100" cy="32700"/>
          </a:xfrm>
          <a:prstGeom prst="rect">
            <a:avLst/>
          </a:prstGeom>
          <a:solidFill>
            <a:srgbClr val="4284C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rgbClr val="4284C7"/>
              </a:solidFill>
            </a:endParaRPr>
          </a:p>
        </p:txBody>
      </p:sp>
      <p:sp>
        <p:nvSpPr>
          <p:cNvPr id="687" name="Google Shape;687;p95"/>
          <p:cNvSpPr txBox="1"/>
          <p:nvPr>
            <p:ph idx="3" type="body"/>
          </p:nvPr>
        </p:nvSpPr>
        <p:spPr>
          <a:xfrm>
            <a:off x="337225" y="348225"/>
            <a:ext cx="8435700" cy="540000"/>
          </a:xfrm>
          <a:prstGeom prst="rect">
            <a:avLst/>
          </a:prstGeom>
          <a:noFill/>
          <a:ln>
            <a:noFill/>
          </a:ln>
        </p:spPr>
        <p:txBody>
          <a:bodyPr anchorCtr="0" anchor="t" bIns="17150" lIns="17150" spcFirstLastPara="1" rIns="17150" wrap="square" tIns="17150">
            <a:noAutofit/>
          </a:bodyPr>
          <a:lstStyle/>
          <a:p>
            <a:pPr indent="0" lvl="0" marL="0" marR="0" rtl="0" algn="l">
              <a:lnSpc>
                <a:spcPct val="100000"/>
              </a:lnSpc>
              <a:spcBef>
                <a:spcPts val="0"/>
              </a:spcBef>
              <a:spcAft>
                <a:spcPts val="0"/>
              </a:spcAft>
              <a:buNone/>
            </a:pPr>
            <a:r>
              <a:rPr b="1" lang="en" sz="3000">
                <a:solidFill>
                  <a:srgbClr val="262626"/>
                </a:solidFill>
                <a:latin typeface="Arial"/>
                <a:ea typeface="Arial"/>
                <a:cs typeface="Arial"/>
                <a:sym typeface="Arial"/>
              </a:rPr>
              <a:t>Impact And Outcomes: Real-time Reporting</a:t>
            </a:r>
            <a:endParaRPr b="1" sz="3000">
              <a:solidFill>
                <a:srgbClr val="262626"/>
              </a:solidFill>
              <a:latin typeface="Arial"/>
              <a:ea typeface="Arial"/>
              <a:cs typeface="Arial"/>
              <a:sym typeface="Arial"/>
            </a:endParaRPr>
          </a:p>
        </p:txBody>
      </p:sp>
      <p:sp>
        <p:nvSpPr>
          <p:cNvPr id="688" name="Google Shape;688;p95"/>
          <p:cNvSpPr txBox="1"/>
          <p:nvPr/>
        </p:nvSpPr>
        <p:spPr>
          <a:xfrm>
            <a:off x="2224641" y="2359095"/>
            <a:ext cx="561000" cy="98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Belleza"/>
              <a:buNone/>
            </a:pPr>
            <a:r>
              <a:rPr b="1" i="0" lang="en" sz="2000" u="none" cap="none" strike="noStrike">
                <a:solidFill>
                  <a:srgbClr val="FFFFFF"/>
                </a:solidFill>
                <a:latin typeface="Belleza"/>
                <a:ea typeface="Belleza"/>
                <a:cs typeface="Belleza"/>
                <a:sym typeface="Belleza"/>
              </a:rPr>
              <a:t>Coaching &amp; Advising</a:t>
            </a:r>
            <a:endParaRPr b="1"/>
          </a:p>
        </p:txBody>
      </p:sp>
      <p:grpSp>
        <p:nvGrpSpPr>
          <p:cNvPr id="689" name="Google Shape;689;p95"/>
          <p:cNvGrpSpPr/>
          <p:nvPr/>
        </p:nvGrpSpPr>
        <p:grpSpPr>
          <a:xfrm>
            <a:off x="147352" y="786777"/>
            <a:ext cx="5511184" cy="3817564"/>
            <a:chOff x="9258300" y="1144900"/>
            <a:chExt cx="16725900" cy="10944851"/>
          </a:xfrm>
        </p:grpSpPr>
        <p:pic>
          <p:nvPicPr>
            <p:cNvPr descr="38-09.png" id="690" name="Google Shape;690;p95"/>
            <p:cNvPicPr preferRelativeResize="0"/>
            <p:nvPr/>
          </p:nvPicPr>
          <p:blipFill rotWithShape="1">
            <a:blip r:embed="rId3">
              <a:alphaModFix/>
            </a:blip>
            <a:srcRect b="10241" l="16104" r="15308" t="0"/>
            <a:stretch/>
          </p:blipFill>
          <p:spPr>
            <a:xfrm>
              <a:off x="9258300" y="1144900"/>
              <a:ext cx="16725900" cy="10944851"/>
            </a:xfrm>
            <a:prstGeom prst="rect">
              <a:avLst/>
            </a:prstGeom>
            <a:noFill/>
            <a:ln>
              <a:noFill/>
            </a:ln>
          </p:spPr>
        </p:pic>
        <p:sp>
          <p:nvSpPr>
            <p:cNvPr id="691" name="Google Shape;691;p95"/>
            <p:cNvSpPr/>
            <p:nvPr/>
          </p:nvSpPr>
          <p:spPr>
            <a:xfrm>
              <a:off x="11966825" y="3390899"/>
              <a:ext cx="11554500" cy="7279200"/>
            </a:xfrm>
            <a:prstGeom prst="rect">
              <a:avLst/>
            </a:prstGeom>
            <a:solidFill>
              <a:srgbClr val="FFFFFF">
                <a:alpha val="63690"/>
              </a:srgbClr>
            </a:solid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262626"/>
                </a:buClr>
                <a:buSzPts val="2000"/>
                <a:buFont typeface="Helvetica Neue"/>
                <a:buNone/>
              </a:pPr>
              <a:r>
                <a:t/>
              </a:r>
              <a:endParaRPr b="0" i="0" sz="2000" u="none" cap="none" strike="noStrike">
                <a:solidFill>
                  <a:srgbClr val="262626"/>
                </a:solidFill>
                <a:latin typeface="Helvetica Neue"/>
                <a:ea typeface="Helvetica Neue"/>
                <a:cs typeface="Helvetica Neue"/>
                <a:sym typeface="Helvetica Neue"/>
              </a:endParaRPr>
            </a:p>
          </p:txBody>
        </p:sp>
      </p:grpSp>
      <p:pic>
        <p:nvPicPr>
          <p:cNvPr descr="LpHuecK20s_5Ryleovqcu0ru3m1RlmpJ4s6Ojx0Or1QVF7PQWdZWIfFs7pJXCFFTxfFSJDVa7CXuEvIsIZ33cc-4zZLzZFPlCdLG8DmUgzlk18YLMbD0a4WuOeOnJN-logkPG9QTn4o.gif" id="692" name="Google Shape;692;p95"/>
          <p:cNvPicPr preferRelativeResize="0"/>
          <p:nvPr/>
        </p:nvPicPr>
        <p:blipFill rotWithShape="1">
          <a:blip r:embed="rId4">
            <a:alphaModFix/>
          </a:blip>
          <a:srcRect b="0" l="0" r="0" t="0"/>
          <a:stretch/>
        </p:blipFill>
        <p:spPr>
          <a:xfrm>
            <a:off x="1046581" y="1941858"/>
            <a:ext cx="3781100" cy="1811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MC 2018">
      <a:dk1>
        <a:srgbClr val="666666"/>
      </a:dk1>
      <a:lt1>
        <a:srgbClr val="FFFFFF"/>
      </a:lt1>
      <a:dk2>
        <a:srgbClr val="333333"/>
      </a:dk2>
      <a:lt2>
        <a:srgbClr val="E7E6E6"/>
      </a:lt2>
      <a:accent1>
        <a:srgbClr val="28517B"/>
      </a:accent1>
      <a:accent2>
        <a:srgbClr val="1AA37B"/>
      </a:accent2>
      <a:accent3>
        <a:srgbClr val="303057"/>
      </a:accent3>
      <a:accent4>
        <a:srgbClr val="0A9BAE"/>
      </a:accent4>
      <a:accent5>
        <a:srgbClr val="82C3BE"/>
      </a:accent5>
      <a:accent6>
        <a:srgbClr val="4D4D79"/>
      </a:accent6>
      <a:hlink>
        <a:srgbClr val="1B3F64"/>
      </a:hlink>
      <a:folHlink>
        <a:srgbClr val="0185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C 2018">
      <a:dk1>
        <a:srgbClr val="666666"/>
      </a:dk1>
      <a:lt1>
        <a:srgbClr val="FFFFFF"/>
      </a:lt1>
      <a:dk2>
        <a:srgbClr val="333333"/>
      </a:dk2>
      <a:lt2>
        <a:srgbClr val="E7E6E6"/>
      </a:lt2>
      <a:accent1>
        <a:srgbClr val="28517B"/>
      </a:accent1>
      <a:accent2>
        <a:srgbClr val="1AA37B"/>
      </a:accent2>
      <a:accent3>
        <a:srgbClr val="303057"/>
      </a:accent3>
      <a:accent4>
        <a:srgbClr val="0A9BAE"/>
      </a:accent4>
      <a:accent5>
        <a:srgbClr val="82C3BE"/>
      </a:accent5>
      <a:accent6>
        <a:srgbClr val="4D4D79"/>
      </a:accent6>
      <a:hlink>
        <a:srgbClr val="1B3F64"/>
      </a:hlink>
      <a:folHlink>
        <a:srgbClr val="0185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MC 2018">
      <a:dk1>
        <a:srgbClr val="666666"/>
      </a:dk1>
      <a:lt1>
        <a:srgbClr val="FFFFFF"/>
      </a:lt1>
      <a:dk2>
        <a:srgbClr val="333333"/>
      </a:dk2>
      <a:lt2>
        <a:srgbClr val="E7E6E6"/>
      </a:lt2>
      <a:accent1>
        <a:srgbClr val="28517B"/>
      </a:accent1>
      <a:accent2>
        <a:srgbClr val="1AA37B"/>
      </a:accent2>
      <a:accent3>
        <a:srgbClr val="303057"/>
      </a:accent3>
      <a:accent4>
        <a:srgbClr val="0A9BAE"/>
      </a:accent4>
      <a:accent5>
        <a:srgbClr val="82C3BE"/>
      </a:accent5>
      <a:accent6>
        <a:srgbClr val="4D4D79"/>
      </a:accent6>
      <a:hlink>
        <a:srgbClr val="1B3F64"/>
      </a:hlink>
      <a:folHlink>
        <a:srgbClr val="0185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